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89" r:id="rId3"/>
    <p:sldId id="278" r:id="rId4"/>
    <p:sldId id="288" r:id="rId5"/>
    <p:sldId id="283" r:id="rId6"/>
    <p:sldId id="285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800"/>
    <a:srgbClr val="336F3E"/>
    <a:srgbClr val="256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5" autoAdjust="0"/>
    <p:restoredTop sz="94660"/>
  </p:normalViewPr>
  <p:slideViewPr>
    <p:cSldViewPr>
      <p:cViewPr>
        <p:scale>
          <a:sx n="94" d="100"/>
          <a:sy n="94" d="100"/>
        </p:scale>
        <p:origin x="-88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C31-3662-4F36-9A86-D3B7C10FBB28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17E6-CB23-4A20-9DD9-1E60D5AB9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48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C31-3662-4F36-9A86-D3B7C10FBB28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17E6-CB23-4A20-9DD9-1E60D5AB9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17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C31-3662-4F36-9A86-D3B7C10FBB28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17E6-CB23-4A20-9DD9-1E60D5AB9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C31-3662-4F36-9A86-D3B7C10FBB28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17E6-CB23-4A20-9DD9-1E60D5AB9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C31-3662-4F36-9A86-D3B7C10FBB28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17E6-CB23-4A20-9DD9-1E60D5AB9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49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C31-3662-4F36-9A86-D3B7C10FBB28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17E6-CB23-4A20-9DD9-1E60D5AB9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20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C31-3662-4F36-9A86-D3B7C10FBB28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17E6-CB23-4A20-9DD9-1E60D5AB9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9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C31-3662-4F36-9A86-D3B7C10FBB28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17E6-CB23-4A20-9DD9-1E60D5AB9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5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C31-3662-4F36-9A86-D3B7C10FBB28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17E6-CB23-4A20-9DD9-1E60D5AB9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79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C31-3662-4F36-9A86-D3B7C10FBB28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17E6-CB23-4A20-9DD9-1E60D5AB9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76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BEC31-3662-4F36-9A86-D3B7C10FBB28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17E6-CB23-4A20-9DD9-1E60D5AB9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85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BEC31-3662-4F36-9A86-D3B7C10FBB28}" type="datetimeFigureOut">
              <a:rPr lang="de-DE" smtClean="0"/>
              <a:t>18.12.2014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917E6-CB23-4A20-9DD9-1E60D5AB96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54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6857999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7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1606" y="1556792"/>
            <a:ext cx="62207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rgbClr val="FFFF00"/>
                </a:solidFill>
              </a:rPr>
              <a:t>USPs </a:t>
            </a:r>
            <a:endParaRPr lang="de-DE" sz="3200" b="1" dirty="0">
              <a:solidFill>
                <a:srgbClr val="FFFF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</a:rPr>
              <a:t>Level Objectives</a:t>
            </a:r>
            <a:endParaRPr lang="de-DE" sz="3200" dirty="0">
              <a:solidFill>
                <a:srgbClr val="FFFF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</a:rPr>
              <a:t>Dynamic Gameplay</a:t>
            </a:r>
            <a:endParaRPr lang="de-DE" sz="3200" dirty="0">
              <a:solidFill>
                <a:srgbClr val="FFFF00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</a:rPr>
              <a:t>Power ups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endParaRPr lang="de-DE" sz="32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</a:rPr>
              <a:t>Art Stile</a:t>
            </a:r>
            <a:endParaRPr lang="de-DE" sz="32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9144000" cy="66419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980728"/>
            <a:ext cx="9144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:: Vision </a:t>
            </a:r>
            <a:r>
              <a:rPr lang="de-DE" b="1" dirty="0" err="1" smtClean="0">
                <a:solidFill>
                  <a:srgbClr val="FFFF00"/>
                </a:solidFill>
                <a:cs typeface="Times New Roman" panose="02020603050405020304" pitchFamily="18" charset="0"/>
              </a:rPr>
              <a:t>Reminder</a:t>
            </a:r>
            <a:endParaRPr lang="de-DE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ctr"/>
            <a:endParaRPr lang="de-DE" b="1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751994"/>
            <a:ext cx="9144000" cy="33855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2"/>
            <a:r>
              <a:rPr lang="en-US" sz="20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Pac-man +</a:t>
            </a:r>
          </a:p>
          <a:p>
            <a:pPr lvl="1"/>
            <a:r>
              <a:rPr lang="en-US" sz="20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        </a:t>
            </a:r>
            <a:r>
              <a:rPr lang="en-US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Main Goal  of S.A.W.Z.E </a:t>
            </a:r>
            <a:endParaRPr lang="de-DE" sz="20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lvl="2"/>
            <a:r>
              <a:rPr lang="en-US" sz="20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hectic </a:t>
            </a:r>
            <a:r>
              <a:rPr lang="en-US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and dynamic </a:t>
            </a:r>
            <a:r>
              <a:rPr lang="en-US" sz="20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gameplay </a:t>
            </a:r>
            <a:r>
              <a:rPr lang="en-US" sz="20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with </a:t>
            </a:r>
            <a:r>
              <a:rPr lang="en-US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modern </a:t>
            </a:r>
            <a:r>
              <a:rPr lang="en-US" sz="20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comic-theme </a:t>
            </a:r>
            <a:r>
              <a:rPr lang="en-US" sz="20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more </a:t>
            </a:r>
            <a:r>
              <a:rPr lang="en-US" sz="20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           complex </a:t>
            </a:r>
            <a:r>
              <a:rPr lang="en-US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mechanics</a:t>
            </a:r>
            <a:endParaRPr lang="de-DE" sz="20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lvl="0"/>
            <a:endParaRPr lang="en-US" sz="20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             collectable </a:t>
            </a:r>
            <a:r>
              <a:rPr lang="en-US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power up items</a:t>
            </a:r>
            <a:endParaRPr lang="de-DE" sz="20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             </a:t>
            </a:r>
            <a:r>
              <a:rPr lang="en-US" sz="20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different </a:t>
            </a:r>
            <a:r>
              <a:rPr lang="en-US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opponent types</a:t>
            </a:r>
            <a:endParaRPr lang="de-DE" sz="20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             </a:t>
            </a:r>
            <a:r>
              <a:rPr lang="en-US" sz="20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added </a:t>
            </a:r>
            <a:r>
              <a:rPr lang="en-US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level </a:t>
            </a:r>
            <a:r>
              <a:rPr lang="en-US" sz="20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objectives to achieve and challenge</a:t>
            </a:r>
            <a:endParaRPr lang="de-DE" sz="2000" b="1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             remain </a:t>
            </a:r>
            <a:r>
              <a:rPr lang="en-US" sz="20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simple</a:t>
            </a:r>
            <a:r>
              <a:rPr lang="en-US" sz="2000" b="1" dirty="0">
                <a:solidFill>
                  <a:srgbClr val="FFFF00"/>
                </a:solidFill>
                <a:cs typeface="Times New Roman" panose="02020603050405020304" pitchFamily="18" charset="0"/>
              </a:rPr>
              <a:t>, intuitive and dynamic </a:t>
            </a:r>
            <a:r>
              <a:rPr lang="en-US" sz="20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gameplay</a:t>
            </a:r>
            <a:endParaRPr lang="en-US" sz="11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775"/>
            <a:ext cx="9144000" cy="685799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587106"/>
              </p:ext>
            </p:extLst>
          </p:nvPr>
        </p:nvGraphicFramePr>
        <p:xfrm>
          <a:off x="0" y="692696"/>
          <a:ext cx="9144000" cy="4896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64844"/>
                <a:gridCol w="4679156"/>
              </a:tblGrid>
              <a:tr h="9837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 – DONE         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[for Milestone 01]</a:t>
                      </a:r>
                      <a:endParaRPr lang="de-DE" sz="32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 – OPEN           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Goldmaster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]</a:t>
                      </a:r>
                      <a:endParaRPr lang="de-DE" sz="2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680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 Objective 1 – collect Item</a:t>
                      </a:r>
                      <a:endParaRPr lang="de-DE" sz="1800" b="1" kern="1200" dirty="0" smtClean="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 Objective 3 +</a:t>
                      </a:r>
                      <a:endParaRPr lang="de-DE" sz="1800" b="1" kern="1200" dirty="0" smtClean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100" b="1" dirty="0">
                        <a:solidFill>
                          <a:srgbClr val="FFC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680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 objective 2 – save trapped survivor</a:t>
                      </a:r>
                      <a:endParaRPr lang="de-DE" sz="1800" b="1" kern="1200" dirty="0" smtClean="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Zombie Type 2, 3 +</a:t>
                      </a:r>
                      <a:endParaRPr lang="de-DE" sz="1800" b="1" kern="1200" dirty="0" smtClean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100" b="1" dirty="0">
                        <a:solidFill>
                          <a:srgbClr val="FFC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680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91005" algn="l"/>
                          <a:tab pos="2018665" algn="l"/>
                        </a:tabLst>
                        <a:defRPr/>
                      </a:pPr>
                      <a:r>
                        <a:rPr lang="en-US" sz="18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up – nitro pack</a:t>
                      </a:r>
                      <a:endParaRPr lang="de-DE" sz="1800" b="1" kern="1200" dirty="0" smtClean="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91005" algn="l"/>
                          <a:tab pos="2018665" algn="l"/>
                        </a:tabLst>
                      </a:pPr>
                      <a:endParaRPr lang="de-DE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Super Awesome </a:t>
                      </a:r>
                      <a:r>
                        <a:rPr lang="en-US" sz="1800" b="1" kern="1200" dirty="0" err="1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Antidot</a:t>
                      </a:r>
                      <a:r>
                        <a:rPr lang="en-US" sz="1800" b="1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power up</a:t>
                      </a:r>
                      <a:endParaRPr lang="de-DE" sz="1800" b="1" kern="1200" dirty="0" smtClean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100" b="1" dirty="0" smtClean="0">
                        <a:solidFill>
                          <a:srgbClr val="FFC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680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91005" algn="l"/>
                          <a:tab pos="2018665" algn="l"/>
                        </a:tabLst>
                        <a:defRPr/>
                      </a:pPr>
                      <a:r>
                        <a:rPr lang="en-US" sz="18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Zombie type 1</a:t>
                      </a:r>
                      <a:endParaRPr lang="de-DE" sz="1800" b="1" kern="1200" dirty="0" smtClean="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91005" algn="l"/>
                          <a:tab pos="2018665" algn="l"/>
                        </a:tabLst>
                      </a:pPr>
                      <a:endParaRPr lang="de-DE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up  N+</a:t>
                      </a:r>
                      <a:endParaRPr lang="de-DE" sz="1800" b="1" kern="1200" dirty="0" smtClean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100" b="1" dirty="0" smtClean="0">
                        <a:solidFill>
                          <a:srgbClr val="FFC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6806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91005" algn="l"/>
                          <a:tab pos="2018665" algn="l"/>
                        </a:tabLst>
                        <a:defRPr/>
                      </a:pPr>
                      <a:r>
                        <a:rPr lang="en-US" sz="18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Z-Virus Cloud</a:t>
                      </a:r>
                      <a:endParaRPr lang="de-DE" sz="1800" b="1" kern="1200" dirty="0" smtClean="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91005" algn="l"/>
                          <a:tab pos="2018665" algn="l"/>
                        </a:tabLst>
                      </a:pPr>
                      <a:endParaRPr lang="de-DE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Box Shift</a:t>
                      </a:r>
                      <a:endParaRPr lang="de-DE" sz="1800" b="1" kern="1200" dirty="0" smtClean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100" b="1" dirty="0" smtClean="0">
                        <a:solidFill>
                          <a:srgbClr val="FFC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  <a:tr h="5094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91005" algn="l"/>
                          <a:tab pos="2018665" algn="l"/>
                        </a:tabLst>
                      </a:pPr>
                      <a:r>
                        <a:rPr lang="en-US" sz="18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Antidote Collectables </a:t>
                      </a:r>
                      <a:br>
                        <a:rPr lang="en-US" sz="1800" b="1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de-DE" sz="1100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Zombie </a:t>
                      </a:r>
                      <a:r>
                        <a:rPr lang="en-US" sz="1800" b="1" kern="1200" dirty="0" err="1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Spawner</a:t>
                      </a:r>
                      <a:r>
                        <a:rPr lang="en-US" sz="1800" b="1" kern="1200" dirty="0" smtClean="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de-DE" sz="1800" b="1" kern="1200" dirty="0" smtClean="0">
                        <a:solidFill>
                          <a:srgbClr val="FFC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100" b="1" dirty="0" smtClean="0">
                        <a:solidFill>
                          <a:srgbClr val="FFC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63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616"/>
            <a:ext cx="9144000" cy="68579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980728"/>
            <a:ext cx="9144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sz="36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:: Goals - Milestone 02 – Aims &amp; Goodwill</a:t>
            </a:r>
            <a:endParaRPr lang="de-DE" sz="3600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4" y="1916832"/>
            <a:ext cx="9141936" cy="31085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GUI </a:t>
            </a: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polish </a:t>
            </a:r>
            <a:endParaRPr lang="de-DE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Sound </a:t>
            </a: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and Soundtrack </a:t>
            </a:r>
            <a:endParaRPr lang="en-US" sz="2800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Level </a:t>
            </a:r>
            <a:r>
              <a:rPr lang="en-US" sz="2800" dirty="0">
                <a:solidFill>
                  <a:srgbClr val="FFFF00"/>
                </a:solidFill>
                <a:cs typeface="Times New Roman" panose="02020603050405020304" pitchFamily="18" charset="0"/>
              </a:rPr>
              <a:t>+ 4</a:t>
            </a:r>
            <a:endParaRPr lang="de-DE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Zombie </a:t>
            </a:r>
            <a:r>
              <a:rPr lang="en-US" sz="2800" dirty="0">
                <a:solidFill>
                  <a:srgbClr val="FFFF00"/>
                </a:solidFill>
                <a:cs typeface="Times New Roman" panose="02020603050405020304" pitchFamily="18" charset="0"/>
              </a:rPr>
              <a:t>type +1</a:t>
            </a:r>
            <a:endParaRPr lang="de-DE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Trapped </a:t>
            </a:r>
            <a:r>
              <a:rPr lang="en-US" sz="2800" dirty="0">
                <a:solidFill>
                  <a:srgbClr val="FFFF00"/>
                </a:solidFill>
                <a:cs typeface="Times New Roman" panose="02020603050405020304" pitchFamily="18" charset="0"/>
              </a:rPr>
              <a:t>survivor +1</a:t>
            </a:r>
            <a:endParaRPr lang="de-DE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2 </a:t>
            </a:r>
            <a:r>
              <a:rPr lang="en-US" sz="2800" dirty="0">
                <a:solidFill>
                  <a:srgbClr val="FFFF00"/>
                </a:solidFill>
                <a:cs typeface="Times New Roman" panose="02020603050405020304" pitchFamily="18" charset="0"/>
              </a:rPr>
              <a:t>Settings with distinctive </a:t>
            </a:r>
            <a:r>
              <a:rPr lang="de-DE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flavour</a:t>
            </a:r>
            <a:endParaRPr lang="de-DE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marL="2286000" lvl="4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Power </a:t>
            </a:r>
            <a:r>
              <a:rPr lang="en-US" sz="2800" dirty="0">
                <a:solidFill>
                  <a:srgbClr val="FFFF00"/>
                </a:solidFill>
                <a:cs typeface="Times New Roman" panose="02020603050405020304" pitchFamily="18" charset="0"/>
              </a:rPr>
              <a:t>ups + 2</a:t>
            </a:r>
            <a:endParaRPr lang="de-DE" sz="2800" dirty="0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9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7"/>
            <a:ext cx="9144000" cy="6857999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701570" y="764704"/>
            <a:ext cx="7740860" cy="460851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21078"/>
            <a:ext cx="7200800" cy="45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Bildschirmpräsentation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user01</dc:creator>
  <cp:lastModifiedBy>Toma Komitski</cp:lastModifiedBy>
  <cp:revision>56</cp:revision>
  <dcterms:created xsi:type="dcterms:W3CDTF">2014-11-11T17:55:03Z</dcterms:created>
  <dcterms:modified xsi:type="dcterms:W3CDTF">2014-12-18T13:15:08Z</dcterms:modified>
</cp:coreProperties>
</file>