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10CF6-EC07-42FE-B05F-47E8EE20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5CD325-57D0-4AEE-AF70-8D416FFB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4CD60-9D9D-463C-91F1-65CCAAF7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77829-FA40-49D4-B8FB-CCAF452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B1011-823F-413F-BE37-C957471F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7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26494-10E6-4235-9642-46502667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35631E-78B3-4945-8333-7C0F9163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4271-BC0D-4925-A630-4B175691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ADA51-63FE-44F4-ABDA-51EE9174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DD9DF-7949-4EA9-A0FC-33436EBA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037B76-EB47-4E8D-835E-9AED93D4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8CF87E-AE59-4B9A-9CE3-796BB293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C9D07-CF00-4B40-9B69-BF6F112C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F0880-9D82-4969-B713-ADE71634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169F2-A070-40A5-B6C7-725F80E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34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1A07A-CF77-4482-AA06-4CE8A34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72973-B12F-42B4-8557-651675CC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9E794-CC47-4D01-B918-F2A8A0D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AD8A5-598D-4706-8DDC-5A08B73C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11110-0237-4E48-8409-F89D2DA9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4A472-30E3-49BD-8AE4-84C9DD89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21B02-F035-42FA-9BF3-67B3AB32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B23BE-1D82-434C-8055-6937DA6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CC8C0-1CD4-406F-8A14-8A096AA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8375A-9DB0-4417-879F-FDBC004F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4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3CCB9-6DB4-481C-8A7F-B07C4D4C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DE1390-3F8B-4D77-9229-1686ED79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79633A-AA86-42E7-A5DC-9BA59855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A6592-7EBF-4963-BC61-8554BC4A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CFC7E9-E078-4E59-B7D4-DB3AC8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B845C-B0D3-4187-B003-9CC5B05B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2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46002-14C1-423C-A5BC-1F01D330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6A7E00-C451-4E42-8884-B0F894C3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A8B767-A733-42F7-AF62-29F710CA1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39B0EC-3AF9-4668-BD49-9D680C22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FA6F77-99A3-4B95-B7BA-E6FE4801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B5E974-4271-47F8-A93E-9DBC6AF1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DA04FC-D5DF-471E-8F37-473F255F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D451B5-EE10-477F-ACD3-EC163BC2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65A0-A6EE-4432-A703-E2EE8CB4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2D88EE-0063-4BDF-B083-350B3775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3DC6AA-554A-43C0-AA0C-520A0C8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C628AD-CDB0-4A39-86D0-45BC640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F38E7D-E1EB-4CB0-AF08-A5B79B7E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6545B4-9F83-4F65-8868-C1541D3E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0C8094-24E4-4228-A95A-CC3B4A3A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4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41C5D-CD45-4B7D-A163-389C386C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F8044-A89E-483D-A06F-56E75D00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A975BA-3B30-42F8-A166-408A5B623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06D8C9-E97D-4959-A5CF-99B993DA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830F9-3BE7-4B91-85E4-AB5EF0EF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49DB3C-E991-43CE-8990-48F7FF2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F5C78-1D5B-4D7B-8F9C-AEF92907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86E012-F179-4ABA-A8D7-3F531749C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94EF0D-1BF4-4D35-BCFF-B9E46206F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2FB892-C257-4F4C-9B9C-526F2A5A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E7610-B072-46BF-9F1A-742C31A6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B14AD8-5689-4C06-8FB9-6048AAA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6DC510-EF16-4AE2-9390-D1AD5849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4EE0E8-5B7B-4910-872D-7CCEDE11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B5E23E-D56E-46A0-935C-9635CFD85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9C1B-C72B-40FA-8EEA-48AA043CC349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F2206-219F-4933-A3D3-4883E8DC4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FA7F7-C884-42FE-BE64-ED12CBBA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030D-8C0A-4517-8847-47E6A2BBD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7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50E840-0AC9-4A5A-AB86-DB7A5C81FB4A}"/>
              </a:ext>
            </a:extLst>
          </p:cNvPr>
          <p:cNvSpPr/>
          <p:nvPr/>
        </p:nvSpPr>
        <p:spPr>
          <a:xfrm>
            <a:off x="568397" y="3247054"/>
            <a:ext cx="1054359" cy="9983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端末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A4F476-3850-4C6C-9F8A-E2A32811F086}"/>
              </a:ext>
            </a:extLst>
          </p:cNvPr>
          <p:cNvSpPr txBox="1"/>
          <p:nvPr/>
        </p:nvSpPr>
        <p:spPr>
          <a:xfrm>
            <a:off x="0" y="0"/>
            <a:ext cx="487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ユーザーの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接続構成（案）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DB65C27-69A2-4FFA-A8E4-A8A3A43C9FC0}"/>
              </a:ext>
            </a:extLst>
          </p:cNvPr>
          <p:cNvSpPr/>
          <p:nvPr/>
        </p:nvSpPr>
        <p:spPr>
          <a:xfrm>
            <a:off x="1960772" y="3173966"/>
            <a:ext cx="2535727" cy="114455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BA63F32-DC21-441A-86F0-CCAA8E01E281}"/>
              </a:ext>
            </a:extLst>
          </p:cNvPr>
          <p:cNvSpPr/>
          <p:nvPr/>
        </p:nvSpPr>
        <p:spPr>
          <a:xfrm>
            <a:off x="1244225" y="2305433"/>
            <a:ext cx="1322806" cy="696371"/>
          </a:xfrm>
          <a:prstGeom prst="wedgeRectCallout">
            <a:avLst>
              <a:gd name="adj1" fmla="val -48533"/>
              <a:gd name="adj2" fmla="val 11129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AWS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CLI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SSM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プラグイン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148292-C545-4A7B-89D3-A9227673E54E}"/>
              </a:ext>
            </a:extLst>
          </p:cNvPr>
          <p:cNvSpPr txBox="1"/>
          <p:nvPr/>
        </p:nvSpPr>
        <p:spPr>
          <a:xfrm>
            <a:off x="2096121" y="3561575"/>
            <a:ext cx="17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SSM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経由の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5584C6-67FF-4536-816F-E07D644C6CD9}"/>
              </a:ext>
            </a:extLst>
          </p:cNvPr>
          <p:cNvSpPr/>
          <p:nvPr/>
        </p:nvSpPr>
        <p:spPr>
          <a:xfrm>
            <a:off x="5291399" y="2154430"/>
            <a:ext cx="1054359" cy="998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踏台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端末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E0A4B5-DBAB-4533-9314-1CDBE260CAA8}"/>
              </a:ext>
            </a:extLst>
          </p:cNvPr>
          <p:cNvSpPr/>
          <p:nvPr/>
        </p:nvSpPr>
        <p:spPr>
          <a:xfrm>
            <a:off x="4778387" y="1481213"/>
            <a:ext cx="2051622" cy="453005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踏台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A8F101-1FA6-47CD-86FB-9A971DF3EE65}"/>
              </a:ext>
            </a:extLst>
          </p:cNvPr>
          <p:cNvSpPr/>
          <p:nvPr/>
        </p:nvSpPr>
        <p:spPr>
          <a:xfrm>
            <a:off x="5291399" y="3431719"/>
            <a:ext cx="1054359" cy="998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踏台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端末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63FF3C-FF4F-41EA-B214-3178DCA611F9}"/>
              </a:ext>
            </a:extLst>
          </p:cNvPr>
          <p:cNvSpPr/>
          <p:nvPr/>
        </p:nvSpPr>
        <p:spPr>
          <a:xfrm>
            <a:off x="5291399" y="4653161"/>
            <a:ext cx="1054359" cy="998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踏台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端末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87E1DAAD-5D7C-4742-A98A-2853F0DF25CF}"/>
              </a:ext>
            </a:extLst>
          </p:cNvPr>
          <p:cNvSpPr/>
          <p:nvPr/>
        </p:nvSpPr>
        <p:spPr>
          <a:xfrm>
            <a:off x="6590666" y="915172"/>
            <a:ext cx="1517636" cy="866976"/>
          </a:xfrm>
          <a:prstGeom prst="wedgeRectCallout">
            <a:avLst>
              <a:gd name="adj1" fmla="val -61844"/>
              <a:gd name="adj2" fmla="val 10105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踏台端末はユーザー毎に設ける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4EF5F5-402B-4F95-B917-A47286468C24}"/>
              </a:ext>
            </a:extLst>
          </p:cNvPr>
          <p:cNvSpPr/>
          <p:nvPr/>
        </p:nvSpPr>
        <p:spPr>
          <a:xfrm>
            <a:off x="9330769" y="2154430"/>
            <a:ext cx="1054359" cy="9983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9A32455-9E85-4781-B90F-F7B52C01B88D}"/>
              </a:ext>
            </a:extLst>
          </p:cNvPr>
          <p:cNvSpPr/>
          <p:nvPr/>
        </p:nvSpPr>
        <p:spPr>
          <a:xfrm>
            <a:off x="8528508" y="1481213"/>
            <a:ext cx="2724210" cy="453005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本番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EFC682-97B1-4E7F-BA5C-177B1668A0A7}"/>
              </a:ext>
            </a:extLst>
          </p:cNvPr>
          <p:cNvSpPr/>
          <p:nvPr/>
        </p:nvSpPr>
        <p:spPr>
          <a:xfrm>
            <a:off x="9330769" y="3431719"/>
            <a:ext cx="1054359" cy="9983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2888AA8-ACA3-4182-A42F-B86BE34CD569}"/>
              </a:ext>
            </a:extLst>
          </p:cNvPr>
          <p:cNvSpPr/>
          <p:nvPr/>
        </p:nvSpPr>
        <p:spPr>
          <a:xfrm>
            <a:off x="9330769" y="4653161"/>
            <a:ext cx="1054359" cy="9983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96DC8408-6C81-43C4-99CF-E8024D8EDA53}"/>
              </a:ext>
            </a:extLst>
          </p:cNvPr>
          <p:cNvSpPr/>
          <p:nvPr/>
        </p:nvSpPr>
        <p:spPr>
          <a:xfrm rot="5400000">
            <a:off x="7548631" y="1398650"/>
            <a:ext cx="587828" cy="250993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Private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Link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27B916E6-F252-4394-83AC-E2EC082AE6A4}"/>
              </a:ext>
            </a:extLst>
          </p:cNvPr>
          <p:cNvSpPr/>
          <p:nvPr/>
        </p:nvSpPr>
        <p:spPr>
          <a:xfrm rot="5400000">
            <a:off x="7557796" y="2675939"/>
            <a:ext cx="587828" cy="250993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Private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Link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2E33DC9-167E-4EF3-AEE9-66D77740026E}"/>
              </a:ext>
            </a:extLst>
          </p:cNvPr>
          <p:cNvSpPr/>
          <p:nvPr/>
        </p:nvSpPr>
        <p:spPr>
          <a:xfrm rot="5400000">
            <a:off x="7557796" y="3897381"/>
            <a:ext cx="587828" cy="250993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Private</a:t>
            </a:r>
            <a:r>
              <a:rPr kumimoji="1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Link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A3D1A5C-E817-4BE7-B83A-61A2CDA2BE4F}"/>
              </a:ext>
            </a:extLst>
          </p:cNvPr>
          <p:cNvSpPr/>
          <p:nvPr/>
        </p:nvSpPr>
        <p:spPr>
          <a:xfrm>
            <a:off x="6830009" y="5722019"/>
            <a:ext cx="1517636" cy="866976"/>
          </a:xfrm>
          <a:prstGeom prst="wedgeRectCallout">
            <a:avLst>
              <a:gd name="adj1" fmla="val -53852"/>
              <a:gd name="adj2" fmla="val -9804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ユーザー毎に</a:t>
            </a:r>
            <a:endParaRPr lang="en-US" altLang="ja-JP" sz="12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アクセス権を設定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771EF10D-FF11-46E8-AC17-E2568F191213}"/>
              </a:ext>
            </a:extLst>
          </p:cNvPr>
          <p:cNvSpPr/>
          <p:nvPr/>
        </p:nvSpPr>
        <p:spPr>
          <a:xfrm>
            <a:off x="2313759" y="4272638"/>
            <a:ext cx="1517636" cy="866976"/>
          </a:xfrm>
          <a:prstGeom prst="wedgeRectCallout">
            <a:avLst>
              <a:gd name="adj1" fmla="val -32948"/>
              <a:gd name="adj2" fmla="val -840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ユーザー毎に</a:t>
            </a:r>
            <a:endParaRPr lang="en-US" altLang="ja-JP" sz="12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アクセス権を設定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14E96006-A784-47B1-B92C-773646553D3E}"/>
              </a:ext>
            </a:extLst>
          </p:cNvPr>
          <p:cNvSpPr/>
          <p:nvPr/>
        </p:nvSpPr>
        <p:spPr>
          <a:xfrm>
            <a:off x="3929138" y="5722019"/>
            <a:ext cx="1650568" cy="866976"/>
          </a:xfrm>
          <a:prstGeom prst="wedgeRectCallout">
            <a:avLst>
              <a:gd name="adj1" fmla="val 41303"/>
              <a:gd name="adj2" fmla="val -819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運用ツール（</a:t>
            </a:r>
            <a:r>
              <a:rPr lang="en-US" altLang="ja-JP" sz="1200" kern="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Teraterm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SCP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3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Universal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栗林 勇</dc:creator>
  <cp:lastModifiedBy>栗林 勇</cp:lastModifiedBy>
  <cp:revision>4</cp:revision>
  <dcterms:created xsi:type="dcterms:W3CDTF">2022-04-19T08:08:43Z</dcterms:created>
  <dcterms:modified xsi:type="dcterms:W3CDTF">2022-04-19T08:31:42Z</dcterms:modified>
</cp:coreProperties>
</file>