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74320" y="640080"/>
            <a:ext cx="96922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  <a:ea typeface="Noto Sans CJK SC"/>
              </a:rPr>
              <a:t>Data is sparse in high dimensions, need to identify a feature subspace where the cells may be classified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  <a:ea typeface="Noto Sans CJK SC"/>
              </a:rPr>
              <a:t>Algorithm</a:t>
            </a:r>
            <a:r>
              <a:rPr b="0" lang="en-US" sz="1400" spc="-1" strike="noStrike">
                <a:latin typeface="Arial"/>
                <a:ea typeface="Noto Sans CJK SC"/>
              </a:rPr>
              <a:t>: Compute KL-Divergence of conditional class distributions of each feature, select top N features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  <a:ea typeface="Noto Sans CJK SC"/>
              </a:rPr>
              <a:t>Caveat</a:t>
            </a:r>
            <a:r>
              <a:rPr b="0" lang="en-US" sz="1400" spc="-1" strike="noStrike">
                <a:latin typeface="Arial"/>
                <a:ea typeface="Noto Sans CJK SC"/>
              </a:rPr>
              <a:t>: Considers only changes in distribution along feature axes and excludes higher order e.g., pairwise changes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498960" y="2377440"/>
            <a:ext cx="4073040" cy="30171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413360" y="2011680"/>
            <a:ext cx="2651400" cy="33984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4663800" y="2010240"/>
            <a:ext cx="4845960" cy="338472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274320" y="91440"/>
            <a:ext cx="55774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latin typeface="Arial"/>
              </a:rPr>
              <a:t>Feature Selection with Symmetric KL-Divergence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2022-03-22T11:09:43Z</dcterms:created>
  <dc:creator/>
  <dc:description/>
  <dc:language>en-US</dc:language>
  <cp:lastModifiedBy/>
  <dcterms:modified xsi:type="dcterms:W3CDTF">2022-03-22T12:53:08Z</dcterms:modified>
  <cp:revision>16</cp:revision>
  <dc:subject/>
  <dc:title/>
</cp:coreProperties>
</file>