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EE38-6912-404B-9741-84365AECA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6EDAD-FD2D-1B4A-B324-58EF098E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B5F3-5144-4746-8755-A2A3FCC6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2A4A-7463-4943-B94E-8BCD1CB7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F79F-C45A-E746-8C57-5786C6D0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2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3A85-7AB3-854C-ABAA-3762B158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C7050-D8EA-4049-9937-3629683F8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192A-0563-F745-B7E5-DAA172E8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60C3-24EB-114F-973A-754876E4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B30E-C9E0-8C41-B467-887DCF62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EAC0F-3CCB-A540-86A5-9AF782306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8D8E1-3B67-614C-B5E2-358159C3E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7D21-F1CC-224C-9738-97055B7D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A29CB-C929-5B4D-BFFB-55E34D87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3A970-855B-104F-975D-E06303BD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7E6B-E45A-DF42-8CBB-1A397FB2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BACA-0060-2047-A4E9-F71DD00E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CDA7-3BFD-864A-808E-9FD0B7FE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AA05-281A-FE42-82A7-F82F9946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50AC-BC8E-9A4D-87EE-FF6B3667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0E37-0BB8-5A4F-B016-3B1E1B75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B7F53-0BB4-0C45-BFAA-66442D966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C5CE-3291-564D-89D1-BA8FB57A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A9D8-D732-FD46-A680-1CF07324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B650-52B1-3A41-A3D4-BA4815E4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0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F252-29AC-D647-9A6C-D5F7C135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148CE-5D53-4943-8D74-1B0317287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024E2-F1D0-A147-A4FF-46A99AC78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FCE0F-8E81-8145-B07D-09BD2334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E0FC-7E4C-3348-8D2D-E201C8CF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3A5AA-CEDF-3B46-92E1-92A01748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C510-D1AC-774F-9858-AC7F6FFB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5A1B6-D303-7743-9A99-DBB764C40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200BA-6B75-2349-9F71-DACAAACB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33211-EA22-164A-A531-00B67DD43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D03DD-2091-D643-8062-E14FCE22B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86B35-E5A8-D247-875C-F2D9B0D0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B3013-3250-EA48-94E8-65ADCC88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8EA5A-C6A7-0745-9D6A-27D2CFE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CE72-1770-C149-A942-68DD11F3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457C6-5896-254B-8F61-242C0E61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0A4D2-C944-0841-8E36-B608D3B0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C9223-ECBB-0349-B303-4424A687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0F26D-63C3-9F4C-AA4C-2C4053F3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63447-0FD7-664C-83C4-50FB8E03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2E61-C625-5842-8594-3FEDBEAF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4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38D8-2724-8C45-87EF-50466B7F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8D66-5190-0348-A4E8-BCD1BD3E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9E48-2ADC-3E42-93D1-47FE69250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B459F-B062-E248-8D52-82906FAF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6F8B-7BF7-7C42-B67F-6699E3E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F1281-7B6A-C348-8ADE-D0D3B64D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84AD-7C68-9642-9C64-5391285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5766-74BA-5440-98D8-6B77E73EB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689E1-92BD-B643-A723-D1BA10B4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CF15D-C42C-8C4E-9E98-4937EEE6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2AA16-BFC6-C346-ACDE-4452CF4E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D8B7-6F62-4A48-B09E-F339D8A0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FCFB4-3B65-B342-B32D-E752DC49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5A92B-C6CF-D244-8C69-D5DE1366E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2C996-B3CF-DD4B-88C6-5ABE0E4E8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36394-2AA9-FC4F-91D3-553ADD5F596F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5D2B-DF8D-8D4E-8315-835DF0EF9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D9C1-E2EB-C646-8606-2A2BB2AD0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1D87-BBA1-7942-83C7-2431E593A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0155F-DF97-9147-8A25-4A5CA70F33E5}"/>
                  </a:ext>
                </a:extLst>
              </p:cNvPr>
              <p:cNvSpPr txBox="1"/>
              <p:nvPr/>
            </p:nvSpPr>
            <p:spPr>
              <a:xfrm>
                <a:off x="7929114" y="3597843"/>
                <a:ext cx="30482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0155F-DF97-9147-8A25-4A5CA70F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114" y="3597843"/>
                <a:ext cx="304827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E7C3C2-2FC7-C249-8B99-27B064072293}"/>
                  </a:ext>
                </a:extLst>
              </p:cNvPr>
              <p:cNvSpPr txBox="1"/>
              <p:nvPr/>
            </p:nvSpPr>
            <p:spPr>
              <a:xfrm>
                <a:off x="4567055" y="3554299"/>
                <a:ext cx="53290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E7C3C2-2FC7-C249-8B99-27B064072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55" y="3554299"/>
                <a:ext cx="532903" cy="299313"/>
              </a:xfrm>
              <a:prstGeom prst="rect">
                <a:avLst/>
              </a:prstGeom>
              <a:blipFill>
                <a:blip r:embed="rId3"/>
                <a:stretch>
                  <a:fillRect l="-9302" r="-6977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C96E02-E709-0D4E-8FAB-01CF4897F2E8}"/>
                  </a:ext>
                </a:extLst>
              </p:cNvPr>
              <p:cNvSpPr txBox="1"/>
              <p:nvPr/>
            </p:nvSpPr>
            <p:spPr>
              <a:xfrm>
                <a:off x="6259285" y="3576613"/>
                <a:ext cx="567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C96E02-E709-0D4E-8FAB-01CF4897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285" y="3576613"/>
                <a:ext cx="567656" cy="276999"/>
              </a:xfrm>
              <a:prstGeom prst="rect">
                <a:avLst/>
              </a:prstGeom>
              <a:blipFill>
                <a:blip r:embed="rId4"/>
                <a:stretch>
                  <a:fillRect l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D67B16-93E8-364D-93E5-85EE5A4A465A}"/>
              </a:ext>
            </a:extLst>
          </p:cNvPr>
          <p:cNvCxnSpPr>
            <a:cxnSpLocks/>
          </p:cNvCxnSpPr>
          <p:nvPr/>
        </p:nvCxnSpPr>
        <p:spPr>
          <a:xfrm flipV="1">
            <a:off x="5274130" y="3715112"/>
            <a:ext cx="723899" cy="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EFB611-ED04-6746-923E-2CE2B50C7923}"/>
                  </a:ext>
                </a:extLst>
              </p:cNvPr>
              <p:cNvSpPr txBox="1"/>
              <p:nvPr/>
            </p:nvSpPr>
            <p:spPr>
              <a:xfrm>
                <a:off x="7243349" y="3383141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EFB611-ED04-6746-923E-2CE2B50C7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49" y="3383141"/>
                <a:ext cx="214931" cy="276999"/>
              </a:xfrm>
              <a:prstGeom prst="rect">
                <a:avLst/>
              </a:prstGeom>
              <a:blipFill>
                <a:blip r:embed="rId5"/>
                <a:stretch>
                  <a:fillRect l="-33333" r="-2777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05BEA0-EA88-DB4B-AE24-A201669E3BD7}"/>
              </a:ext>
            </a:extLst>
          </p:cNvPr>
          <p:cNvCxnSpPr>
            <a:cxnSpLocks/>
          </p:cNvCxnSpPr>
          <p:nvPr/>
        </p:nvCxnSpPr>
        <p:spPr>
          <a:xfrm flipV="1">
            <a:off x="7004958" y="3715110"/>
            <a:ext cx="723899" cy="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504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Seitz</dc:creator>
  <cp:lastModifiedBy>Clayton Seitz</cp:lastModifiedBy>
  <cp:revision>3</cp:revision>
  <dcterms:created xsi:type="dcterms:W3CDTF">2021-05-24T19:55:35Z</dcterms:created>
  <dcterms:modified xsi:type="dcterms:W3CDTF">2021-05-24T22:51:01Z</dcterms:modified>
</cp:coreProperties>
</file>