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0BB3-D758-3F41-9BEF-A5E540D3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1C92F-5366-914C-A74B-9965DBC3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26AD-5718-E54A-AA5B-BA53A26B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065-06F1-004B-BEF6-C08E7534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F64A1-7D3D-EE40-9ABB-70ACDC40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7591-1A2E-124D-9617-9A50DCC2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40DD-3233-BD43-A0B9-4DFF42940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6203-5F84-6648-858C-DCB01055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33E6-F40D-3D4C-A82F-722271D0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14FC-6C8C-E745-AA19-F91D1147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81A64-B268-1E49-A8AB-9EFA75E3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6ADC2-B2A2-8149-A42B-AB031714B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5C0A-449C-624F-9E9E-EC46D4E1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8FDB-BE63-3C47-AA74-1C261A08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BA22-026A-1E4B-A419-7058619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DDD3-683E-CC49-AE14-0F57D0F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9BCD-6327-1945-85A5-2E3C40C0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2015-EE9C-C940-A13A-C5CD6879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4066-794D-C745-A08C-7EAFDA4C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141C-B027-F34B-9D55-4CC7FE4A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2E7F-04D3-FC4E-BD31-07358056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C6071-BBC4-B54A-B4CA-1E787917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CB2F-13F0-7047-9F87-70D1EEAD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106E-6A79-CC40-B14D-FB826ABA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D854-8EDD-9E4C-A553-D046C645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53D4-C047-8C4A-B5D5-BA0D1CC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7749-35CF-834D-B6F7-73A5D8205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F19CD-0D82-A349-A41F-4511FEFD3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76762-CFF1-0444-9DFB-FC4A1BD4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0C30-12FA-AF49-B0B2-6BE1C32C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9DE5-D9C2-064F-B04A-84B0AAE4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239-E541-B744-9C03-181CFF6C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C8E9C-2F3E-F345-A680-DB383BC0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A1E0-4E80-EA4A-9420-27BB1334B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C4BC-3F11-4B40-A570-C814AF686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27F9-21BA-E148-B7EB-3B5A08915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399D7-F3BF-2F47-A46C-D5C9CA95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02DA2-5CA7-1D4B-B61D-FF1BBB69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9754-64BB-1A41-9ABB-DCC45E37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0B47-4E48-C14B-AB49-50FA1395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EC93-6B92-ED4E-8DD2-5AC1C223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695DA-B592-3D49-B91F-12121F56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E5F5-EF33-F745-90BF-7424A12A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0DFE6-501B-4640-B6AB-1F643C1E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B51E0-0468-CB44-8694-9D5EC53A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D0A9D-324E-7A4F-AD02-9D03E2BB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7329-ED64-2E40-9EC7-8FB0CF18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5A35-9FD2-A943-B56F-97CB6831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6E558-8F1E-084C-A9C0-E64C529A2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6C33-D0BE-5B4D-A038-1A5A6D78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DF84-14E0-7543-88FA-F1119EFB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867C0-B023-CB4D-B848-89B3F552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09DF-9F24-1942-BA1D-FD36B190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B2A2C-7CD5-2945-8F32-FF0AEE799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5B62F-DFDC-BF4D-9039-4B1FECE12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DEFB-BB8D-2046-8D8C-CF3438D9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01F5-3F7B-D247-9F9B-2A6B12FB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F49F3-A18F-ED48-B8E1-DD60DC4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8A197-DDA1-FA4B-8170-654B449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B14BF-3A54-EE47-A14A-37B677A2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6FA8-6EBD-1E44-982A-9959F2BB7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0266E-2326-EC4F-BC19-9A1749F68CC8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BADC-E150-7C42-871B-39D099B18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7BB6-C281-0C4C-BBAA-AF80FD64A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7C7C-DA97-F541-835C-72C7C67A9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DEA191-1F06-C04B-9134-7509A01EB608}"/>
              </a:ext>
            </a:extLst>
          </p:cNvPr>
          <p:cNvSpPr/>
          <p:nvPr/>
        </p:nvSpPr>
        <p:spPr>
          <a:xfrm>
            <a:off x="3516085" y="2220685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BFF7DC-4FA2-584B-88B2-4DD7F7DBFB57}"/>
              </a:ext>
            </a:extLst>
          </p:cNvPr>
          <p:cNvSpPr/>
          <p:nvPr/>
        </p:nvSpPr>
        <p:spPr>
          <a:xfrm>
            <a:off x="3516085" y="2628900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122FEC-0BB5-0347-BF7A-B63D286EA5C1}"/>
              </a:ext>
            </a:extLst>
          </p:cNvPr>
          <p:cNvSpPr/>
          <p:nvPr/>
        </p:nvSpPr>
        <p:spPr>
          <a:xfrm>
            <a:off x="3516084" y="3086100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F16D3-D398-B241-B818-BB9ECDDA1D66}"/>
              </a:ext>
            </a:extLst>
          </p:cNvPr>
          <p:cNvSpPr/>
          <p:nvPr/>
        </p:nvSpPr>
        <p:spPr>
          <a:xfrm>
            <a:off x="3516084" y="3543300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E1653C-E31C-D348-8782-65534A435334}"/>
              </a:ext>
            </a:extLst>
          </p:cNvPr>
          <p:cNvSpPr/>
          <p:nvPr/>
        </p:nvSpPr>
        <p:spPr>
          <a:xfrm>
            <a:off x="3516083" y="4000500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F15739-ECE9-E44B-852E-88265B6CAE3B}"/>
              </a:ext>
            </a:extLst>
          </p:cNvPr>
          <p:cNvSpPr/>
          <p:nvPr/>
        </p:nvSpPr>
        <p:spPr>
          <a:xfrm>
            <a:off x="5159827" y="3086100"/>
            <a:ext cx="206829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8D9A7-DF09-5640-835D-D840BEE7D2ED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722914" y="2324099"/>
            <a:ext cx="1436913" cy="865415"/>
          </a:xfrm>
          <a:prstGeom prst="line">
            <a:avLst/>
          </a:prstGeom>
          <a:ln w="28575">
            <a:solidFill>
              <a:srgbClr val="FF0000">
                <a:alpha val="67843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4E5D12-F4D9-D74E-BE00-59EF2135FE9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722914" y="2732314"/>
            <a:ext cx="1436913" cy="457200"/>
          </a:xfrm>
          <a:prstGeom prst="line">
            <a:avLst/>
          </a:prstGeom>
          <a:ln w="28575">
            <a:solidFill>
              <a:srgbClr val="FF0000">
                <a:alpha val="21961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84F2AE-B9CD-0847-A84D-CF85DC7B94E0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22913" y="3189514"/>
            <a:ext cx="1436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DFCF95-8316-E44D-AB76-0AEE0D2922F1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722913" y="3189514"/>
            <a:ext cx="1436914" cy="457200"/>
          </a:xfrm>
          <a:prstGeom prst="line">
            <a:avLst/>
          </a:prstGeom>
          <a:ln w="28575">
            <a:solidFill>
              <a:srgbClr val="FF0000">
                <a:alpha val="45882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54E35-E05B-3840-AF76-C59B03A1BAF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3722912" y="3189514"/>
            <a:ext cx="1436915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D80D9C-5B2D-A844-92AE-B269DF19F6E4}"/>
                  </a:ext>
                </a:extLst>
              </p:cNvPr>
              <p:cNvSpPr txBox="1"/>
              <p:nvPr/>
            </p:nvSpPr>
            <p:spPr>
              <a:xfrm>
                <a:off x="5519057" y="3015929"/>
                <a:ext cx="211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D80D9C-5B2D-A844-92AE-B269DF19F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57" y="3015929"/>
                <a:ext cx="211148" cy="276999"/>
              </a:xfrm>
              <a:prstGeom prst="rect">
                <a:avLst/>
              </a:prstGeom>
              <a:blipFill>
                <a:blip r:embed="rId2"/>
                <a:stretch>
                  <a:fillRect l="-11111" r="-55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6192E1-3437-F844-9172-E0074934414E}"/>
                  </a:ext>
                </a:extLst>
              </p:cNvPr>
              <p:cNvSpPr txBox="1"/>
              <p:nvPr/>
            </p:nvSpPr>
            <p:spPr>
              <a:xfrm>
                <a:off x="3153816" y="2993615"/>
                <a:ext cx="20986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6192E1-3437-F844-9172-E0074934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816" y="2993615"/>
                <a:ext cx="209866" cy="299313"/>
              </a:xfrm>
              <a:prstGeom prst="rect">
                <a:avLst/>
              </a:prstGeom>
              <a:blipFill>
                <a:blip r:embed="rId3"/>
                <a:stretch>
                  <a:fillRect l="-17647" r="-176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81C925-D4EC-F241-A3EF-7CAE857198D4}"/>
                  </a:ext>
                </a:extLst>
              </p:cNvPr>
              <p:cNvSpPr txBox="1"/>
              <p:nvPr/>
            </p:nvSpPr>
            <p:spPr>
              <a:xfrm>
                <a:off x="4214292" y="2277856"/>
                <a:ext cx="10239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81C925-D4EC-F241-A3EF-7CAE8571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92" y="2277856"/>
                <a:ext cx="1023935" cy="299313"/>
              </a:xfrm>
              <a:prstGeom prst="rect">
                <a:avLst/>
              </a:prstGeom>
              <a:blipFill>
                <a:blip r:embed="rId4"/>
                <a:stretch>
                  <a:fillRect l="-7317" r="-365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7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6</cp:revision>
  <dcterms:created xsi:type="dcterms:W3CDTF">2021-05-25T17:13:15Z</dcterms:created>
  <dcterms:modified xsi:type="dcterms:W3CDTF">2021-05-25T17:28:04Z</dcterms:modified>
</cp:coreProperties>
</file>