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C81F-E627-DF4F-9CAF-5D77502A7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5558F-A473-984F-85B4-42B57906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5009-6BA7-B747-8AAF-1A31680D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B29A-C0FB-A649-9A30-C4CAD3AC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CE06-9686-9649-AB0D-F5C4471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0BCE-6E20-5D48-A179-B715D7F5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D3CCC-8670-9A49-8F42-843F64A9C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9363-F5EB-504C-9DC5-07042A26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B384-4411-6E48-BCC8-E95D9B6B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3970-FDBA-2548-AE62-C7581970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BA1F0-E1C6-4349-AE11-29A7748D4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F6832-EBC2-1744-A50D-E1881AED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2C9E-335D-5B4F-A84D-DC00D4F1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7814-5F7C-1C44-83FB-23AD6827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2F81-C6D7-F149-B3EC-67CBA029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D33F-8768-3043-A506-3C517C0A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B1AF-D517-2A4A-B225-DF1B566C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33A8-887B-4047-A4FE-EBBDA2A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84AB0-14BA-CB4F-8BF3-512F8874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F10C3-D14E-004E-BE81-B0CCDD39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A77E-157A-7143-96D2-1F97F4CA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CADD0-51C0-AA48-84AC-404FAE0B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430E-CDBA-3C46-B246-FAE4FFC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8FD5-5FE6-9D4A-9A11-B6B628F4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C9CD4-581F-4B40-B0D3-F8F5FB19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961A-7A48-C444-8D70-0E78CAF1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D6AF-A3B0-5140-BB96-E518866D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A08A9-3530-B74A-A4F8-688D1D4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566C4-38A3-4643-AA4B-C8EE51D6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FEED-8E15-994D-ACD7-055E30C2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33559-46AA-344C-9807-4E67948C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7212-43BD-C244-812A-DD59B00C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557CA-C8F7-674A-8E1A-77C9EC62B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C232-BE23-2349-82B3-6553D7A8B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A7C7E-26E6-334C-AA62-73F19450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79093-06E0-9549-B0CD-784FC87AC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8435E-3EA2-FB47-A6B9-A5B5D854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15770-234B-614E-8CAD-3C3B0724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6AA9D-2425-7B41-BFDE-08FFDFAB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2851-86EF-6F4E-9D12-03E0F55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93B84-9EB2-D248-8B4D-935D57F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5778B-135A-B24D-A817-78398F7D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EF040-2651-F947-A2E4-A70F288B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35FBD-341B-8F46-A321-44D27FA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5E43B-76F3-A442-AB98-056FFF12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45C7-6B27-DF41-A51E-6E218727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EA19-5954-E14D-A7AA-111C471A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BEDD-D636-BB46-97F9-7CEA8524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6CCF-474D-E242-8843-BB7953C3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513A-058B-6C44-8E2B-24FC0457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77A3A-272A-5F41-8788-B9A81F2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B2FD-8FC2-3D41-946E-0EAFFE49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7115-9101-9745-A898-D211F679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A229-C9D6-C44E-9B0C-C9E997DA5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03FC-C94D-EF48-AB12-17CA147B9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5BB47-10DF-3E4A-8637-56202D04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478DB-35C8-D24E-9456-5CE643CD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E1079-9526-014D-ACAF-79F884E7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7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D6C59-8DC3-1046-B3BB-B17D0DA5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6351-4B9D-7241-9E40-2D48A347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EF67-3205-A645-8864-4352A204A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DA8C8-6D29-5B46-8E3A-4B7FDAD0CF1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BF96-D6F5-4644-B008-31ACE753A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2A87-AACE-994E-8AC6-43126631B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7341-EE6C-214F-9877-C737703F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9F9009-6716-FB45-B1DD-F043765EBD0E}"/>
                  </a:ext>
                </a:extLst>
              </p:cNvPr>
              <p:cNvSpPr txBox="1"/>
              <p:nvPr/>
            </p:nvSpPr>
            <p:spPr>
              <a:xfrm>
                <a:off x="5455271" y="3604669"/>
                <a:ext cx="22166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9F9009-6716-FB45-B1DD-F043765EB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1" y="3604669"/>
                <a:ext cx="2216626" cy="276999"/>
              </a:xfrm>
              <a:prstGeom prst="rect">
                <a:avLst/>
              </a:prstGeom>
              <a:blipFill>
                <a:blip r:embed="rId2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F29D9D-FDBE-294D-8DFA-C1445ACC75B5}"/>
                  </a:ext>
                </a:extLst>
              </p:cNvPr>
              <p:cNvSpPr txBox="1"/>
              <p:nvPr/>
            </p:nvSpPr>
            <p:spPr>
              <a:xfrm>
                <a:off x="6069598" y="1819507"/>
                <a:ext cx="525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F29D9D-FDBE-294D-8DFA-C1445ACC7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598" y="1819507"/>
                <a:ext cx="525400" cy="276999"/>
              </a:xfrm>
              <a:prstGeom prst="rect">
                <a:avLst/>
              </a:prstGeom>
              <a:blipFill>
                <a:blip r:embed="rId3"/>
                <a:stretch>
                  <a:fillRect l="-11905" t="-4348" r="-1428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6253F5-6646-3D4E-8ED9-ADE493EFE854}"/>
                  </a:ext>
                </a:extLst>
              </p:cNvPr>
              <p:cNvSpPr txBox="1"/>
              <p:nvPr/>
            </p:nvSpPr>
            <p:spPr>
              <a:xfrm>
                <a:off x="2952146" y="2586016"/>
                <a:ext cx="583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6253F5-6646-3D4E-8ED9-ADE493EFE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46" y="2586016"/>
                <a:ext cx="583493" cy="276999"/>
              </a:xfrm>
              <a:prstGeom prst="rect">
                <a:avLst/>
              </a:prstGeom>
              <a:blipFill>
                <a:blip r:embed="rId4"/>
                <a:stretch>
                  <a:fillRect l="-8511" r="-851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DA42EA-E29F-8F4E-A874-6B8174EED9D2}"/>
                  </a:ext>
                </a:extLst>
              </p:cNvPr>
              <p:cNvSpPr txBox="1"/>
              <p:nvPr/>
            </p:nvSpPr>
            <p:spPr>
              <a:xfrm>
                <a:off x="4340614" y="2612907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DA42EA-E29F-8F4E-A874-6B8174EE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614" y="2612907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F387B-F5BE-1448-943D-32E358024B60}"/>
              </a:ext>
            </a:extLst>
          </p:cNvPr>
          <p:cNvCxnSpPr/>
          <p:nvPr/>
        </p:nvCxnSpPr>
        <p:spPr>
          <a:xfrm>
            <a:off x="3630906" y="2740896"/>
            <a:ext cx="620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6CDDAC7-F204-6548-9280-8D9791459724}"/>
              </a:ext>
            </a:extLst>
          </p:cNvPr>
          <p:cNvSpPr/>
          <p:nvPr/>
        </p:nvSpPr>
        <p:spPr>
          <a:xfrm>
            <a:off x="4625355" y="1852107"/>
            <a:ext cx="1659832" cy="166885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8F2C9-186E-EA4C-B6E5-0AE5CD33518A}"/>
                  </a:ext>
                </a:extLst>
              </p:cNvPr>
              <p:cNvSpPr txBox="1"/>
              <p:nvPr/>
            </p:nvSpPr>
            <p:spPr>
              <a:xfrm>
                <a:off x="3823942" y="244855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8F2C9-186E-EA4C-B6E5-0AE5CD335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42" y="2448550"/>
                <a:ext cx="234038" cy="276999"/>
              </a:xfrm>
              <a:prstGeom prst="rect">
                <a:avLst/>
              </a:prstGeom>
              <a:blipFill>
                <a:blip r:embed="rId6"/>
                <a:stretch>
                  <a:fillRect l="-15000" r="-2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F355FE-355B-BC41-B7F3-DD70D6C48B6F}"/>
              </a:ext>
            </a:extLst>
          </p:cNvPr>
          <p:cNvCxnSpPr>
            <a:cxnSpLocks/>
          </p:cNvCxnSpPr>
          <p:nvPr/>
        </p:nvCxnSpPr>
        <p:spPr>
          <a:xfrm flipH="1" flipV="1">
            <a:off x="4886909" y="3287100"/>
            <a:ext cx="232030" cy="15689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B319C3-ED6F-A44E-8D0F-0C0E4CED9ABA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4868432" y="1990606"/>
            <a:ext cx="155512" cy="1059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9BE596-9012-784A-9E0C-2EB140B97FA7}"/>
              </a:ext>
            </a:extLst>
          </p:cNvPr>
          <p:cNvCxnSpPr>
            <a:cxnSpLocks/>
          </p:cNvCxnSpPr>
          <p:nvPr/>
        </p:nvCxnSpPr>
        <p:spPr>
          <a:xfrm flipH="1">
            <a:off x="6190593" y="2863015"/>
            <a:ext cx="74376" cy="21354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C3C4C6-1172-2542-A300-6BEA7D86EC9A}"/>
                  </a:ext>
                </a:extLst>
              </p:cNvPr>
              <p:cNvSpPr txBox="1"/>
              <p:nvPr/>
            </p:nvSpPr>
            <p:spPr>
              <a:xfrm>
                <a:off x="5373453" y="2545009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C3C4C6-1172-2542-A300-6BEA7D86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53" y="2545009"/>
                <a:ext cx="163635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7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Seitz</dc:creator>
  <cp:lastModifiedBy>Clayton Seitz</cp:lastModifiedBy>
  <cp:revision>5</cp:revision>
  <dcterms:created xsi:type="dcterms:W3CDTF">2021-04-14T01:54:01Z</dcterms:created>
  <dcterms:modified xsi:type="dcterms:W3CDTF">2021-04-14T02:10:35Z</dcterms:modified>
</cp:coreProperties>
</file>