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906000" cy="6858000" type="A4"/>
  <p:notesSz cx="6865938" cy="9998075"/>
  <p:defaultTextStyle>
    <a:defPPr>
      <a:defRPr lang="ko-KR"/>
    </a:defPPr>
    <a:lvl1pPr marL="0" algn="l" defTabSz="95681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409" algn="l" defTabSz="95681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6817" algn="l" defTabSz="95681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5226" algn="l" defTabSz="95681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3635" algn="l" defTabSz="95681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2043" algn="l" defTabSz="95681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0452" algn="l" defTabSz="95681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8860" algn="l" defTabSz="95681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27269" algn="l" defTabSz="95681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6"/>
  </p:normalViewPr>
  <p:slideViewPr>
    <p:cSldViewPr>
      <p:cViewPr varScale="1">
        <p:scale>
          <a:sx n="135" d="100"/>
          <a:sy n="135" d="100"/>
        </p:scale>
        <p:origin x="14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6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5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3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2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0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8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2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56EE-0860-4C85-BDF1-949AED01D8B0}" type="datetimeFigureOut">
              <a:rPr lang="ko-KR" altLang="en-US" smtClean="0"/>
              <a:t>2021. 4. 12.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8FD9-41CE-49D6-9B7D-CD072932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2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56EE-0860-4C85-BDF1-949AED01D8B0}" type="datetimeFigureOut">
              <a:rPr lang="ko-KR" altLang="en-US" smtClean="0"/>
              <a:t>2021. 4. 12.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8FD9-41CE-49D6-9B7D-CD072932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3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56EE-0860-4C85-BDF1-949AED01D8B0}" type="datetimeFigureOut">
              <a:rPr lang="ko-KR" altLang="en-US" smtClean="0"/>
              <a:t>2021. 4. 12.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8FD9-41CE-49D6-9B7D-CD072932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6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56EE-0860-4C85-BDF1-949AED01D8B0}" type="datetimeFigureOut">
              <a:rPr lang="ko-KR" altLang="en-US" smtClean="0"/>
              <a:t>2021. 4. 12.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8FD9-41CE-49D6-9B7D-CD072932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6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4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681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52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3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20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04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88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2726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56EE-0860-4C85-BDF1-949AED01D8B0}" type="datetimeFigureOut">
              <a:rPr lang="ko-KR" altLang="en-US" smtClean="0"/>
              <a:t>2021. 4. 12.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8FD9-41CE-49D6-9B7D-CD072932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14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0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56EE-0860-4C85-BDF1-949AED01D8B0}" type="datetimeFigureOut">
              <a:rPr lang="ko-KR" altLang="en-US" smtClean="0"/>
              <a:t>2021. 4. 12.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8FD9-41CE-49D6-9B7D-CD072932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4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409" indent="0">
              <a:buNone/>
              <a:defRPr sz="2100" b="1"/>
            </a:lvl2pPr>
            <a:lvl3pPr marL="956817" indent="0">
              <a:buNone/>
              <a:defRPr sz="1900" b="1"/>
            </a:lvl3pPr>
            <a:lvl4pPr marL="1435226" indent="0">
              <a:buNone/>
              <a:defRPr sz="1700" b="1"/>
            </a:lvl4pPr>
            <a:lvl5pPr marL="1913635" indent="0">
              <a:buNone/>
              <a:defRPr sz="1700" b="1"/>
            </a:lvl5pPr>
            <a:lvl6pPr marL="2392043" indent="0">
              <a:buNone/>
              <a:defRPr sz="1700" b="1"/>
            </a:lvl6pPr>
            <a:lvl7pPr marL="2870452" indent="0">
              <a:buNone/>
              <a:defRPr sz="1700" b="1"/>
            </a:lvl7pPr>
            <a:lvl8pPr marL="3348860" indent="0">
              <a:buNone/>
              <a:defRPr sz="1700" b="1"/>
            </a:lvl8pPr>
            <a:lvl9pPr marL="3827269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4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409" indent="0">
              <a:buNone/>
              <a:defRPr sz="2100" b="1"/>
            </a:lvl2pPr>
            <a:lvl3pPr marL="956817" indent="0">
              <a:buNone/>
              <a:defRPr sz="1900" b="1"/>
            </a:lvl3pPr>
            <a:lvl4pPr marL="1435226" indent="0">
              <a:buNone/>
              <a:defRPr sz="1700" b="1"/>
            </a:lvl4pPr>
            <a:lvl5pPr marL="1913635" indent="0">
              <a:buNone/>
              <a:defRPr sz="1700" b="1"/>
            </a:lvl5pPr>
            <a:lvl6pPr marL="2392043" indent="0">
              <a:buNone/>
              <a:defRPr sz="1700" b="1"/>
            </a:lvl6pPr>
            <a:lvl7pPr marL="2870452" indent="0">
              <a:buNone/>
              <a:defRPr sz="1700" b="1"/>
            </a:lvl7pPr>
            <a:lvl8pPr marL="3348860" indent="0">
              <a:buNone/>
              <a:defRPr sz="1700" b="1"/>
            </a:lvl8pPr>
            <a:lvl9pPr marL="3827269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56EE-0860-4C85-BDF1-949AED01D8B0}" type="datetimeFigureOut">
              <a:rPr lang="ko-KR" altLang="en-US" smtClean="0"/>
              <a:t>2021. 4. 12.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8FD9-41CE-49D6-9B7D-CD072932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5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56EE-0860-4C85-BDF1-949AED01D8B0}" type="datetimeFigureOut">
              <a:rPr lang="ko-KR" altLang="en-US" smtClean="0"/>
              <a:t>2021. 4. 12.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8FD9-41CE-49D6-9B7D-CD072932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0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56EE-0860-4C85-BDF1-949AED01D8B0}" type="datetimeFigureOut">
              <a:rPr lang="ko-KR" altLang="en-US" smtClean="0"/>
              <a:t>2021. 4. 12.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8FD9-41CE-49D6-9B7D-CD072932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7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1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0"/>
            <a:ext cx="5537729" cy="585311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1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78409" indent="0">
              <a:buNone/>
              <a:defRPr sz="1200"/>
            </a:lvl2pPr>
            <a:lvl3pPr marL="956817" indent="0">
              <a:buNone/>
              <a:defRPr sz="1000"/>
            </a:lvl3pPr>
            <a:lvl4pPr marL="1435226" indent="0">
              <a:buNone/>
              <a:defRPr sz="1000"/>
            </a:lvl4pPr>
            <a:lvl5pPr marL="1913635" indent="0">
              <a:buNone/>
              <a:defRPr sz="1000"/>
            </a:lvl5pPr>
            <a:lvl6pPr marL="2392043" indent="0">
              <a:buNone/>
              <a:defRPr sz="1000"/>
            </a:lvl6pPr>
            <a:lvl7pPr marL="2870452" indent="0">
              <a:buNone/>
              <a:defRPr sz="1000"/>
            </a:lvl7pPr>
            <a:lvl8pPr marL="3348860" indent="0">
              <a:buNone/>
              <a:defRPr sz="1000"/>
            </a:lvl8pPr>
            <a:lvl9pPr marL="382726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56EE-0860-4C85-BDF1-949AED01D8B0}" type="datetimeFigureOut">
              <a:rPr lang="ko-KR" altLang="en-US" smtClean="0"/>
              <a:t>2021. 4. 12.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8FD9-41CE-49D6-9B7D-CD072932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3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78409" indent="0">
              <a:buNone/>
              <a:defRPr sz="2900"/>
            </a:lvl2pPr>
            <a:lvl3pPr marL="956817" indent="0">
              <a:buNone/>
              <a:defRPr sz="2500"/>
            </a:lvl3pPr>
            <a:lvl4pPr marL="1435226" indent="0">
              <a:buNone/>
              <a:defRPr sz="2100"/>
            </a:lvl4pPr>
            <a:lvl5pPr marL="1913635" indent="0">
              <a:buNone/>
              <a:defRPr sz="2100"/>
            </a:lvl5pPr>
            <a:lvl6pPr marL="2392043" indent="0">
              <a:buNone/>
              <a:defRPr sz="2100"/>
            </a:lvl6pPr>
            <a:lvl7pPr marL="2870452" indent="0">
              <a:buNone/>
              <a:defRPr sz="2100"/>
            </a:lvl7pPr>
            <a:lvl8pPr marL="3348860" indent="0">
              <a:buNone/>
              <a:defRPr sz="2100"/>
            </a:lvl8pPr>
            <a:lvl9pPr marL="3827269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409" indent="0">
              <a:buNone/>
              <a:defRPr sz="1200"/>
            </a:lvl2pPr>
            <a:lvl3pPr marL="956817" indent="0">
              <a:buNone/>
              <a:defRPr sz="1000"/>
            </a:lvl3pPr>
            <a:lvl4pPr marL="1435226" indent="0">
              <a:buNone/>
              <a:defRPr sz="1000"/>
            </a:lvl4pPr>
            <a:lvl5pPr marL="1913635" indent="0">
              <a:buNone/>
              <a:defRPr sz="1000"/>
            </a:lvl5pPr>
            <a:lvl6pPr marL="2392043" indent="0">
              <a:buNone/>
              <a:defRPr sz="1000"/>
            </a:lvl6pPr>
            <a:lvl7pPr marL="2870452" indent="0">
              <a:buNone/>
              <a:defRPr sz="1000"/>
            </a:lvl7pPr>
            <a:lvl8pPr marL="3348860" indent="0">
              <a:buNone/>
              <a:defRPr sz="1000"/>
            </a:lvl8pPr>
            <a:lvl9pPr marL="382726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56EE-0860-4C85-BDF1-949AED01D8B0}" type="datetimeFigureOut">
              <a:rPr lang="ko-KR" altLang="en-US" smtClean="0"/>
              <a:t>2021. 4. 12.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8FD9-41CE-49D6-9B7D-CD072932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8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5682" tIns="47841" rIns="95682" bIns="47841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5682" tIns="47841" rIns="95682" bIns="47841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5682" tIns="47841" rIns="95682" bIns="4784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256EE-0860-4C85-BDF1-949AED01D8B0}" type="datetimeFigureOut">
              <a:rPr lang="ko-KR" altLang="en-US" smtClean="0"/>
              <a:t>2021. 4. 12.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5682" tIns="47841" rIns="95682" bIns="4784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5682" tIns="47841" rIns="95682" bIns="4784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C8FD9-41CE-49D6-9B7D-CD072932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3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6817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806" indent="-358806" algn="l" defTabSz="956817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7414" indent="-299005" algn="l" defTabSz="956817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021" indent="-239204" algn="l" defTabSz="956817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430" indent="-239204" algn="l" defTabSz="956817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838" indent="-239204" algn="l" defTabSz="956817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247" indent="-239204" algn="l" defTabSz="956817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09656" indent="-239204" algn="l" defTabSz="956817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88064" indent="-239204" algn="l" defTabSz="956817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6473" indent="-239204" algn="l" defTabSz="956817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681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409" algn="l" defTabSz="95681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6817" algn="l" defTabSz="95681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226" algn="l" defTabSz="95681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635" algn="l" defTabSz="95681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2043" algn="l" defTabSz="95681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0452" algn="l" defTabSz="95681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8860" algn="l" defTabSz="95681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27269" algn="l" defTabSz="95681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c\Downloads\1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0"/>
            <a:ext cx="66091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>
            <a:off x="4604396" y="260648"/>
            <a:ext cx="0" cy="527871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421780" y="788519"/>
            <a:ext cx="576064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312269" y="836712"/>
            <a:ext cx="0" cy="263935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812333" y="611162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" name="TextBox 3071"/>
          <p:cNvSpPr txBox="1"/>
          <p:nvPr/>
        </p:nvSpPr>
        <p:spPr>
          <a:xfrm>
            <a:off x="4592960" y="401472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m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600099" y="570909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  <a:endParaRPr lang="ko-KR" alt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85579" y="820725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b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704321" y="364941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e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725539" y="1844824"/>
            <a:ext cx="643285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39169" y="1627214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k</a:t>
            </a:r>
            <a:endParaRPr lang="ko-KR" altLang="en-US" sz="1000" b="1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6323546" y="1785182"/>
            <a:ext cx="861702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46385" y="1593871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I</a:t>
            </a:r>
            <a:endParaRPr lang="ko-KR" altLang="en-US" sz="1000" b="1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406946" y="3165065"/>
            <a:ext cx="0" cy="527871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95510" y="3305889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g</a:t>
            </a:r>
            <a:endParaRPr lang="ko-KR" altLang="en-US" sz="1000" b="1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5812333" y="3165066"/>
            <a:ext cx="0" cy="19192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92277" y="3314699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f</a:t>
            </a:r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7216266" y="1785182"/>
            <a:ext cx="360040" cy="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79107" y="1662072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h</a:t>
            </a:r>
            <a:endParaRPr lang="ko-KR" altLang="en-US" sz="1000" b="1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6270106" y="289937"/>
            <a:ext cx="0" cy="527871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58670" y="430761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q</a:t>
            </a:r>
            <a:endParaRPr lang="ko-KR" altLang="en-US" sz="1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680779" y="1425377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o</a:t>
            </a:r>
            <a:endParaRPr lang="ko-KR" altLang="en-US" sz="1000" b="1" dirty="0"/>
          </a:p>
        </p:txBody>
      </p:sp>
      <p:cxnSp>
        <p:nvCxnSpPr>
          <p:cNvPr id="3084" name="직선 연결선 3083"/>
          <p:cNvCxnSpPr/>
          <p:nvPr/>
        </p:nvCxnSpPr>
        <p:spPr>
          <a:xfrm>
            <a:off x="4754978" y="1627214"/>
            <a:ext cx="10801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4025026" y="3150063"/>
            <a:ext cx="0" cy="19192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425957" y="3299696"/>
            <a:ext cx="12163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기둥과 배지 사이 거리</a:t>
            </a:r>
            <a:r>
              <a:rPr lang="en-US" altLang="ko-KR" sz="600" b="1" dirty="0"/>
              <a:t>(r)</a:t>
            </a:r>
            <a:endParaRPr lang="ko-KR" altLang="en-US" sz="6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5229382" y="3150063"/>
            <a:ext cx="0" cy="19192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630313" y="3299696"/>
            <a:ext cx="12163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중앙 기둥과 배지 사이 거리</a:t>
            </a:r>
            <a:r>
              <a:rPr lang="en-US" altLang="ko-KR" sz="600" b="1" dirty="0"/>
              <a:t>(p)</a:t>
            </a:r>
            <a:endParaRPr lang="ko-KR" altLang="en-US" sz="600" b="1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6270714" y="3140685"/>
            <a:ext cx="0" cy="19192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50658" y="3290318"/>
            <a:ext cx="8905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배지두께</a:t>
            </a:r>
            <a:r>
              <a:rPr lang="en-US" altLang="ko-KR" sz="600" b="1" dirty="0"/>
              <a:t>(s)</a:t>
            </a:r>
            <a:endParaRPr lang="ko-KR" altLang="en-US" sz="600" b="1" dirty="0"/>
          </a:p>
        </p:txBody>
      </p:sp>
      <p:sp>
        <p:nvSpPr>
          <p:cNvPr id="3085" name="TextBox 3084"/>
          <p:cNvSpPr txBox="1"/>
          <p:nvPr/>
        </p:nvSpPr>
        <p:spPr>
          <a:xfrm>
            <a:off x="7396286" y="430761"/>
            <a:ext cx="22372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= </a:t>
            </a:r>
            <a:r>
              <a:rPr lang="ko-KR" altLang="en-US" dirty="0"/>
              <a:t>해상도</a:t>
            </a:r>
            <a:endParaRPr lang="en-US" altLang="ko-KR" dirty="0"/>
          </a:p>
          <a:p>
            <a:r>
              <a:rPr lang="en-US" altLang="ko-KR" dirty="0"/>
              <a:t>D = </a:t>
            </a:r>
            <a:r>
              <a:rPr lang="ko-KR" altLang="en-US" dirty="0"/>
              <a:t>가로 점 개수</a:t>
            </a:r>
          </a:p>
        </p:txBody>
      </p:sp>
    </p:spTree>
    <p:extLst>
      <p:ext uri="{BB962C8B-B14F-4D97-AF65-F5344CB8AC3E}">
        <p14:creationId xmlns:p14="http://schemas.microsoft.com/office/powerpoint/2010/main" val="250652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</Words>
  <Application>Microsoft Macintosh PowerPoint</Application>
  <PresentationFormat>A4 용지(210x297mm)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Microsoft Office User</cp:lastModifiedBy>
  <cp:revision>6</cp:revision>
  <cp:lastPrinted>2021-04-12T08:11:43Z</cp:lastPrinted>
  <dcterms:created xsi:type="dcterms:W3CDTF">2021-04-12T07:12:06Z</dcterms:created>
  <dcterms:modified xsi:type="dcterms:W3CDTF">2021-04-12T09:35:53Z</dcterms:modified>
</cp:coreProperties>
</file>