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CD"/>
    <a:srgbClr val="F27EB5"/>
    <a:srgbClr val="F692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377A07-4C87-4462-8B2B-6245832C92D2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C278FC-9821-4026-AA9F-2AA0EC329A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Final Project: Sorting Game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20161255 </a:t>
            </a:r>
            <a:r>
              <a:rPr lang="ko-KR" altLang="en-US" dirty="0" smtClean="0"/>
              <a:t>장원태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블록 분류 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 판별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97987"/>
            <a:ext cx="3744416" cy="313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방향키의 역할 [탄자니아 나정희 ㅅㄱㅅ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2790973" cy="1800200"/>
          </a:xfrm>
          <a:prstGeom prst="rect">
            <a:avLst/>
          </a:prstGeom>
          <a:noFill/>
        </p:spPr>
      </p:pic>
      <p:sp>
        <p:nvSpPr>
          <p:cNvPr id="6" name="순서도: 처리 5"/>
          <p:cNvSpPr/>
          <p:nvPr/>
        </p:nvSpPr>
        <p:spPr>
          <a:xfrm>
            <a:off x="4644008" y="1340768"/>
            <a:ext cx="2664296" cy="64807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 방향키 입력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63688" y="1412776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1600" y="2204864"/>
            <a:ext cx="648072" cy="64807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83768" y="2204864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40152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접힌 도형 14"/>
          <p:cNvSpPr/>
          <p:nvPr/>
        </p:nvSpPr>
        <p:spPr>
          <a:xfrm>
            <a:off x="3203848" y="5805264"/>
            <a:ext cx="2051720" cy="891480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Correct 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: -1</a:t>
            </a:r>
          </a:p>
          <a:p>
            <a:pPr algn="ctr"/>
            <a:r>
              <a:rPr lang="ko-KR" altLang="en-US" sz="1600" dirty="0" smtClean="0"/>
              <a:t>틀린 경우</a:t>
            </a:r>
            <a:r>
              <a:rPr lang="en-US" altLang="ko-KR" sz="1600" dirty="0" smtClean="0"/>
              <a:t>: 0</a:t>
            </a:r>
          </a:p>
          <a:p>
            <a:pPr algn="ctr"/>
            <a:r>
              <a:rPr lang="ko-KR" altLang="en-US" sz="1600" dirty="0" smtClean="0"/>
              <a:t>맞은 경우</a:t>
            </a:r>
            <a:r>
              <a:rPr lang="en-US" altLang="ko-KR" sz="1600" dirty="0" smtClean="0"/>
              <a:t>: 1</a:t>
            </a:r>
            <a:endParaRPr lang="ko-KR" altLang="en-US" sz="1600" dirty="0"/>
          </a:p>
        </p:txBody>
      </p:sp>
      <p:sp>
        <p:nvSpPr>
          <p:cNvPr id="16" name="순서도: 판단 15"/>
          <p:cNvSpPr/>
          <p:nvPr/>
        </p:nvSpPr>
        <p:spPr>
          <a:xfrm>
            <a:off x="4427984" y="2348880"/>
            <a:ext cx="3024336" cy="864096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타일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현재 블록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148064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732240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4008" y="2996952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29969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4427984" y="3501008"/>
            <a:ext cx="1440160" cy="3600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Correct = 1</a:t>
            </a:r>
            <a:endParaRPr lang="ko-KR" altLang="en-US" dirty="0"/>
          </a:p>
        </p:txBody>
      </p:sp>
      <p:sp>
        <p:nvSpPr>
          <p:cNvPr id="23" name="순서도: 처리 22"/>
          <p:cNvSpPr/>
          <p:nvPr/>
        </p:nvSpPr>
        <p:spPr>
          <a:xfrm>
            <a:off x="6084168" y="3501008"/>
            <a:ext cx="1440160" cy="3600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Correct = 0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148064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732240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4427984" y="4149080"/>
            <a:ext cx="1440160" cy="64807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Block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ecord++</a:t>
            </a:r>
            <a:endParaRPr lang="ko-KR" altLang="en-US" dirty="0"/>
          </a:p>
        </p:txBody>
      </p:sp>
      <p:sp>
        <p:nvSpPr>
          <p:cNvPr id="44" name="순서도: 처리 43"/>
          <p:cNvSpPr/>
          <p:nvPr/>
        </p:nvSpPr>
        <p:spPr>
          <a:xfrm>
            <a:off x="6084168" y="4149080"/>
            <a:ext cx="1440160" cy="64807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ife--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148064" y="47971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732240" y="47971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4644008" y="5085184"/>
            <a:ext cx="2664296" cy="64807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Correct = -1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5940152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940152" y="623731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956376" y="1628800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308304" y="16288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중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ChangeBlockColor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1340768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블록 분류에 성공한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276872"/>
            <a:ext cx="792088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sorted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3284984"/>
            <a:ext cx="792088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4293096"/>
            <a:ext cx="792088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5301208"/>
            <a:ext cx="792088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6096" y="2276872"/>
            <a:ext cx="792088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096" y="3284984"/>
            <a:ext cx="792088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6096" y="4293096"/>
            <a:ext cx="792088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6" y="5301208"/>
            <a:ext cx="79208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random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 flipV="1">
            <a:off x="2987824" y="2672916"/>
            <a:ext cx="24482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87824" y="3717032"/>
            <a:ext cx="24482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987824" y="4653136"/>
            <a:ext cx="24482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24928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Block[0]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350100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Block[1]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45091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Block[2]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44522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Block[3]</a:t>
            </a:r>
            <a:endParaRPr lang="ko-KR" altLang="en-US" dirty="0"/>
          </a:p>
        </p:txBody>
      </p:sp>
      <p:sp>
        <p:nvSpPr>
          <p:cNvPr id="21" name="왼쪽 화살표 설명선 20"/>
          <p:cNvSpPr/>
          <p:nvPr/>
        </p:nvSpPr>
        <p:spPr>
          <a:xfrm>
            <a:off x="6372200" y="5445224"/>
            <a:ext cx="2016224" cy="5040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rand()%3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오버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gameover</a:t>
            </a:r>
            <a:r>
              <a:rPr lang="en-US" altLang="ko-KR" dirty="0" smtClean="0"/>
              <a:t> = true)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66247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라이프나 시간이 모두 소진되어 게임 오버된 경우</a:t>
            </a:r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5731510" cy="45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최고기록 갱신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77660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95536" y="4509120"/>
            <a:ext cx="295232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3491880" y="4581128"/>
            <a:ext cx="2160240" cy="504056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WriteBestRecord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32956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8425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감사합니다</a:t>
            </a:r>
            <a:endParaRPr lang="en-US" altLang="ko-K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371328"/>
            <a:ext cx="8229600" cy="249783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OpenFrameWorks</a:t>
            </a:r>
            <a:r>
              <a:rPr lang="ko-KR" altLang="en-US" dirty="0" smtClean="0"/>
              <a:t>를 이용하여 간단한 게임을 구현한다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폰트를 출력해본다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제한 시간을 구현한다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실험 환경</a:t>
            </a:r>
            <a:r>
              <a:rPr lang="en-US" altLang="ko-KR" dirty="0" smtClean="0"/>
              <a:t>: Visual studio 2019 – Debug, Win32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69674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 전 </a:t>
            </a:r>
            <a:r>
              <a:rPr lang="en-US" altLang="ko-KR" dirty="0" smtClean="0"/>
              <a:t>– draw()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933056"/>
            <a:ext cx="37444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196752"/>
            <a:ext cx="7953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 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PrintHowToPlay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액자 3"/>
          <p:cNvSpPr/>
          <p:nvPr/>
        </p:nvSpPr>
        <p:spPr>
          <a:xfrm>
            <a:off x="467544" y="2708920"/>
            <a:ext cx="1656184" cy="3600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467544" y="4437112"/>
            <a:ext cx="1656184" cy="3600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195736" y="2852936"/>
            <a:ext cx="230425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95736" y="4581128"/>
            <a:ext cx="230425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44008" y="3356992"/>
            <a:ext cx="2304256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ReadBestRecord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077072"/>
            <a:ext cx="33242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 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setTileColor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4104456" cy="299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1979712" y="2564904"/>
            <a:ext cx="648072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99592" y="3645024"/>
            <a:ext cx="648072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59832" y="3645024"/>
            <a:ext cx="648072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412776"/>
          <a:ext cx="39604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Tile[0]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Tile[1]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Tile[2]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Blue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대체 처리 8"/>
          <p:cNvSpPr/>
          <p:nvPr/>
        </p:nvSpPr>
        <p:spPr>
          <a:xfrm>
            <a:off x="5220072" y="1340768"/>
            <a:ext cx="2880320" cy="57606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setTileColor</a:t>
            </a:r>
            <a:r>
              <a:rPr lang="en-US" altLang="ko-KR" dirty="0" smtClean="0">
                <a:solidFill>
                  <a:schemeClr val="tx1"/>
                </a:solidFill>
              </a:rPr>
              <a:t>()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6660232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20072" y="2276872"/>
            <a:ext cx="28803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Tile[0] = rand() %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660232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20072" y="3068960"/>
            <a:ext cx="28803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Tile[1] = rand() %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660232" y="35010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5292080" y="3861048"/>
            <a:ext cx="2736304" cy="64807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ile[0] != tile[1]?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100392" y="32849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028384" y="414908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532440" y="32849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660232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220072" y="4869160"/>
            <a:ext cx="28803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Tile[2] : the other color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660232" y="53012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대체 처리 36"/>
          <p:cNvSpPr/>
          <p:nvPr/>
        </p:nvSpPr>
        <p:spPr>
          <a:xfrm>
            <a:off x="5220072" y="5661248"/>
            <a:ext cx="2880320" cy="57606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setTileColor</a:t>
            </a:r>
            <a:r>
              <a:rPr lang="en-US" altLang="ko-KR" dirty="0" smtClean="0">
                <a:solidFill>
                  <a:schemeClr val="tx1"/>
                </a:solidFill>
              </a:rPr>
              <a:t>() 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6376" y="378904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32240" y="4509120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61248"/>
            <a:ext cx="374441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165304"/>
            <a:ext cx="3183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827584" y="328498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Tile[0]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20486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Tile[1]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87824" y="328498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Tile[2]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 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InitBlockColor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3672408" cy="313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1835696" y="2708920"/>
            <a:ext cx="648072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44008" y="2204864"/>
          <a:ext cx="3503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/>
                <a:gridCol w="1751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0(current)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Random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Random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Random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Random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위쪽 화살표 설명선 5"/>
          <p:cNvSpPr/>
          <p:nvPr/>
        </p:nvSpPr>
        <p:spPr>
          <a:xfrm>
            <a:off x="6444208" y="4149080"/>
            <a:ext cx="1656184" cy="9361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Rand() % 3</a:t>
            </a:r>
            <a:endParaRPr lang="ko-KR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013176"/>
            <a:ext cx="42724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gamestart</a:t>
            </a:r>
            <a:r>
              <a:rPr lang="en-US" altLang="ko-KR" dirty="0" smtClean="0"/>
              <a:t> = true)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731510" cy="45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1475656" y="1412776"/>
            <a:ext cx="1368152" cy="100811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475656" y="2492896"/>
            <a:ext cx="1368152" cy="504056"/>
          </a:xfrm>
          <a:prstGeom prst="flowChartAlternateProcess">
            <a:avLst/>
          </a:prstGeom>
          <a:solidFill>
            <a:srgbClr val="F69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940152" y="1412776"/>
            <a:ext cx="1368152" cy="1008112"/>
          </a:xfrm>
          <a:prstGeom prst="ellipse">
            <a:avLst/>
          </a:prstGeom>
          <a:noFill/>
          <a:ln>
            <a:solidFill>
              <a:srgbClr val="F69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5940152" y="2492896"/>
            <a:ext cx="1368152" cy="504056"/>
          </a:xfrm>
          <a:prstGeom prst="flowChartAlternateProcess">
            <a:avLst/>
          </a:prstGeom>
          <a:solidFill>
            <a:srgbClr val="F27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DrawLife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699792" y="3356992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24128" y="3356992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11960" y="1772816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83968" y="3356992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대체 처리 14"/>
          <p:cNvSpPr/>
          <p:nvPr/>
        </p:nvSpPr>
        <p:spPr>
          <a:xfrm>
            <a:off x="3923928" y="1196752"/>
            <a:ext cx="1368152" cy="504056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DrawTile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11960" y="3212976"/>
            <a:ext cx="936104" cy="244827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3923928" y="5805264"/>
            <a:ext cx="1368152" cy="504056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DrawBlock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순서도: 대체 처리 18"/>
          <p:cNvSpPr/>
          <p:nvPr/>
        </p:nvSpPr>
        <p:spPr>
          <a:xfrm>
            <a:off x="107504" y="1196752"/>
            <a:ext cx="1368152" cy="576064"/>
          </a:xfrm>
          <a:prstGeom prst="flowChartAlternateProcess">
            <a:avLst/>
          </a:prstGeom>
          <a:solidFill>
            <a:srgbClr val="F69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제한시간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초</a:t>
            </a:r>
            <a:endParaRPr lang="en-US" altLang="ko-KR" dirty="0" smtClean="0"/>
          </a:p>
        </p:txBody>
      </p:sp>
      <p:sp>
        <p:nvSpPr>
          <p:cNvPr id="20" name="순서도: 대체 처리 19"/>
          <p:cNvSpPr/>
          <p:nvPr/>
        </p:nvSpPr>
        <p:spPr>
          <a:xfrm>
            <a:off x="7380312" y="1268760"/>
            <a:ext cx="1368152" cy="504056"/>
          </a:xfrm>
          <a:prstGeom prst="flowChartAlternateProcess">
            <a:avLst/>
          </a:prstGeom>
          <a:solidFill>
            <a:srgbClr val="F27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라이프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3140968"/>
            <a:ext cx="2376264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ofResetElapsedTimeCounter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21" name="굽은 화살표 20"/>
          <p:cNvSpPr/>
          <p:nvPr/>
        </p:nvSpPr>
        <p:spPr>
          <a:xfrm>
            <a:off x="827584" y="1844824"/>
            <a:ext cx="576064" cy="1224136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중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DrawTime</a:t>
            </a:r>
            <a:r>
              <a:rPr lang="en-US" altLang="ko-KR" dirty="0" smtClean="0"/>
              <a:t>() &amp; </a:t>
            </a:r>
            <a:r>
              <a:rPr lang="en-US" altLang="ko-KR" dirty="0" err="1" smtClean="0"/>
              <a:t>DrawLife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48478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Second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Third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Fourth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Fifth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sixth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8~13s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13~18s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18~23s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23~28s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28~33s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</a:t>
                      </a:r>
                      <a:r>
                        <a:rPr lang="en-US" altLang="ko-KR" baseline="0" dirty="0" smtClean="0"/>
                        <a:t> countdown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6200" y="45091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Second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Third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Life</a:t>
                      </a:r>
                      <a:r>
                        <a:rPr lang="en-US" altLang="ko-KR" baseline="0" dirty="0" smtClean="0"/>
                        <a:t> =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Life =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Life 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1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412776"/>
            <a:ext cx="1238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276872"/>
            <a:ext cx="1038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725144"/>
            <a:ext cx="11715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229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95070" y="3224014"/>
            <a:ext cx="857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291</TotalTime>
  <Words>271</Words>
  <Application>Microsoft Office PowerPoint</Application>
  <PresentationFormat>화면 슬라이드 쇼(4:3)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Final Project: Sorting Game </vt:lpstr>
      <vt:lpstr>프로젝트 목표</vt:lpstr>
      <vt:lpstr>프로그램 시현</vt:lpstr>
      <vt:lpstr>게임 시작 전 – draw()</vt:lpstr>
      <vt:lpstr>게임 시작 전 – PrintHowToPlay()</vt:lpstr>
      <vt:lpstr>게임 시작 전 – setTileColor()</vt:lpstr>
      <vt:lpstr>게임 시작 전 – InitBlockColor()</vt:lpstr>
      <vt:lpstr>게임 화면(gamestart = true)</vt:lpstr>
      <vt:lpstr>게임 중 – DrawTime() &amp; DrawLife()</vt:lpstr>
      <vt:lpstr>게임 중 – 블록 분류 성공/실패 판별</vt:lpstr>
      <vt:lpstr>게임 중 – ChangeBlockColor()</vt:lpstr>
      <vt:lpstr>게임 오버(gameover = true)</vt:lpstr>
      <vt:lpstr>최고기록 갱신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Sorting Game </dc:title>
  <dc:creator>장원태</dc:creator>
  <cp:lastModifiedBy>장원태</cp:lastModifiedBy>
  <cp:revision>37</cp:revision>
  <dcterms:created xsi:type="dcterms:W3CDTF">2021-06-15T13:37:34Z</dcterms:created>
  <dcterms:modified xsi:type="dcterms:W3CDTF">2021-06-20T05:28:34Z</dcterms:modified>
</cp:coreProperties>
</file>