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/>
    <p:restoredTop sz="94742"/>
  </p:normalViewPr>
  <p:slideViewPr>
    <p:cSldViewPr snapToGrid="0">
      <p:cViewPr varScale="1">
        <p:scale>
          <a:sx n="116" d="100"/>
          <a:sy n="116" d="100"/>
        </p:scale>
        <p:origin x="11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133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582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57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842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393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81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4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40446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highlight>
                  <a:srgbClr val="FFFFFF"/>
                </a:highlight>
              </a:rPr>
              <a:t>Creating a gratifying experience for </a:t>
            </a:r>
          </a:p>
          <a:p>
            <a:r>
              <a:rPr lang="en-US" sz="2000" dirty="0">
                <a:highlight>
                  <a:srgbClr val="FFFFFF"/>
                </a:highlight>
              </a:rPr>
              <a:t>MOM </a:t>
            </a:r>
          </a:p>
          <a:p>
            <a:r>
              <a:rPr lang="en-US" sz="2000" dirty="0">
                <a:highlight>
                  <a:srgbClr val="FFFFFF"/>
                </a:highlight>
              </a:rPr>
              <a:t>During Pregnancy</a:t>
            </a:r>
          </a:p>
          <a:p>
            <a:br>
              <a:rPr lang="en-US" sz="2000" dirty="0">
                <a:highlight>
                  <a:srgbClr val="FFFFFF"/>
                </a:highlight>
              </a:rPr>
            </a:br>
            <a:endParaRPr lang="en-US" sz="2000" dirty="0">
              <a:highlight>
                <a:srgbClr val="FFFFFF"/>
              </a:highlight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685" y="24053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F64DD0-2670-7C40-8653-9F36C8CAECFB}"/>
              </a:ext>
            </a:extLst>
          </p:cNvPr>
          <p:cNvSpPr txBox="1"/>
          <p:nvPr/>
        </p:nvSpPr>
        <p:spPr>
          <a:xfrm>
            <a:off x="1112704" y="3977089"/>
            <a:ext cx="1667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By:</a:t>
            </a:r>
          </a:p>
          <a:p>
            <a:r>
              <a:rPr lang="en-US" dirty="0" err="1"/>
              <a:t>Tausif</a:t>
            </a:r>
            <a:r>
              <a:rPr lang="en-US" dirty="0"/>
              <a:t> </a:t>
            </a:r>
            <a:r>
              <a:rPr lang="en-US" dirty="0" err="1"/>
              <a:t>Ul</a:t>
            </a:r>
            <a:r>
              <a:rPr lang="en-US" dirty="0"/>
              <a:t> Rahman </a:t>
            </a:r>
          </a:p>
          <a:p>
            <a:r>
              <a:rPr lang="en-US" dirty="0"/>
              <a:t>Sameen Tariq</a:t>
            </a:r>
          </a:p>
          <a:p>
            <a:r>
              <a:rPr lang="en-US" dirty="0"/>
              <a:t>Shabir Ahmad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B2C43-E8B9-344B-A096-B4C65EE3D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109" y="3455999"/>
            <a:ext cx="140970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B2EE4D4-F953-0347-9EF2-4707E3FC1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11856" y="193641"/>
            <a:ext cx="5483172" cy="792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Problem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DFB4B1-64B6-834A-9098-EF2A352FA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68211"/>
              </p:ext>
            </p:extLst>
          </p:nvPr>
        </p:nvGraphicFramePr>
        <p:xfrm>
          <a:off x="1423234" y="2853292"/>
          <a:ext cx="6693633" cy="1718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211">
                  <a:extLst>
                    <a:ext uri="{9D8B030D-6E8A-4147-A177-3AD203B41FA5}">
                      <a16:colId xmlns:a16="http://schemas.microsoft.com/office/drawing/2014/main" val="3819297710"/>
                    </a:ext>
                  </a:extLst>
                </a:gridCol>
                <a:gridCol w="2231211">
                  <a:extLst>
                    <a:ext uri="{9D8B030D-6E8A-4147-A177-3AD203B41FA5}">
                      <a16:colId xmlns:a16="http://schemas.microsoft.com/office/drawing/2014/main" val="2417174575"/>
                    </a:ext>
                  </a:extLst>
                </a:gridCol>
                <a:gridCol w="2231211">
                  <a:extLst>
                    <a:ext uri="{9D8B030D-6E8A-4147-A177-3AD203B41FA5}">
                      <a16:colId xmlns:a16="http://schemas.microsoft.com/office/drawing/2014/main" val="3574932207"/>
                    </a:ext>
                  </a:extLst>
                </a:gridCol>
              </a:tblGrid>
              <a:tr h="5729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Pakistan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Wide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288943"/>
                  </a:ext>
                </a:extLst>
              </a:tr>
              <a:tr h="572903"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900+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069265"/>
                  </a:ext>
                </a:extLst>
              </a:tr>
              <a:tr h="572903">
                <a:tc>
                  <a:txBody>
                    <a:bodyPr/>
                    <a:lstStyle/>
                    <a:p>
                      <a:r>
                        <a:rPr lang="en-US" dirty="0"/>
                        <a:t>Yearly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21427"/>
                  </a:ext>
                </a:extLst>
              </a:tr>
            </a:tbl>
          </a:graphicData>
        </a:graphic>
      </p:graphicFrame>
      <p:sp>
        <p:nvSpPr>
          <p:cNvPr id="8" name="Subtitle 3">
            <a:extLst>
              <a:ext uri="{FF2B5EF4-FFF2-40B4-BE49-F238E27FC236}">
                <a16:creationId xmlns:a16="http://schemas.microsoft.com/office/drawing/2014/main" id="{316457D1-2B6B-6B4D-A3D8-BC9406949DF9}"/>
              </a:ext>
            </a:extLst>
          </p:cNvPr>
          <p:cNvSpPr txBox="1">
            <a:spLocks/>
          </p:cNvSpPr>
          <p:nvPr/>
        </p:nvSpPr>
        <p:spPr>
          <a:xfrm>
            <a:off x="1729648" y="1080191"/>
            <a:ext cx="5483172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Maternal Mortality Deaths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333C8B4B-379D-A14E-A1CF-1BB9D55B99EA}"/>
              </a:ext>
            </a:extLst>
          </p:cNvPr>
          <p:cNvSpPr txBox="1">
            <a:spLocks/>
          </p:cNvSpPr>
          <p:nvPr/>
        </p:nvSpPr>
        <p:spPr>
          <a:xfrm>
            <a:off x="-359808" y="2221544"/>
            <a:ext cx="5483172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WHO Report</a:t>
            </a:r>
          </a:p>
        </p:txBody>
      </p:sp>
    </p:spTree>
    <p:extLst>
      <p:ext uri="{BB962C8B-B14F-4D97-AF65-F5344CB8AC3E}">
        <p14:creationId xmlns:p14="http://schemas.microsoft.com/office/powerpoint/2010/main" val="24019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B2EE4D4-F953-0347-9EF2-4707E3FC1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64407" y="231355"/>
            <a:ext cx="3621321" cy="792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Causes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E3ED0-0921-9640-B111-59761B31F899}"/>
              </a:ext>
            </a:extLst>
          </p:cNvPr>
          <p:cNvSpPr txBox="1"/>
          <p:nvPr/>
        </p:nvSpPr>
        <p:spPr>
          <a:xfrm>
            <a:off x="947450" y="1674564"/>
            <a:ext cx="60917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Lack of 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Un-Trained Mid Wives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Lack of access to medical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Child Marriages &amp;  Family Planning</a:t>
            </a:r>
          </a:p>
        </p:txBody>
      </p:sp>
    </p:spTree>
    <p:extLst>
      <p:ext uri="{BB962C8B-B14F-4D97-AF65-F5344CB8AC3E}">
        <p14:creationId xmlns:p14="http://schemas.microsoft.com/office/powerpoint/2010/main" val="270112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B2EE4D4-F953-0347-9EF2-4707E3FC1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21577" y="278212"/>
            <a:ext cx="5483172" cy="792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F7BCB-9574-0048-B63D-9E073A213B44}"/>
              </a:ext>
            </a:extLst>
          </p:cNvPr>
          <p:cNvSpPr txBox="1"/>
          <p:nvPr/>
        </p:nvSpPr>
        <p:spPr>
          <a:xfrm>
            <a:off x="506776" y="1795749"/>
            <a:ext cx="71096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Education &amp; 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Contact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Timely Alerts</a:t>
            </a:r>
          </a:p>
        </p:txBody>
      </p:sp>
    </p:spTree>
    <p:extLst>
      <p:ext uri="{BB962C8B-B14F-4D97-AF65-F5344CB8AC3E}">
        <p14:creationId xmlns:p14="http://schemas.microsoft.com/office/powerpoint/2010/main" val="355969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B2EE4D4-F953-0347-9EF2-4707E3FC1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75412" y="0"/>
            <a:ext cx="5483172" cy="792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Product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B46026-C83B-DE49-A873-B73DDEBC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874" y="0"/>
            <a:ext cx="4572001" cy="5033024"/>
          </a:xfrm>
          <a:prstGeom prst="rect">
            <a:avLst/>
          </a:prstGeom>
        </p:spPr>
      </p:pic>
      <p:sp>
        <p:nvSpPr>
          <p:cNvPr id="6" name="Subtitle 3">
            <a:extLst>
              <a:ext uri="{FF2B5EF4-FFF2-40B4-BE49-F238E27FC236}">
                <a16:creationId xmlns:a16="http://schemas.microsoft.com/office/drawing/2014/main" id="{1FBFABDA-8FE0-B044-AFAE-BE065AD1F3A2}"/>
              </a:ext>
            </a:extLst>
          </p:cNvPr>
          <p:cNvSpPr txBox="1">
            <a:spLocks/>
          </p:cNvSpPr>
          <p:nvPr/>
        </p:nvSpPr>
        <p:spPr>
          <a:xfrm>
            <a:off x="119350" y="1573577"/>
            <a:ext cx="5483172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Videos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Voice Contact Support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Alerts</a:t>
            </a:r>
          </a:p>
        </p:txBody>
      </p:sp>
    </p:spTree>
    <p:extLst>
      <p:ext uri="{BB962C8B-B14F-4D97-AF65-F5344CB8AC3E}">
        <p14:creationId xmlns:p14="http://schemas.microsoft.com/office/powerpoint/2010/main" val="251303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B2EE4D4-F953-0347-9EF2-4707E3FC1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5590" y="179059"/>
            <a:ext cx="5483172" cy="792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Progress &amp; Future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F7BCB-9574-0048-B63D-9E073A213B44}"/>
              </a:ext>
            </a:extLst>
          </p:cNvPr>
          <p:cNvSpPr txBox="1"/>
          <p:nvPr/>
        </p:nvSpPr>
        <p:spPr>
          <a:xfrm>
            <a:off x="859316" y="1751681"/>
            <a:ext cx="50321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Surveys during Hackathon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Mobile Application 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Post Pregnancy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Child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839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B2EE4D4-F953-0347-9EF2-4707E3FC1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58467" y="190076"/>
            <a:ext cx="5483172" cy="792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Sustainability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F7BCB-9574-0048-B63D-9E073A213B44}"/>
              </a:ext>
            </a:extLst>
          </p:cNvPr>
          <p:cNvSpPr txBox="1"/>
          <p:nvPr/>
        </p:nvSpPr>
        <p:spPr>
          <a:xfrm>
            <a:off x="859316" y="1751681"/>
            <a:ext cx="3010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Reward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Subscriptions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EAEB8-A03E-9443-8907-2842EAF4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388" y="275421"/>
            <a:ext cx="2357669" cy="4625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EB5D7-2926-A243-9A75-B1D6B2262B2F}"/>
              </a:ext>
            </a:extLst>
          </p:cNvPr>
          <p:cNvSpPr txBox="1"/>
          <p:nvPr/>
        </p:nvSpPr>
        <p:spPr>
          <a:xfrm>
            <a:off x="736294" y="3314240"/>
            <a:ext cx="4432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Pharmaceutical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Doctors</a:t>
            </a:r>
          </a:p>
        </p:txBody>
      </p:sp>
    </p:spTree>
    <p:extLst>
      <p:ext uri="{BB962C8B-B14F-4D97-AF65-F5344CB8AC3E}">
        <p14:creationId xmlns:p14="http://schemas.microsoft.com/office/powerpoint/2010/main" val="19237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B2EE4D4-F953-0347-9EF2-4707E3FC1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7644" y="2548527"/>
            <a:ext cx="6298977" cy="792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Positive MIND healthy Pregnancy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294BA-EED4-754A-B753-4E758DFC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340" y="240344"/>
            <a:ext cx="2267733" cy="2267733"/>
          </a:xfrm>
          <a:prstGeom prst="rect">
            <a:avLst/>
          </a:prstGeom>
        </p:spPr>
      </p:pic>
      <p:sp>
        <p:nvSpPr>
          <p:cNvPr id="7" name="Subtitle 3">
            <a:extLst>
              <a:ext uri="{FF2B5EF4-FFF2-40B4-BE49-F238E27FC236}">
                <a16:creationId xmlns:a16="http://schemas.microsoft.com/office/drawing/2014/main" id="{D0A442EA-853C-394D-B2EB-816401BACDF7}"/>
              </a:ext>
            </a:extLst>
          </p:cNvPr>
          <p:cNvSpPr txBox="1">
            <a:spLocks/>
          </p:cNvSpPr>
          <p:nvPr/>
        </p:nvSpPr>
        <p:spPr>
          <a:xfrm>
            <a:off x="1617644" y="3790755"/>
            <a:ext cx="5483172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069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95</Words>
  <Application>Microsoft Macintosh PowerPoint</Application>
  <PresentationFormat>On-screen Show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70</cp:revision>
  <dcterms:modified xsi:type="dcterms:W3CDTF">2019-12-08T12:14:09Z</dcterms:modified>
</cp:coreProperties>
</file>