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1.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9" r:id="rId2"/>
    <p:sldId id="578" r:id="rId3"/>
    <p:sldId id="599" r:id="rId4"/>
    <p:sldId id="582" r:id="rId5"/>
    <p:sldId id="583" r:id="rId6"/>
    <p:sldId id="584" r:id="rId7"/>
    <p:sldId id="588" r:id="rId8"/>
    <p:sldId id="585" r:id="rId9"/>
    <p:sldId id="589" r:id="rId10"/>
    <p:sldId id="600" r:id="rId11"/>
    <p:sldId id="592" r:id="rId12"/>
    <p:sldId id="593" r:id="rId13"/>
    <p:sldId id="602" r:id="rId14"/>
    <p:sldId id="586" r:id="rId15"/>
    <p:sldId id="595" r:id="rId16"/>
    <p:sldId id="594" r:id="rId17"/>
    <p:sldId id="596" r:id="rId18"/>
    <p:sldId id="597" r:id="rId19"/>
    <p:sldId id="598" r:id="rId20"/>
    <p:sldId id="392" r:id="rId21"/>
    <p:sldId id="567" r:id="rId22"/>
    <p:sldId id="569" r:id="rId23"/>
    <p:sldId id="570" r:id="rId24"/>
    <p:sldId id="546" r:id="rId25"/>
    <p:sldId id="573" r:id="rId26"/>
    <p:sldId id="553" r:id="rId27"/>
    <p:sldId id="555" r:id="rId28"/>
    <p:sldId id="554" r:id="rId29"/>
    <p:sldId id="278" r:id="rId30"/>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99" autoAdjust="0"/>
    <p:restoredTop sz="85888" autoAdjust="0"/>
  </p:normalViewPr>
  <p:slideViewPr>
    <p:cSldViewPr>
      <p:cViewPr varScale="1">
        <p:scale>
          <a:sx n="48" d="100"/>
          <a:sy n="48" d="100"/>
        </p:scale>
        <p:origin x="-974" y="-38"/>
      </p:cViewPr>
      <p:guideLst>
        <p:guide orient="horz" pos="2160"/>
        <p:guide pos="2880"/>
      </p:guideLst>
    </p:cSldViewPr>
  </p:slideViewPr>
  <p:notesTextViewPr>
    <p:cViewPr>
      <p:scale>
        <a:sx n="1" d="1"/>
        <a:sy n="1" d="1"/>
      </p:scale>
      <p:origin x="0" y="0"/>
    </p:cViewPr>
  </p:notesTextViewPr>
  <p:sorterViewPr>
    <p:cViewPr>
      <p:scale>
        <a:sx n="100" d="100"/>
        <a:sy n="100" d="100"/>
      </p:scale>
      <p:origin x="0" y="8078"/>
    </p:cViewPr>
  </p:sorter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itchFamily="34" charset="0"/>
              <a:buNone/>
              <a:defRPr sz="1200">
                <a:latin typeface="Arial" pitchFamily="34" charset="0"/>
                <a:ea typeface="宋体" pitchFamily="2" charset="-122"/>
              </a:defRPr>
            </a:lvl1pPr>
          </a:lstStyle>
          <a:p>
            <a:pPr>
              <a:defRPr/>
            </a:pPr>
            <a:endParaRPr lang="zh-CN" altLang="zh-CN"/>
          </a:p>
        </p:txBody>
      </p:sp>
      <p:sp>
        <p:nvSpPr>
          <p:cNvPr id="2051" name="Date Placeholder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itchFamily="34" charset="0"/>
              <a:buNone/>
              <a:defRPr>
                <a:latin typeface="Arial" pitchFamily="34" charset="0"/>
                <a:ea typeface="宋体" pitchFamily="2" charset="-122"/>
              </a:defRPr>
            </a:lvl1pPr>
          </a:lstStyle>
          <a:p>
            <a:pPr>
              <a:defRPr/>
            </a:pPr>
            <a:fld id="{AC5ADA71-E0C3-42D1-8D35-0352194E0679}" type="datetime1">
              <a:rPr lang="zh-CN" altLang="en-US"/>
              <a:pPr>
                <a:defRPr/>
              </a:pPr>
              <a:t>2019/12/5</a:t>
            </a:fld>
            <a:endParaRPr lang="zh-CN" altLang="en-US" sz="1200"/>
          </a:p>
        </p:txBody>
      </p:sp>
      <p:sp>
        <p:nvSpPr>
          <p:cNvPr id="58372" name="Slide Image Placeholder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sp>
      <p:sp>
        <p:nvSpPr>
          <p:cNvPr id="48133" name="Notes Placeholder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txBody>
          <a:bodyPr anchor="ctr"/>
          <a:lstStyle>
            <a:lvl1pPr defTabSz="0" eaLnBrk="0" hangingPunct="0">
              <a:defRPr>
                <a:solidFill>
                  <a:schemeClr val="tx1"/>
                </a:solidFill>
                <a:latin typeface="Arial" charset="0"/>
                <a:ea typeface="宋体" charset="-122"/>
              </a:defRPr>
            </a:lvl1pPr>
            <a:lvl2pPr marL="742950" indent="-285750" defTabSz="0" eaLnBrk="0" hangingPunct="0">
              <a:defRPr>
                <a:solidFill>
                  <a:schemeClr val="tx1"/>
                </a:solidFill>
                <a:latin typeface="Arial" charset="0"/>
                <a:ea typeface="宋体" charset="-122"/>
              </a:defRPr>
            </a:lvl2pPr>
            <a:lvl3pPr marL="1143000" indent="-228600" defTabSz="0" eaLnBrk="0" hangingPunct="0">
              <a:defRPr>
                <a:solidFill>
                  <a:schemeClr val="tx1"/>
                </a:solidFill>
                <a:latin typeface="Arial" charset="0"/>
                <a:ea typeface="宋体" charset="-122"/>
              </a:defRPr>
            </a:lvl3pPr>
            <a:lvl4pPr marL="1600200" indent="-228600" defTabSz="0" eaLnBrk="0" hangingPunct="0">
              <a:defRPr>
                <a:solidFill>
                  <a:schemeClr val="tx1"/>
                </a:solidFill>
                <a:latin typeface="Arial" charset="0"/>
                <a:ea typeface="宋体" charset="-122"/>
              </a:defRPr>
            </a:lvl4pPr>
            <a:lvl5pPr marL="2057400" indent="-228600" defTabSz="0" eaLnBrk="0" hangingPunct="0">
              <a:defRPr>
                <a:solidFill>
                  <a:schemeClr val="tx1"/>
                </a:solidFill>
                <a:latin typeface="Arial" charset="0"/>
                <a:ea typeface="宋体" charset="-122"/>
              </a:defRPr>
            </a:lvl5pPr>
            <a:lvl6pPr marL="2514600" indent="-228600" defTabSz="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defTabSz="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defTabSz="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defTabSz="0" eaLnBrk="0" fontAlgn="base" hangingPunct="0">
              <a:spcBef>
                <a:spcPct val="0"/>
              </a:spcBef>
              <a:spcAft>
                <a:spcPct val="0"/>
              </a:spcAft>
              <a:buFont typeface="Arial" charset="0"/>
              <a:defRPr>
                <a:solidFill>
                  <a:schemeClr val="tx1"/>
                </a:solidFill>
                <a:latin typeface="Arial" charset="0"/>
                <a:ea typeface="宋体" charset="-122"/>
              </a:defRPr>
            </a:lvl9pPr>
          </a:lstStyle>
          <a:p>
            <a:pPr>
              <a:spcBef>
                <a:spcPct val="30000"/>
              </a:spcBef>
              <a:buFontTx/>
              <a:buNone/>
              <a:defRPr/>
            </a:pPr>
            <a:r>
              <a:rPr lang="zh-CN" altLang="en-US" sz="1200" smtClean="0"/>
              <a:t>单击此处编辑母版文本样式</a:t>
            </a:r>
          </a:p>
          <a:p>
            <a:pPr>
              <a:spcBef>
                <a:spcPct val="30000"/>
              </a:spcBef>
              <a:buFontTx/>
              <a:buNone/>
              <a:defRPr/>
            </a:pPr>
            <a:r>
              <a:rPr lang="zh-CN" altLang="en-US" sz="1200" smtClean="0"/>
              <a:t>第二级</a:t>
            </a:r>
          </a:p>
          <a:p>
            <a:pPr>
              <a:spcBef>
                <a:spcPct val="30000"/>
              </a:spcBef>
              <a:buFontTx/>
              <a:buNone/>
              <a:defRPr/>
            </a:pPr>
            <a:r>
              <a:rPr lang="zh-CN" altLang="en-US" sz="1200" smtClean="0"/>
              <a:t>第三级</a:t>
            </a:r>
          </a:p>
          <a:p>
            <a:pPr>
              <a:spcBef>
                <a:spcPct val="30000"/>
              </a:spcBef>
              <a:buFontTx/>
              <a:buNone/>
              <a:defRPr/>
            </a:pPr>
            <a:r>
              <a:rPr lang="zh-CN" altLang="en-US" sz="1200" smtClean="0"/>
              <a:t>第四级</a:t>
            </a:r>
          </a:p>
          <a:p>
            <a:pPr>
              <a:spcBef>
                <a:spcPct val="30000"/>
              </a:spcBef>
              <a:buFontTx/>
              <a:buNone/>
              <a:defRPr/>
            </a:pPr>
            <a:r>
              <a:rPr lang="zh-CN" altLang="en-US" sz="1200" smtClean="0"/>
              <a:t>第五级</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buFont typeface="Arial" pitchFamily="34" charset="0"/>
              <a:buNone/>
              <a:defRPr sz="1200">
                <a:latin typeface="Arial" pitchFamily="34" charset="0"/>
                <a:ea typeface="宋体" pitchFamily="2" charset="-122"/>
              </a:defRPr>
            </a:lvl1pPr>
          </a:lstStyle>
          <a:p>
            <a:pPr>
              <a:defRPr/>
            </a:pPr>
            <a:endParaRPr lang="zh-CN" altLang="zh-CN"/>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buFont typeface="Arial" pitchFamily="34" charset="0"/>
              <a:buNone/>
              <a:defRPr>
                <a:latin typeface="Arial" pitchFamily="34" charset="0"/>
                <a:ea typeface="宋体" pitchFamily="2" charset="-122"/>
              </a:defRPr>
            </a:lvl1pPr>
          </a:lstStyle>
          <a:p>
            <a:pPr>
              <a:defRPr/>
            </a:pPr>
            <a:fld id="{0B39E128-C574-44DB-A40F-D2A7D2DCABEF}" type="slidenum">
              <a:rPr lang="zh-CN" altLang="en-US"/>
              <a:pPr>
                <a:defRPr/>
              </a:pPr>
              <a:t>‹#›</a:t>
            </a:fld>
            <a:endParaRPr lang="zh-CN" altLang="en-US" sz="1200"/>
          </a:p>
        </p:txBody>
      </p:sp>
    </p:spTree>
    <p:extLst>
      <p:ext uri="{BB962C8B-B14F-4D97-AF65-F5344CB8AC3E}">
        <p14:creationId xmlns:p14="http://schemas.microsoft.com/office/powerpoint/2010/main" val="3082653421"/>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AC5ADA71-E0C3-42D1-8D35-0352194E0679}" type="datetime1">
              <a:rPr lang="zh-CN" altLang="en-US" smtClean="0"/>
              <a:pPr>
                <a:defRPr/>
              </a:pPr>
              <a:t>2019/12/6</a:t>
            </a:fld>
            <a:endParaRPr lang="zh-CN" altLang="en-US" sz="1200"/>
          </a:p>
        </p:txBody>
      </p:sp>
      <p:sp>
        <p:nvSpPr>
          <p:cNvPr id="5" name="灯片编号占位符 4"/>
          <p:cNvSpPr>
            <a:spLocks noGrp="1"/>
          </p:cNvSpPr>
          <p:nvPr>
            <p:ph type="sldNum" sz="quarter" idx="11"/>
          </p:nvPr>
        </p:nvSpPr>
        <p:spPr/>
        <p:txBody>
          <a:bodyPr/>
          <a:lstStyle/>
          <a:p>
            <a:pPr>
              <a:defRPr/>
            </a:pPr>
            <a:fld id="{0B39E128-C574-44DB-A40F-D2A7D2DCABEF}" type="slidenum">
              <a:rPr lang="zh-CN" altLang="en-US" smtClean="0"/>
              <a:pPr>
                <a:defRPr/>
              </a:pPr>
              <a:t>1</a:t>
            </a:fld>
            <a:endParaRPr lang="zh-CN" altLang="en-US" sz="1200"/>
          </a:p>
        </p:txBody>
      </p:sp>
    </p:spTree>
    <p:extLst>
      <p:ext uri="{BB962C8B-B14F-4D97-AF65-F5344CB8AC3E}">
        <p14:creationId xmlns:p14="http://schemas.microsoft.com/office/powerpoint/2010/main" val="1217624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xfrm>
            <a:off x="1143000" y="685800"/>
            <a:ext cx="4572000" cy="3429000"/>
          </a:xfrm>
          <a:ln/>
        </p:spPr>
      </p:sp>
      <p:sp>
        <p:nvSpPr>
          <p:cNvPr id="180227" name="备注占位符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p>
            <a:r>
              <a:rPr lang="zh-CN" altLang="en-US" sz="1200" dirty="0" smtClean="0"/>
              <a:t>湖北省巴东县人民法院判决认为：被告人</a:t>
            </a:r>
            <a:endParaRPr lang="zh-CN" altLang="en-US" dirty="0" smtClean="0">
              <a:latin typeface="Arial" pitchFamily="34" charset="0"/>
            </a:endParaRPr>
          </a:p>
        </p:txBody>
      </p:sp>
      <p:sp>
        <p:nvSpPr>
          <p:cNvPr id="180228" name="灯片编号占位符 3"/>
          <p:cNvSpPr>
            <a:spLocks noGrp="1"/>
          </p:cNvSpPr>
          <p:nvPr>
            <p:ph type="sldNum" sz="quarter" idx="5"/>
          </p:nvPr>
        </p:nvSpPr>
        <p:spPr>
          <a:xfrm>
            <a:off x="3884463" y="8685878"/>
            <a:ext cx="2972004" cy="45670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lvl1pPr defTabSz="914423" eaLnBrk="0" hangingPunct="0">
              <a:defRPr sz="2200" b="1">
                <a:solidFill>
                  <a:schemeClr val="tx1"/>
                </a:solidFill>
                <a:latin typeface="Verdana" pitchFamily="34" charset="0"/>
                <a:ea typeface="宋体" pitchFamily="2" charset="-122"/>
              </a:defRPr>
            </a:lvl1pPr>
            <a:lvl2pPr marL="685817" indent="-263776" defTabSz="914423" eaLnBrk="0" hangingPunct="0">
              <a:defRPr sz="2200" b="1">
                <a:solidFill>
                  <a:schemeClr val="tx1"/>
                </a:solidFill>
                <a:latin typeface="Verdana" pitchFamily="34" charset="0"/>
                <a:ea typeface="宋体" pitchFamily="2" charset="-122"/>
              </a:defRPr>
            </a:lvl2pPr>
            <a:lvl3pPr marL="1055103" indent="-211021" defTabSz="914423" eaLnBrk="0" hangingPunct="0">
              <a:defRPr sz="2200" b="1">
                <a:solidFill>
                  <a:schemeClr val="tx1"/>
                </a:solidFill>
                <a:latin typeface="Verdana" pitchFamily="34" charset="0"/>
                <a:ea typeface="宋体" pitchFamily="2" charset="-122"/>
              </a:defRPr>
            </a:lvl3pPr>
            <a:lvl4pPr marL="1477145" indent="-211021" defTabSz="914423" eaLnBrk="0" hangingPunct="0">
              <a:defRPr sz="2200" b="1">
                <a:solidFill>
                  <a:schemeClr val="tx1"/>
                </a:solidFill>
                <a:latin typeface="Verdana" pitchFamily="34" charset="0"/>
                <a:ea typeface="宋体" pitchFamily="2" charset="-122"/>
              </a:defRPr>
            </a:lvl4pPr>
            <a:lvl5pPr marL="1899186" indent="-211021" defTabSz="914423" eaLnBrk="0" hangingPunct="0">
              <a:defRPr sz="2200" b="1">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9pPr>
          </a:lstStyle>
          <a:p>
            <a:pPr eaLnBrk="1" hangingPunct="1"/>
            <a:fld id="{7401C98A-6A13-4FF2-A955-EE5AF5A86FEB}" type="slidenum">
              <a:rPr lang="en-US" altLang="zh-CN" sz="1200" b="0">
                <a:latin typeface="Arial" pitchFamily="34" charset="0"/>
              </a:rPr>
              <a:pPr eaLnBrk="1" hangingPunct="1"/>
              <a:t>10</a:t>
            </a:fld>
            <a:endParaRPr lang="en-US" altLang="zh-CN" sz="1200" b="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xfrm>
            <a:off x="1143000" y="685800"/>
            <a:ext cx="4572000" cy="3429000"/>
          </a:xfrm>
          <a:ln/>
        </p:spPr>
      </p:sp>
      <p:sp>
        <p:nvSpPr>
          <p:cNvPr id="180227" name="备注占位符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p>
            <a:endParaRPr lang="zh-CN" altLang="en-US" dirty="0" smtClean="0">
              <a:latin typeface="Arial" pitchFamily="34" charset="0"/>
            </a:endParaRPr>
          </a:p>
        </p:txBody>
      </p:sp>
      <p:sp>
        <p:nvSpPr>
          <p:cNvPr id="180228" name="灯片编号占位符 3"/>
          <p:cNvSpPr>
            <a:spLocks noGrp="1"/>
          </p:cNvSpPr>
          <p:nvPr>
            <p:ph type="sldNum" sz="quarter" idx="5"/>
          </p:nvPr>
        </p:nvSpPr>
        <p:spPr>
          <a:xfrm>
            <a:off x="3884463" y="8685878"/>
            <a:ext cx="2972004" cy="45670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lvl1pPr defTabSz="914423" eaLnBrk="0" hangingPunct="0">
              <a:defRPr sz="2200" b="1">
                <a:solidFill>
                  <a:schemeClr val="tx1"/>
                </a:solidFill>
                <a:latin typeface="Verdana" pitchFamily="34" charset="0"/>
                <a:ea typeface="宋体" pitchFamily="2" charset="-122"/>
              </a:defRPr>
            </a:lvl1pPr>
            <a:lvl2pPr marL="685817" indent="-263776" defTabSz="914423" eaLnBrk="0" hangingPunct="0">
              <a:defRPr sz="2200" b="1">
                <a:solidFill>
                  <a:schemeClr val="tx1"/>
                </a:solidFill>
                <a:latin typeface="Verdana" pitchFamily="34" charset="0"/>
                <a:ea typeface="宋体" pitchFamily="2" charset="-122"/>
              </a:defRPr>
            </a:lvl2pPr>
            <a:lvl3pPr marL="1055103" indent="-211021" defTabSz="914423" eaLnBrk="0" hangingPunct="0">
              <a:defRPr sz="2200" b="1">
                <a:solidFill>
                  <a:schemeClr val="tx1"/>
                </a:solidFill>
                <a:latin typeface="Verdana" pitchFamily="34" charset="0"/>
                <a:ea typeface="宋体" pitchFamily="2" charset="-122"/>
              </a:defRPr>
            </a:lvl3pPr>
            <a:lvl4pPr marL="1477145" indent="-211021" defTabSz="914423" eaLnBrk="0" hangingPunct="0">
              <a:defRPr sz="2200" b="1">
                <a:solidFill>
                  <a:schemeClr val="tx1"/>
                </a:solidFill>
                <a:latin typeface="Verdana" pitchFamily="34" charset="0"/>
                <a:ea typeface="宋体" pitchFamily="2" charset="-122"/>
              </a:defRPr>
            </a:lvl4pPr>
            <a:lvl5pPr marL="1899186" indent="-211021" defTabSz="914423" eaLnBrk="0" hangingPunct="0">
              <a:defRPr sz="2200" b="1">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9pPr>
          </a:lstStyle>
          <a:p>
            <a:pPr eaLnBrk="1" hangingPunct="1"/>
            <a:fld id="{7401C98A-6A13-4FF2-A955-EE5AF5A86FEB}" type="slidenum">
              <a:rPr lang="en-US" altLang="zh-CN" sz="1200" b="0">
                <a:latin typeface="Arial" pitchFamily="34" charset="0"/>
              </a:rPr>
              <a:pPr eaLnBrk="1" hangingPunct="1"/>
              <a:t>11</a:t>
            </a:fld>
            <a:endParaRPr lang="en-US" altLang="zh-CN" sz="1200" b="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xfrm>
            <a:off x="1143000" y="685800"/>
            <a:ext cx="4572000" cy="3429000"/>
          </a:xfrm>
          <a:ln/>
        </p:spPr>
      </p:sp>
      <p:sp>
        <p:nvSpPr>
          <p:cNvPr id="180227" name="备注占位符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p>
            <a:endParaRPr lang="zh-CN" altLang="en-US" dirty="0" smtClean="0">
              <a:latin typeface="Arial" pitchFamily="34" charset="0"/>
            </a:endParaRPr>
          </a:p>
        </p:txBody>
      </p:sp>
      <p:sp>
        <p:nvSpPr>
          <p:cNvPr id="180228" name="灯片编号占位符 3"/>
          <p:cNvSpPr>
            <a:spLocks noGrp="1"/>
          </p:cNvSpPr>
          <p:nvPr>
            <p:ph type="sldNum" sz="quarter" idx="5"/>
          </p:nvPr>
        </p:nvSpPr>
        <p:spPr>
          <a:xfrm>
            <a:off x="3884463" y="8685878"/>
            <a:ext cx="2972004" cy="45670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lvl1pPr defTabSz="914423" eaLnBrk="0" hangingPunct="0">
              <a:defRPr sz="2200" b="1">
                <a:solidFill>
                  <a:schemeClr val="tx1"/>
                </a:solidFill>
                <a:latin typeface="Verdana" pitchFamily="34" charset="0"/>
                <a:ea typeface="宋体" pitchFamily="2" charset="-122"/>
              </a:defRPr>
            </a:lvl1pPr>
            <a:lvl2pPr marL="685817" indent="-263776" defTabSz="914423" eaLnBrk="0" hangingPunct="0">
              <a:defRPr sz="2200" b="1">
                <a:solidFill>
                  <a:schemeClr val="tx1"/>
                </a:solidFill>
                <a:latin typeface="Verdana" pitchFamily="34" charset="0"/>
                <a:ea typeface="宋体" pitchFamily="2" charset="-122"/>
              </a:defRPr>
            </a:lvl2pPr>
            <a:lvl3pPr marL="1055103" indent="-211021" defTabSz="914423" eaLnBrk="0" hangingPunct="0">
              <a:defRPr sz="2200" b="1">
                <a:solidFill>
                  <a:schemeClr val="tx1"/>
                </a:solidFill>
                <a:latin typeface="Verdana" pitchFamily="34" charset="0"/>
                <a:ea typeface="宋体" pitchFamily="2" charset="-122"/>
              </a:defRPr>
            </a:lvl3pPr>
            <a:lvl4pPr marL="1477145" indent="-211021" defTabSz="914423" eaLnBrk="0" hangingPunct="0">
              <a:defRPr sz="2200" b="1">
                <a:solidFill>
                  <a:schemeClr val="tx1"/>
                </a:solidFill>
                <a:latin typeface="Verdana" pitchFamily="34" charset="0"/>
                <a:ea typeface="宋体" pitchFamily="2" charset="-122"/>
              </a:defRPr>
            </a:lvl4pPr>
            <a:lvl5pPr marL="1899186" indent="-211021" defTabSz="914423" eaLnBrk="0" hangingPunct="0">
              <a:defRPr sz="2200" b="1">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9pPr>
          </a:lstStyle>
          <a:p>
            <a:pPr eaLnBrk="1" hangingPunct="1"/>
            <a:fld id="{7401C98A-6A13-4FF2-A955-EE5AF5A86FEB}" type="slidenum">
              <a:rPr lang="en-US" altLang="zh-CN" sz="1200" b="0">
                <a:latin typeface="Arial" pitchFamily="34" charset="0"/>
              </a:rPr>
              <a:pPr eaLnBrk="1" hangingPunct="1"/>
              <a:t>12</a:t>
            </a:fld>
            <a:endParaRPr lang="en-US" altLang="zh-CN" sz="1200" b="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xfrm>
            <a:off x="1143000" y="685800"/>
            <a:ext cx="4572000" cy="3429000"/>
          </a:xfrm>
          <a:ln/>
        </p:spPr>
      </p:sp>
      <p:sp>
        <p:nvSpPr>
          <p:cNvPr id="180227" name="备注占位符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kern="0" dirty="0" smtClean="0">
                <a:solidFill>
                  <a:srgbClr val="FF0000"/>
                </a:solidFill>
                <a:latin typeface="Times New Roman" pitchFamily="18" charset="0"/>
                <a:ea typeface="华文楷体" pitchFamily="2" charset="-122"/>
              </a:rPr>
              <a:t>刑法及修正案九</a:t>
            </a:r>
            <a:r>
              <a:rPr lang="en-US" altLang="zh-CN" dirty="0" smtClean="0">
                <a:latin typeface="Arial" pitchFamily="34" charset="0"/>
              </a:rPr>
              <a:t>2015</a:t>
            </a:r>
            <a:r>
              <a:rPr lang="zh-CN" altLang="en-US" dirty="0" smtClean="0">
                <a:latin typeface="Arial" pitchFamily="34" charset="0"/>
              </a:rPr>
              <a:t>年通过。</a:t>
            </a:r>
            <a:endParaRPr lang="zh-CN" altLang="en-US" dirty="0" smtClean="0">
              <a:latin typeface="Arial" pitchFamily="34" charset="0"/>
            </a:endParaRPr>
          </a:p>
        </p:txBody>
      </p:sp>
      <p:sp>
        <p:nvSpPr>
          <p:cNvPr id="180228" name="灯片编号占位符 3"/>
          <p:cNvSpPr>
            <a:spLocks noGrp="1"/>
          </p:cNvSpPr>
          <p:nvPr>
            <p:ph type="sldNum" sz="quarter" idx="5"/>
          </p:nvPr>
        </p:nvSpPr>
        <p:spPr>
          <a:xfrm>
            <a:off x="3884463" y="8685878"/>
            <a:ext cx="2972004" cy="45670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lvl1pPr defTabSz="914423" eaLnBrk="0" hangingPunct="0">
              <a:defRPr sz="2200" b="1">
                <a:solidFill>
                  <a:schemeClr val="tx1"/>
                </a:solidFill>
                <a:latin typeface="Verdana" pitchFamily="34" charset="0"/>
                <a:ea typeface="宋体" pitchFamily="2" charset="-122"/>
              </a:defRPr>
            </a:lvl1pPr>
            <a:lvl2pPr marL="685817" indent="-263776" defTabSz="914423" eaLnBrk="0" hangingPunct="0">
              <a:defRPr sz="2200" b="1">
                <a:solidFill>
                  <a:schemeClr val="tx1"/>
                </a:solidFill>
                <a:latin typeface="Verdana" pitchFamily="34" charset="0"/>
                <a:ea typeface="宋体" pitchFamily="2" charset="-122"/>
              </a:defRPr>
            </a:lvl2pPr>
            <a:lvl3pPr marL="1055103" indent="-211021" defTabSz="914423" eaLnBrk="0" hangingPunct="0">
              <a:defRPr sz="2200" b="1">
                <a:solidFill>
                  <a:schemeClr val="tx1"/>
                </a:solidFill>
                <a:latin typeface="Verdana" pitchFamily="34" charset="0"/>
                <a:ea typeface="宋体" pitchFamily="2" charset="-122"/>
              </a:defRPr>
            </a:lvl3pPr>
            <a:lvl4pPr marL="1477145" indent="-211021" defTabSz="914423" eaLnBrk="0" hangingPunct="0">
              <a:defRPr sz="2200" b="1">
                <a:solidFill>
                  <a:schemeClr val="tx1"/>
                </a:solidFill>
                <a:latin typeface="Verdana" pitchFamily="34" charset="0"/>
                <a:ea typeface="宋体" pitchFamily="2" charset="-122"/>
              </a:defRPr>
            </a:lvl4pPr>
            <a:lvl5pPr marL="1899186" indent="-211021" defTabSz="914423" eaLnBrk="0" hangingPunct="0">
              <a:defRPr sz="2200" b="1">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9pPr>
          </a:lstStyle>
          <a:p>
            <a:pPr eaLnBrk="1" hangingPunct="1"/>
            <a:fld id="{7401C98A-6A13-4FF2-A955-EE5AF5A86FEB}" type="slidenum">
              <a:rPr lang="en-US" altLang="zh-CN" sz="1200" b="0">
                <a:latin typeface="Arial" pitchFamily="34" charset="0"/>
              </a:rPr>
              <a:pPr eaLnBrk="1" hangingPunct="1"/>
              <a:t>13</a:t>
            </a:fld>
            <a:endParaRPr lang="en-US" altLang="zh-CN" sz="1200" b="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xfrm>
            <a:off x="1143000" y="685800"/>
            <a:ext cx="4572000" cy="3429000"/>
          </a:xfrm>
          <a:ln/>
        </p:spPr>
      </p:sp>
      <p:sp>
        <p:nvSpPr>
          <p:cNvPr id="180227" name="备注占位符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kern="0" dirty="0" smtClean="0">
                <a:solidFill>
                  <a:srgbClr val="FF0000"/>
                </a:solidFill>
                <a:latin typeface="Times New Roman" pitchFamily="18" charset="0"/>
                <a:ea typeface="华文楷体" pitchFamily="2" charset="-122"/>
              </a:rPr>
              <a:t>刑法及修正案九</a:t>
            </a:r>
            <a:r>
              <a:rPr lang="en-US" altLang="zh-CN" dirty="0" smtClean="0">
                <a:latin typeface="Arial" pitchFamily="34" charset="0"/>
              </a:rPr>
              <a:t>2015</a:t>
            </a:r>
            <a:r>
              <a:rPr lang="zh-CN" altLang="en-US" dirty="0" smtClean="0">
                <a:latin typeface="Arial" pitchFamily="34" charset="0"/>
              </a:rPr>
              <a:t>年通过。</a:t>
            </a:r>
            <a:endParaRPr lang="zh-CN" altLang="en-US" dirty="0" smtClean="0">
              <a:latin typeface="Arial" pitchFamily="34" charset="0"/>
            </a:endParaRPr>
          </a:p>
        </p:txBody>
      </p:sp>
      <p:sp>
        <p:nvSpPr>
          <p:cNvPr id="180228" name="灯片编号占位符 3"/>
          <p:cNvSpPr>
            <a:spLocks noGrp="1"/>
          </p:cNvSpPr>
          <p:nvPr>
            <p:ph type="sldNum" sz="quarter" idx="5"/>
          </p:nvPr>
        </p:nvSpPr>
        <p:spPr>
          <a:xfrm>
            <a:off x="3884463" y="8685878"/>
            <a:ext cx="2972004" cy="45670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lvl1pPr defTabSz="914423" eaLnBrk="0" hangingPunct="0">
              <a:defRPr sz="2200" b="1">
                <a:solidFill>
                  <a:schemeClr val="tx1"/>
                </a:solidFill>
                <a:latin typeface="Verdana" pitchFamily="34" charset="0"/>
                <a:ea typeface="宋体" pitchFamily="2" charset="-122"/>
              </a:defRPr>
            </a:lvl1pPr>
            <a:lvl2pPr marL="685817" indent="-263776" defTabSz="914423" eaLnBrk="0" hangingPunct="0">
              <a:defRPr sz="2200" b="1">
                <a:solidFill>
                  <a:schemeClr val="tx1"/>
                </a:solidFill>
                <a:latin typeface="Verdana" pitchFamily="34" charset="0"/>
                <a:ea typeface="宋体" pitchFamily="2" charset="-122"/>
              </a:defRPr>
            </a:lvl2pPr>
            <a:lvl3pPr marL="1055103" indent="-211021" defTabSz="914423" eaLnBrk="0" hangingPunct="0">
              <a:defRPr sz="2200" b="1">
                <a:solidFill>
                  <a:schemeClr val="tx1"/>
                </a:solidFill>
                <a:latin typeface="Verdana" pitchFamily="34" charset="0"/>
                <a:ea typeface="宋体" pitchFamily="2" charset="-122"/>
              </a:defRPr>
            </a:lvl3pPr>
            <a:lvl4pPr marL="1477145" indent="-211021" defTabSz="914423" eaLnBrk="0" hangingPunct="0">
              <a:defRPr sz="2200" b="1">
                <a:solidFill>
                  <a:schemeClr val="tx1"/>
                </a:solidFill>
                <a:latin typeface="Verdana" pitchFamily="34" charset="0"/>
                <a:ea typeface="宋体" pitchFamily="2" charset="-122"/>
              </a:defRPr>
            </a:lvl4pPr>
            <a:lvl5pPr marL="1899186" indent="-211021" defTabSz="914423" eaLnBrk="0" hangingPunct="0">
              <a:defRPr sz="2200" b="1">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9pPr>
          </a:lstStyle>
          <a:p>
            <a:pPr eaLnBrk="1" hangingPunct="1"/>
            <a:fld id="{7401C98A-6A13-4FF2-A955-EE5AF5A86FEB}" type="slidenum">
              <a:rPr lang="en-US" altLang="zh-CN" sz="1200" b="0">
                <a:latin typeface="Arial" pitchFamily="34" charset="0"/>
              </a:rPr>
              <a:pPr eaLnBrk="1" hangingPunct="1"/>
              <a:t>14</a:t>
            </a:fld>
            <a:endParaRPr lang="en-US" altLang="zh-CN" sz="1200" b="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xfrm>
            <a:off x="1143000" y="685800"/>
            <a:ext cx="4572000" cy="3429000"/>
          </a:xfrm>
          <a:ln/>
        </p:spPr>
      </p:sp>
      <p:sp>
        <p:nvSpPr>
          <p:cNvPr id="180227" name="备注占位符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p>
            <a:r>
              <a:rPr lang="zh-CN" altLang="zh-CN" sz="1200" kern="1200" dirty="0" smtClean="0">
                <a:solidFill>
                  <a:schemeClr val="tx1"/>
                </a:solidFill>
                <a:effectLst/>
                <a:latin typeface="Arial" pitchFamily="34" charset="0"/>
                <a:ea typeface="+mn-ea"/>
                <a:cs typeface="+mn-cs"/>
              </a:rPr>
              <a:t>法释〔</a:t>
            </a:r>
            <a:r>
              <a:rPr lang="en-US" altLang="zh-CN" sz="1200" kern="1200" dirty="0" smtClean="0">
                <a:solidFill>
                  <a:schemeClr val="tx1"/>
                </a:solidFill>
                <a:effectLst/>
                <a:latin typeface="Arial" pitchFamily="34" charset="0"/>
                <a:ea typeface="+mn-ea"/>
                <a:cs typeface="+mn-cs"/>
              </a:rPr>
              <a:t>2019</a:t>
            </a:r>
            <a:r>
              <a:rPr lang="zh-CN" altLang="zh-CN" sz="1200" kern="1200" dirty="0" smtClean="0">
                <a:solidFill>
                  <a:schemeClr val="tx1"/>
                </a:solidFill>
                <a:effectLst/>
                <a:latin typeface="Arial" pitchFamily="34" charset="0"/>
                <a:ea typeface="+mn-ea"/>
                <a:cs typeface="+mn-cs"/>
              </a:rPr>
              <a:t>〕</a:t>
            </a:r>
            <a:r>
              <a:rPr lang="en-US" altLang="zh-CN" sz="1200" kern="1200" dirty="0" smtClean="0">
                <a:solidFill>
                  <a:schemeClr val="tx1"/>
                </a:solidFill>
                <a:effectLst/>
                <a:latin typeface="Arial" pitchFamily="34" charset="0"/>
                <a:ea typeface="+mn-ea"/>
                <a:cs typeface="+mn-cs"/>
              </a:rPr>
              <a:t>15</a:t>
            </a:r>
            <a:r>
              <a:rPr lang="zh-CN" altLang="zh-CN" sz="1200" kern="1200" dirty="0" smtClean="0">
                <a:solidFill>
                  <a:schemeClr val="tx1"/>
                </a:solidFill>
                <a:effectLst/>
                <a:latin typeface="Arial" pitchFamily="34" charset="0"/>
                <a:ea typeface="+mn-ea"/>
                <a:cs typeface="+mn-cs"/>
              </a:rPr>
              <a:t>号 </a:t>
            </a:r>
            <a:endParaRPr lang="zh-CN" altLang="en-US" dirty="0" smtClean="0">
              <a:latin typeface="Arial" pitchFamily="34" charset="0"/>
            </a:endParaRPr>
          </a:p>
        </p:txBody>
      </p:sp>
      <p:sp>
        <p:nvSpPr>
          <p:cNvPr id="180228" name="灯片编号占位符 3"/>
          <p:cNvSpPr>
            <a:spLocks noGrp="1"/>
          </p:cNvSpPr>
          <p:nvPr>
            <p:ph type="sldNum" sz="quarter" idx="5"/>
          </p:nvPr>
        </p:nvSpPr>
        <p:spPr>
          <a:xfrm>
            <a:off x="3884463" y="8685878"/>
            <a:ext cx="2972004" cy="45670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lvl1pPr defTabSz="914423" eaLnBrk="0" hangingPunct="0">
              <a:defRPr sz="2200" b="1">
                <a:solidFill>
                  <a:schemeClr val="tx1"/>
                </a:solidFill>
                <a:latin typeface="Verdana" pitchFamily="34" charset="0"/>
                <a:ea typeface="宋体" pitchFamily="2" charset="-122"/>
              </a:defRPr>
            </a:lvl1pPr>
            <a:lvl2pPr marL="685817" indent="-263776" defTabSz="914423" eaLnBrk="0" hangingPunct="0">
              <a:defRPr sz="2200" b="1">
                <a:solidFill>
                  <a:schemeClr val="tx1"/>
                </a:solidFill>
                <a:latin typeface="Verdana" pitchFamily="34" charset="0"/>
                <a:ea typeface="宋体" pitchFamily="2" charset="-122"/>
              </a:defRPr>
            </a:lvl2pPr>
            <a:lvl3pPr marL="1055103" indent="-211021" defTabSz="914423" eaLnBrk="0" hangingPunct="0">
              <a:defRPr sz="2200" b="1">
                <a:solidFill>
                  <a:schemeClr val="tx1"/>
                </a:solidFill>
                <a:latin typeface="Verdana" pitchFamily="34" charset="0"/>
                <a:ea typeface="宋体" pitchFamily="2" charset="-122"/>
              </a:defRPr>
            </a:lvl3pPr>
            <a:lvl4pPr marL="1477145" indent="-211021" defTabSz="914423" eaLnBrk="0" hangingPunct="0">
              <a:defRPr sz="2200" b="1">
                <a:solidFill>
                  <a:schemeClr val="tx1"/>
                </a:solidFill>
                <a:latin typeface="Verdana" pitchFamily="34" charset="0"/>
                <a:ea typeface="宋体" pitchFamily="2" charset="-122"/>
              </a:defRPr>
            </a:lvl4pPr>
            <a:lvl5pPr marL="1899186" indent="-211021" defTabSz="914423" eaLnBrk="0" hangingPunct="0">
              <a:defRPr sz="2200" b="1">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9pPr>
          </a:lstStyle>
          <a:p>
            <a:pPr eaLnBrk="1" hangingPunct="1"/>
            <a:fld id="{7401C98A-6A13-4FF2-A955-EE5AF5A86FEB}" type="slidenum">
              <a:rPr lang="en-US" altLang="zh-CN" sz="1200" b="0">
                <a:latin typeface="Arial" pitchFamily="34" charset="0"/>
              </a:rPr>
              <a:pPr eaLnBrk="1" hangingPunct="1"/>
              <a:t>15</a:t>
            </a:fld>
            <a:endParaRPr lang="en-US" altLang="zh-CN" sz="1200" b="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xfrm>
            <a:off x="1143000" y="685800"/>
            <a:ext cx="4572000" cy="3429000"/>
          </a:xfrm>
          <a:ln/>
        </p:spPr>
      </p:sp>
      <p:sp>
        <p:nvSpPr>
          <p:cNvPr id="180227" name="备注占位符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p>
            <a:r>
              <a:rPr lang="zh-CN" altLang="zh-CN" sz="1200" kern="1200" dirty="0" smtClean="0">
                <a:solidFill>
                  <a:schemeClr val="tx1"/>
                </a:solidFill>
                <a:effectLst/>
                <a:latin typeface="Arial" pitchFamily="34" charset="0"/>
                <a:ea typeface="+mn-ea"/>
                <a:cs typeface="+mn-cs"/>
              </a:rPr>
              <a:t>法释〔</a:t>
            </a:r>
            <a:r>
              <a:rPr lang="en-US" altLang="zh-CN" sz="1200" kern="1200" dirty="0" smtClean="0">
                <a:solidFill>
                  <a:schemeClr val="tx1"/>
                </a:solidFill>
                <a:effectLst/>
                <a:latin typeface="Arial" pitchFamily="34" charset="0"/>
                <a:ea typeface="+mn-ea"/>
                <a:cs typeface="+mn-cs"/>
              </a:rPr>
              <a:t>2019</a:t>
            </a:r>
            <a:r>
              <a:rPr lang="zh-CN" altLang="zh-CN" sz="1200" kern="1200" dirty="0" smtClean="0">
                <a:solidFill>
                  <a:schemeClr val="tx1"/>
                </a:solidFill>
                <a:effectLst/>
                <a:latin typeface="Arial" pitchFamily="34" charset="0"/>
                <a:ea typeface="+mn-ea"/>
                <a:cs typeface="+mn-cs"/>
              </a:rPr>
              <a:t>〕</a:t>
            </a:r>
            <a:r>
              <a:rPr lang="en-US" altLang="zh-CN" sz="1200" kern="1200" dirty="0" smtClean="0">
                <a:solidFill>
                  <a:schemeClr val="tx1"/>
                </a:solidFill>
                <a:effectLst/>
                <a:latin typeface="Arial" pitchFamily="34" charset="0"/>
                <a:ea typeface="+mn-ea"/>
                <a:cs typeface="+mn-cs"/>
              </a:rPr>
              <a:t>15</a:t>
            </a:r>
            <a:r>
              <a:rPr lang="zh-CN" altLang="zh-CN" sz="1200" kern="1200" dirty="0" smtClean="0">
                <a:solidFill>
                  <a:schemeClr val="tx1"/>
                </a:solidFill>
                <a:effectLst/>
                <a:latin typeface="Arial" pitchFamily="34" charset="0"/>
                <a:ea typeface="+mn-ea"/>
                <a:cs typeface="+mn-cs"/>
              </a:rPr>
              <a:t>号 </a:t>
            </a:r>
            <a:endParaRPr lang="zh-CN" altLang="en-US" dirty="0" smtClean="0">
              <a:latin typeface="Arial" pitchFamily="34" charset="0"/>
            </a:endParaRPr>
          </a:p>
        </p:txBody>
      </p:sp>
      <p:sp>
        <p:nvSpPr>
          <p:cNvPr id="180228" name="灯片编号占位符 3"/>
          <p:cNvSpPr>
            <a:spLocks noGrp="1"/>
          </p:cNvSpPr>
          <p:nvPr>
            <p:ph type="sldNum" sz="quarter" idx="5"/>
          </p:nvPr>
        </p:nvSpPr>
        <p:spPr>
          <a:xfrm>
            <a:off x="3884463" y="8685878"/>
            <a:ext cx="2972004" cy="45670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lvl1pPr defTabSz="914423" eaLnBrk="0" hangingPunct="0">
              <a:defRPr sz="2200" b="1">
                <a:solidFill>
                  <a:schemeClr val="tx1"/>
                </a:solidFill>
                <a:latin typeface="Verdana" pitchFamily="34" charset="0"/>
                <a:ea typeface="宋体" pitchFamily="2" charset="-122"/>
              </a:defRPr>
            </a:lvl1pPr>
            <a:lvl2pPr marL="685817" indent="-263776" defTabSz="914423" eaLnBrk="0" hangingPunct="0">
              <a:defRPr sz="2200" b="1">
                <a:solidFill>
                  <a:schemeClr val="tx1"/>
                </a:solidFill>
                <a:latin typeface="Verdana" pitchFamily="34" charset="0"/>
                <a:ea typeface="宋体" pitchFamily="2" charset="-122"/>
              </a:defRPr>
            </a:lvl2pPr>
            <a:lvl3pPr marL="1055103" indent="-211021" defTabSz="914423" eaLnBrk="0" hangingPunct="0">
              <a:defRPr sz="2200" b="1">
                <a:solidFill>
                  <a:schemeClr val="tx1"/>
                </a:solidFill>
                <a:latin typeface="Verdana" pitchFamily="34" charset="0"/>
                <a:ea typeface="宋体" pitchFamily="2" charset="-122"/>
              </a:defRPr>
            </a:lvl3pPr>
            <a:lvl4pPr marL="1477145" indent="-211021" defTabSz="914423" eaLnBrk="0" hangingPunct="0">
              <a:defRPr sz="2200" b="1">
                <a:solidFill>
                  <a:schemeClr val="tx1"/>
                </a:solidFill>
                <a:latin typeface="Verdana" pitchFamily="34" charset="0"/>
                <a:ea typeface="宋体" pitchFamily="2" charset="-122"/>
              </a:defRPr>
            </a:lvl4pPr>
            <a:lvl5pPr marL="1899186" indent="-211021" defTabSz="914423" eaLnBrk="0" hangingPunct="0">
              <a:defRPr sz="2200" b="1">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9pPr>
          </a:lstStyle>
          <a:p>
            <a:pPr eaLnBrk="1" hangingPunct="1"/>
            <a:fld id="{7401C98A-6A13-4FF2-A955-EE5AF5A86FEB}" type="slidenum">
              <a:rPr lang="en-US" altLang="zh-CN" sz="1200" b="0">
                <a:latin typeface="Arial" pitchFamily="34" charset="0"/>
              </a:rPr>
              <a:pPr eaLnBrk="1" hangingPunct="1"/>
              <a:t>16</a:t>
            </a:fld>
            <a:endParaRPr lang="en-US" altLang="zh-CN" sz="1200" b="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xfrm>
            <a:off x="1143000" y="685800"/>
            <a:ext cx="4572000" cy="3429000"/>
          </a:xfrm>
          <a:ln/>
        </p:spPr>
      </p:sp>
      <p:sp>
        <p:nvSpPr>
          <p:cNvPr id="180227" name="备注占位符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p>
            <a:r>
              <a:rPr lang="zh-CN" altLang="zh-CN" sz="1200" kern="1200" dirty="0" smtClean="0">
                <a:solidFill>
                  <a:schemeClr val="tx1"/>
                </a:solidFill>
                <a:effectLst/>
                <a:latin typeface="Arial" pitchFamily="34" charset="0"/>
                <a:ea typeface="+mn-ea"/>
                <a:cs typeface="+mn-cs"/>
              </a:rPr>
              <a:t>法释〔</a:t>
            </a:r>
            <a:r>
              <a:rPr lang="en-US" altLang="zh-CN" sz="1200" kern="1200" dirty="0" smtClean="0">
                <a:solidFill>
                  <a:schemeClr val="tx1"/>
                </a:solidFill>
                <a:effectLst/>
                <a:latin typeface="Arial" pitchFamily="34" charset="0"/>
                <a:ea typeface="+mn-ea"/>
                <a:cs typeface="+mn-cs"/>
              </a:rPr>
              <a:t>2019</a:t>
            </a:r>
            <a:r>
              <a:rPr lang="zh-CN" altLang="zh-CN" sz="1200" kern="1200" dirty="0" smtClean="0">
                <a:solidFill>
                  <a:schemeClr val="tx1"/>
                </a:solidFill>
                <a:effectLst/>
                <a:latin typeface="Arial" pitchFamily="34" charset="0"/>
                <a:ea typeface="+mn-ea"/>
                <a:cs typeface="+mn-cs"/>
              </a:rPr>
              <a:t>〕</a:t>
            </a:r>
            <a:r>
              <a:rPr lang="en-US" altLang="zh-CN" sz="1200" kern="1200" dirty="0" smtClean="0">
                <a:solidFill>
                  <a:schemeClr val="tx1"/>
                </a:solidFill>
                <a:effectLst/>
                <a:latin typeface="Arial" pitchFamily="34" charset="0"/>
                <a:ea typeface="+mn-ea"/>
                <a:cs typeface="+mn-cs"/>
              </a:rPr>
              <a:t>15</a:t>
            </a:r>
            <a:r>
              <a:rPr lang="zh-CN" altLang="zh-CN" sz="1200" kern="1200" dirty="0" smtClean="0">
                <a:solidFill>
                  <a:schemeClr val="tx1"/>
                </a:solidFill>
                <a:effectLst/>
                <a:latin typeface="Arial" pitchFamily="34" charset="0"/>
                <a:ea typeface="+mn-ea"/>
                <a:cs typeface="+mn-cs"/>
              </a:rPr>
              <a:t>号 </a:t>
            </a:r>
            <a:endParaRPr lang="zh-CN" altLang="en-US" dirty="0" smtClean="0">
              <a:latin typeface="Arial" pitchFamily="34" charset="0"/>
            </a:endParaRPr>
          </a:p>
        </p:txBody>
      </p:sp>
      <p:sp>
        <p:nvSpPr>
          <p:cNvPr id="180228" name="灯片编号占位符 3"/>
          <p:cNvSpPr>
            <a:spLocks noGrp="1"/>
          </p:cNvSpPr>
          <p:nvPr>
            <p:ph type="sldNum" sz="quarter" idx="5"/>
          </p:nvPr>
        </p:nvSpPr>
        <p:spPr>
          <a:xfrm>
            <a:off x="3884463" y="8685878"/>
            <a:ext cx="2972004" cy="45670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lvl1pPr defTabSz="914423" eaLnBrk="0" hangingPunct="0">
              <a:defRPr sz="2200" b="1">
                <a:solidFill>
                  <a:schemeClr val="tx1"/>
                </a:solidFill>
                <a:latin typeface="Verdana" pitchFamily="34" charset="0"/>
                <a:ea typeface="宋体" pitchFamily="2" charset="-122"/>
              </a:defRPr>
            </a:lvl1pPr>
            <a:lvl2pPr marL="685817" indent="-263776" defTabSz="914423" eaLnBrk="0" hangingPunct="0">
              <a:defRPr sz="2200" b="1">
                <a:solidFill>
                  <a:schemeClr val="tx1"/>
                </a:solidFill>
                <a:latin typeface="Verdana" pitchFamily="34" charset="0"/>
                <a:ea typeface="宋体" pitchFamily="2" charset="-122"/>
              </a:defRPr>
            </a:lvl2pPr>
            <a:lvl3pPr marL="1055103" indent="-211021" defTabSz="914423" eaLnBrk="0" hangingPunct="0">
              <a:defRPr sz="2200" b="1">
                <a:solidFill>
                  <a:schemeClr val="tx1"/>
                </a:solidFill>
                <a:latin typeface="Verdana" pitchFamily="34" charset="0"/>
                <a:ea typeface="宋体" pitchFamily="2" charset="-122"/>
              </a:defRPr>
            </a:lvl3pPr>
            <a:lvl4pPr marL="1477145" indent="-211021" defTabSz="914423" eaLnBrk="0" hangingPunct="0">
              <a:defRPr sz="2200" b="1">
                <a:solidFill>
                  <a:schemeClr val="tx1"/>
                </a:solidFill>
                <a:latin typeface="Verdana" pitchFamily="34" charset="0"/>
                <a:ea typeface="宋体" pitchFamily="2" charset="-122"/>
              </a:defRPr>
            </a:lvl4pPr>
            <a:lvl5pPr marL="1899186" indent="-211021" defTabSz="914423" eaLnBrk="0" hangingPunct="0">
              <a:defRPr sz="2200" b="1">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9pPr>
          </a:lstStyle>
          <a:p>
            <a:pPr eaLnBrk="1" hangingPunct="1"/>
            <a:fld id="{7401C98A-6A13-4FF2-A955-EE5AF5A86FEB}" type="slidenum">
              <a:rPr lang="en-US" altLang="zh-CN" sz="1200" b="0">
                <a:latin typeface="Arial" pitchFamily="34" charset="0"/>
              </a:rPr>
              <a:pPr eaLnBrk="1" hangingPunct="1"/>
              <a:t>17</a:t>
            </a:fld>
            <a:endParaRPr lang="en-US" altLang="zh-CN" sz="1200" b="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xfrm>
            <a:off x="1143000" y="685800"/>
            <a:ext cx="4572000" cy="3429000"/>
          </a:xfrm>
          <a:ln/>
        </p:spPr>
      </p:sp>
      <p:sp>
        <p:nvSpPr>
          <p:cNvPr id="180227" name="备注占位符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p>
            <a:r>
              <a:rPr lang="zh-CN" altLang="zh-CN" sz="1200" kern="1200" dirty="0" smtClean="0">
                <a:solidFill>
                  <a:schemeClr val="tx1"/>
                </a:solidFill>
                <a:effectLst/>
                <a:latin typeface="Arial" pitchFamily="34" charset="0"/>
                <a:ea typeface="+mn-ea"/>
                <a:cs typeface="+mn-cs"/>
              </a:rPr>
              <a:t>法释〔</a:t>
            </a:r>
            <a:r>
              <a:rPr lang="en-US" altLang="zh-CN" sz="1200" kern="1200" dirty="0" smtClean="0">
                <a:solidFill>
                  <a:schemeClr val="tx1"/>
                </a:solidFill>
                <a:effectLst/>
                <a:latin typeface="Arial" pitchFamily="34" charset="0"/>
                <a:ea typeface="+mn-ea"/>
                <a:cs typeface="+mn-cs"/>
              </a:rPr>
              <a:t>2019</a:t>
            </a:r>
            <a:r>
              <a:rPr lang="zh-CN" altLang="zh-CN" sz="1200" kern="1200" dirty="0" smtClean="0">
                <a:solidFill>
                  <a:schemeClr val="tx1"/>
                </a:solidFill>
                <a:effectLst/>
                <a:latin typeface="Arial" pitchFamily="34" charset="0"/>
                <a:ea typeface="+mn-ea"/>
                <a:cs typeface="+mn-cs"/>
              </a:rPr>
              <a:t>〕</a:t>
            </a:r>
            <a:r>
              <a:rPr lang="en-US" altLang="zh-CN" sz="1200" kern="1200" dirty="0" smtClean="0">
                <a:solidFill>
                  <a:schemeClr val="tx1"/>
                </a:solidFill>
                <a:effectLst/>
                <a:latin typeface="Arial" pitchFamily="34" charset="0"/>
                <a:ea typeface="+mn-ea"/>
                <a:cs typeface="+mn-cs"/>
              </a:rPr>
              <a:t>15</a:t>
            </a:r>
            <a:r>
              <a:rPr lang="zh-CN" altLang="zh-CN" sz="1200" kern="1200" dirty="0" smtClean="0">
                <a:solidFill>
                  <a:schemeClr val="tx1"/>
                </a:solidFill>
                <a:effectLst/>
                <a:latin typeface="Arial" pitchFamily="34" charset="0"/>
                <a:ea typeface="+mn-ea"/>
                <a:cs typeface="+mn-cs"/>
              </a:rPr>
              <a:t>号 </a:t>
            </a:r>
            <a:endParaRPr lang="zh-CN" altLang="en-US" dirty="0" smtClean="0">
              <a:latin typeface="Arial" pitchFamily="34" charset="0"/>
            </a:endParaRPr>
          </a:p>
        </p:txBody>
      </p:sp>
      <p:sp>
        <p:nvSpPr>
          <p:cNvPr id="180228" name="灯片编号占位符 3"/>
          <p:cNvSpPr>
            <a:spLocks noGrp="1"/>
          </p:cNvSpPr>
          <p:nvPr>
            <p:ph type="sldNum" sz="quarter" idx="5"/>
          </p:nvPr>
        </p:nvSpPr>
        <p:spPr>
          <a:xfrm>
            <a:off x="3884463" y="8685878"/>
            <a:ext cx="2972004" cy="45670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lvl1pPr defTabSz="914423" eaLnBrk="0" hangingPunct="0">
              <a:defRPr sz="2200" b="1">
                <a:solidFill>
                  <a:schemeClr val="tx1"/>
                </a:solidFill>
                <a:latin typeface="Verdana" pitchFamily="34" charset="0"/>
                <a:ea typeface="宋体" pitchFamily="2" charset="-122"/>
              </a:defRPr>
            </a:lvl1pPr>
            <a:lvl2pPr marL="685817" indent="-263776" defTabSz="914423" eaLnBrk="0" hangingPunct="0">
              <a:defRPr sz="2200" b="1">
                <a:solidFill>
                  <a:schemeClr val="tx1"/>
                </a:solidFill>
                <a:latin typeface="Verdana" pitchFamily="34" charset="0"/>
                <a:ea typeface="宋体" pitchFamily="2" charset="-122"/>
              </a:defRPr>
            </a:lvl2pPr>
            <a:lvl3pPr marL="1055103" indent="-211021" defTabSz="914423" eaLnBrk="0" hangingPunct="0">
              <a:defRPr sz="2200" b="1">
                <a:solidFill>
                  <a:schemeClr val="tx1"/>
                </a:solidFill>
                <a:latin typeface="Verdana" pitchFamily="34" charset="0"/>
                <a:ea typeface="宋体" pitchFamily="2" charset="-122"/>
              </a:defRPr>
            </a:lvl3pPr>
            <a:lvl4pPr marL="1477145" indent="-211021" defTabSz="914423" eaLnBrk="0" hangingPunct="0">
              <a:defRPr sz="2200" b="1">
                <a:solidFill>
                  <a:schemeClr val="tx1"/>
                </a:solidFill>
                <a:latin typeface="Verdana" pitchFamily="34" charset="0"/>
                <a:ea typeface="宋体" pitchFamily="2" charset="-122"/>
              </a:defRPr>
            </a:lvl4pPr>
            <a:lvl5pPr marL="1899186" indent="-211021" defTabSz="914423" eaLnBrk="0" hangingPunct="0">
              <a:defRPr sz="2200" b="1">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9pPr>
          </a:lstStyle>
          <a:p>
            <a:pPr eaLnBrk="1" hangingPunct="1"/>
            <a:fld id="{7401C98A-6A13-4FF2-A955-EE5AF5A86FEB}" type="slidenum">
              <a:rPr lang="en-US" altLang="zh-CN" sz="1200" b="0">
                <a:latin typeface="Arial" pitchFamily="34" charset="0"/>
              </a:rPr>
              <a:pPr eaLnBrk="1" hangingPunct="1"/>
              <a:t>18</a:t>
            </a:fld>
            <a:endParaRPr lang="en-US" altLang="zh-CN" sz="1200" b="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AC5ADA71-E0C3-42D1-8D35-0352194E0679}" type="datetime1">
              <a:rPr lang="zh-CN" altLang="en-US" smtClean="0"/>
              <a:pPr>
                <a:defRPr/>
              </a:pPr>
              <a:t>2019/12/5</a:t>
            </a:fld>
            <a:endParaRPr lang="zh-CN" altLang="en-US" sz="1200"/>
          </a:p>
        </p:txBody>
      </p:sp>
      <p:sp>
        <p:nvSpPr>
          <p:cNvPr id="5" name="灯片编号占位符 4"/>
          <p:cNvSpPr>
            <a:spLocks noGrp="1"/>
          </p:cNvSpPr>
          <p:nvPr>
            <p:ph type="sldNum" sz="quarter" idx="11"/>
          </p:nvPr>
        </p:nvSpPr>
        <p:spPr/>
        <p:txBody>
          <a:bodyPr/>
          <a:lstStyle/>
          <a:p>
            <a:pPr>
              <a:defRPr/>
            </a:pPr>
            <a:fld id="{0B39E128-C574-44DB-A40F-D2A7D2DCABEF}" type="slidenum">
              <a:rPr lang="zh-CN" altLang="en-US" smtClean="0"/>
              <a:pPr>
                <a:defRPr/>
              </a:pPr>
              <a:t>19</a:t>
            </a:fld>
            <a:endParaRPr lang="zh-CN" altLang="en-US" sz="1200"/>
          </a:p>
        </p:txBody>
      </p:sp>
    </p:spTree>
    <p:extLst>
      <p:ext uri="{BB962C8B-B14F-4D97-AF65-F5344CB8AC3E}">
        <p14:creationId xmlns:p14="http://schemas.microsoft.com/office/powerpoint/2010/main" val="226805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effectLst/>
              </a:rPr>
              <a:t>针对个人信息泄露问题开展的重要工作：</a:t>
            </a:r>
          </a:p>
          <a:p>
            <a:r>
              <a:rPr lang="zh-CN" altLang="en-US" dirty="0" smtClean="0">
                <a:effectLst/>
              </a:rPr>
              <a:t>一是立法先行。</a:t>
            </a:r>
            <a:r>
              <a:rPr lang="en-US" altLang="zh-CN" dirty="0" smtClean="0">
                <a:effectLst/>
              </a:rPr>
              <a:t>《</a:t>
            </a:r>
            <a:r>
              <a:rPr lang="zh-CN" altLang="en-US" sz="1200" b="1" kern="1200" dirty="0" smtClean="0">
                <a:solidFill>
                  <a:schemeClr val="tx1"/>
                </a:solidFill>
                <a:effectLst/>
                <a:latin typeface="Arial" pitchFamily="34" charset="0"/>
                <a:ea typeface="+mn-ea"/>
                <a:cs typeface="+mn-cs"/>
              </a:rPr>
              <a:t>个人信息保护</a:t>
            </a:r>
            <a:r>
              <a:rPr lang="zh-CN" altLang="en-US" dirty="0" smtClean="0">
                <a:effectLst/>
              </a:rPr>
              <a:t>法</a:t>
            </a:r>
            <a:r>
              <a:rPr lang="en-US" altLang="zh-CN" dirty="0" smtClean="0">
                <a:effectLst/>
              </a:rPr>
              <a:t>》</a:t>
            </a:r>
            <a:r>
              <a:rPr lang="zh-CN" altLang="en-US" dirty="0" smtClean="0">
                <a:effectLst/>
              </a:rPr>
              <a:t>、</a:t>
            </a:r>
            <a:r>
              <a:rPr lang="en-US" altLang="zh-CN" dirty="0" smtClean="0">
                <a:effectLst/>
              </a:rPr>
              <a:t>《</a:t>
            </a:r>
            <a:r>
              <a:rPr lang="zh-CN" altLang="en-US" dirty="0" smtClean="0">
                <a:effectLst/>
              </a:rPr>
              <a:t>数据安全管理办法</a:t>
            </a:r>
            <a:r>
              <a:rPr lang="en-US" altLang="zh-CN" dirty="0" smtClean="0">
                <a:effectLst/>
              </a:rPr>
              <a:t>》</a:t>
            </a:r>
            <a:r>
              <a:rPr lang="zh-CN" altLang="en-US" dirty="0" smtClean="0">
                <a:effectLst/>
              </a:rPr>
              <a:t>、</a:t>
            </a:r>
            <a:r>
              <a:rPr lang="en-US" altLang="zh-CN" dirty="0" smtClean="0">
                <a:effectLst/>
              </a:rPr>
              <a:t>《》</a:t>
            </a:r>
            <a:r>
              <a:rPr lang="zh-CN" altLang="en-US" dirty="0" smtClean="0">
                <a:effectLst/>
              </a:rPr>
              <a:t>。</a:t>
            </a:r>
          </a:p>
          <a:p>
            <a:r>
              <a:rPr lang="zh-CN" altLang="en-US" dirty="0" smtClean="0">
                <a:effectLst/>
              </a:rPr>
              <a:t>二是标准支撑。个人信息安全规范、大数据服务安全能力要求、数据安全管理基本要求。</a:t>
            </a:r>
          </a:p>
          <a:p>
            <a:r>
              <a:rPr lang="zh-CN" altLang="en-US" dirty="0" smtClean="0">
                <a:effectLst/>
              </a:rPr>
              <a:t>三是专项治理。</a:t>
            </a:r>
            <a:r>
              <a:rPr lang="en-US" altLang="zh-CN" dirty="0" smtClean="0">
                <a:effectLst/>
              </a:rPr>
              <a:t>App</a:t>
            </a:r>
            <a:r>
              <a:rPr lang="zh-CN" altLang="en-US" dirty="0" smtClean="0">
                <a:effectLst/>
              </a:rPr>
              <a:t>专项治理。</a:t>
            </a:r>
          </a:p>
          <a:p>
            <a:endParaRPr lang="zh-CN" altLang="en-US" dirty="0"/>
          </a:p>
        </p:txBody>
      </p:sp>
      <p:sp>
        <p:nvSpPr>
          <p:cNvPr id="4" name="日期占位符 3"/>
          <p:cNvSpPr>
            <a:spLocks noGrp="1"/>
          </p:cNvSpPr>
          <p:nvPr>
            <p:ph type="dt" idx="10"/>
          </p:nvPr>
        </p:nvSpPr>
        <p:spPr/>
        <p:txBody>
          <a:bodyPr/>
          <a:lstStyle/>
          <a:p>
            <a:pPr>
              <a:defRPr/>
            </a:pPr>
            <a:fld id="{AC5ADA71-E0C3-42D1-8D35-0352194E0679}" type="datetime1">
              <a:rPr lang="zh-CN" altLang="en-US" smtClean="0"/>
              <a:pPr>
                <a:defRPr/>
              </a:pPr>
              <a:t>2019/12/6</a:t>
            </a:fld>
            <a:endParaRPr lang="zh-CN" altLang="en-US" sz="1200"/>
          </a:p>
        </p:txBody>
      </p:sp>
      <p:sp>
        <p:nvSpPr>
          <p:cNvPr id="5" name="灯片编号占位符 4"/>
          <p:cNvSpPr>
            <a:spLocks noGrp="1"/>
          </p:cNvSpPr>
          <p:nvPr>
            <p:ph type="sldNum" sz="quarter" idx="11"/>
          </p:nvPr>
        </p:nvSpPr>
        <p:spPr/>
        <p:txBody>
          <a:bodyPr/>
          <a:lstStyle/>
          <a:p>
            <a:pPr>
              <a:defRPr/>
            </a:pPr>
            <a:fld id="{0B39E128-C574-44DB-A40F-D2A7D2DCABEF}" type="slidenum">
              <a:rPr lang="zh-CN" altLang="en-US" smtClean="0"/>
              <a:pPr>
                <a:defRPr/>
              </a:pPr>
              <a:t>2</a:t>
            </a:fld>
            <a:endParaRPr lang="zh-CN" altLang="en-US" sz="1200"/>
          </a:p>
        </p:txBody>
      </p:sp>
    </p:spTree>
    <p:extLst>
      <p:ext uri="{BB962C8B-B14F-4D97-AF65-F5344CB8AC3E}">
        <p14:creationId xmlns:p14="http://schemas.microsoft.com/office/powerpoint/2010/main" val="226805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xfrm>
            <a:off x="1144588" y="685800"/>
            <a:ext cx="4572000" cy="3429000"/>
          </a:xfrm>
        </p:spPr>
      </p:sp>
      <p:sp>
        <p:nvSpPr>
          <p:cNvPr id="64515" name="备注占位符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p>
            <a:endParaRPr lang="zh-CN" altLang="en-US" smtClean="0">
              <a:latin typeface="Arial" charset="0"/>
            </a:endParaRPr>
          </a:p>
        </p:txBody>
      </p:sp>
      <p:sp>
        <p:nvSpPr>
          <p:cNvPr id="64516"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 typeface="Arial" charset="0"/>
              <a:buNone/>
            </a:pPr>
            <a:fld id="{C6908F58-694D-402F-9E05-ED06D286BB6E}" type="slidenum">
              <a:rPr lang="en-US" altLang="zh-CN" sz="1200" smtClean="0"/>
              <a:pPr eaLnBrk="1" hangingPunct="1">
                <a:buFont typeface="Arial" charset="0"/>
                <a:buNone/>
              </a:pPr>
              <a:t>20</a:t>
            </a:fld>
            <a:endParaRPr lang="en-US" altLang="zh-CN" sz="12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685800"/>
            <a:ext cx="4572000" cy="3429000"/>
          </a:xfrm>
        </p:spPr>
      </p:sp>
      <p:sp>
        <p:nvSpPr>
          <p:cNvPr id="3" name="备注占位符 2"/>
          <p:cNvSpPr>
            <a:spLocks noGrp="1"/>
          </p:cNvSpPr>
          <p:nvPr>
            <p:ph type="body" idx="1"/>
          </p:nvPr>
        </p:nvSpPr>
        <p:spPr>
          <a:xfrm>
            <a:off x="685800" y="4343400"/>
            <a:ext cx="5486400" cy="4114800"/>
          </a:xfrm>
          <a:prstGeom prst="rect">
            <a:avLst/>
          </a:prstGeom>
        </p:spPr>
        <p:txBody>
          <a:bodyPr lIns="84408" tIns="42204" rIns="84408" bIns="42204"/>
          <a:lstStyle/>
          <a:p>
            <a:r>
              <a:rPr lang="zh-CN" altLang="en-US" dirty="0" smtClean="0"/>
              <a:t>多元主体，责任边界模糊</a:t>
            </a:r>
            <a:endParaRPr lang="zh-CN" altLang="en-US" dirty="0"/>
          </a:p>
        </p:txBody>
      </p:sp>
      <p:sp>
        <p:nvSpPr>
          <p:cNvPr id="4" name="灯片编号占位符 3"/>
          <p:cNvSpPr>
            <a:spLocks noGrp="1"/>
          </p:cNvSpPr>
          <p:nvPr>
            <p:ph type="sldNum" sz="quarter" idx="10"/>
          </p:nvPr>
        </p:nvSpPr>
        <p:spPr>
          <a:xfrm>
            <a:off x="3884463" y="8685878"/>
            <a:ext cx="2972004" cy="456704"/>
          </a:xfrm>
          <a:prstGeom prst="rect">
            <a:avLst/>
          </a:prstGeom>
        </p:spPr>
        <p:txBody>
          <a:bodyPr lIns="84408" tIns="42204" rIns="84408" bIns="42204"/>
          <a:lstStyle/>
          <a:p>
            <a:fld id="{00ADAA24-6099-4093-96D3-540BA5471BB2}" type="slidenum">
              <a:rPr lang="en-US" altLang="zh-CN" smtClean="0"/>
              <a:pPr/>
              <a:t>21</a:t>
            </a:fld>
            <a:endParaRPr lang="en-US" altLang="zh-CN"/>
          </a:p>
        </p:txBody>
      </p:sp>
    </p:spTree>
    <p:extLst>
      <p:ext uri="{BB962C8B-B14F-4D97-AF65-F5344CB8AC3E}">
        <p14:creationId xmlns:p14="http://schemas.microsoft.com/office/powerpoint/2010/main" val="370613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685800"/>
            <a:ext cx="4572000" cy="3429000"/>
          </a:xfrm>
        </p:spPr>
      </p:sp>
      <p:sp>
        <p:nvSpPr>
          <p:cNvPr id="3" name="备注占位符 2"/>
          <p:cNvSpPr>
            <a:spLocks noGrp="1"/>
          </p:cNvSpPr>
          <p:nvPr>
            <p:ph type="body" idx="1"/>
          </p:nvPr>
        </p:nvSpPr>
        <p:spPr>
          <a:xfrm>
            <a:off x="685800" y="4343400"/>
            <a:ext cx="5486400" cy="4114800"/>
          </a:xfrm>
          <a:prstGeom prst="rect">
            <a:avLst/>
          </a:prstGeom>
        </p:spPr>
        <p:txBody>
          <a:bodyPr lIns="84408" tIns="42204" rIns="84408" bIns="42204"/>
          <a:lstStyle/>
          <a:p>
            <a:endParaRPr lang="zh-CN" altLang="en-US" dirty="0"/>
          </a:p>
        </p:txBody>
      </p:sp>
      <p:sp>
        <p:nvSpPr>
          <p:cNvPr id="4" name="灯片编号占位符 3"/>
          <p:cNvSpPr>
            <a:spLocks noGrp="1"/>
          </p:cNvSpPr>
          <p:nvPr>
            <p:ph type="sldNum" sz="quarter" idx="10"/>
          </p:nvPr>
        </p:nvSpPr>
        <p:spPr>
          <a:xfrm>
            <a:off x="3884463" y="8685878"/>
            <a:ext cx="2972004" cy="456704"/>
          </a:xfrm>
          <a:prstGeom prst="rect">
            <a:avLst/>
          </a:prstGeom>
        </p:spPr>
        <p:txBody>
          <a:bodyPr lIns="84408" tIns="42204" rIns="84408" bIns="42204"/>
          <a:lstStyle/>
          <a:p>
            <a:fld id="{00ADAA24-6099-4093-96D3-540BA5471BB2}" type="slidenum">
              <a:rPr lang="en-US" altLang="zh-CN" smtClean="0"/>
              <a:pPr/>
              <a:t>22</a:t>
            </a:fld>
            <a:endParaRPr lang="en-US" altLang="zh-CN"/>
          </a:p>
        </p:txBody>
      </p:sp>
    </p:spTree>
    <p:extLst>
      <p:ext uri="{BB962C8B-B14F-4D97-AF65-F5344CB8AC3E}">
        <p14:creationId xmlns:p14="http://schemas.microsoft.com/office/powerpoint/2010/main" val="370613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685800"/>
            <a:ext cx="4572000" cy="3429000"/>
          </a:xfrm>
        </p:spPr>
      </p:sp>
      <p:sp>
        <p:nvSpPr>
          <p:cNvPr id="3" name="备注占位符 2"/>
          <p:cNvSpPr>
            <a:spLocks noGrp="1"/>
          </p:cNvSpPr>
          <p:nvPr>
            <p:ph type="body" idx="1"/>
          </p:nvPr>
        </p:nvSpPr>
        <p:spPr>
          <a:xfrm>
            <a:off x="685800" y="4343400"/>
            <a:ext cx="5486400" cy="4114800"/>
          </a:xfrm>
          <a:prstGeom prst="rect">
            <a:avLst/>
          </a:prstGeom>
        </p:spPr>
        <p:txBody>
          <a:bodyPr lIns="84408" tIns="42204" rIns="84408" bIns="42204"/>
          <a:lstStyle/>
          <a:p>
            <a:r>
              <a:rPr lang="zh-CN" altLang="en-US" dirty="0" smtClean="0"/>
              <a:t>不同场景专有数据形态和特点提出不同的要求</a:t>
            </a:r>
            <a:endParaRPr lang="zh-CN" altLang="en-US" dirty="0"/>
          </a:p>
        </p:txBody>
      </p:sp>
      <p:sp>
        <p:nvSpPr>
          <p:cNvPr id="4" name="灯片编号占位符 3"/>
          <p:cNvSpPr>
            <a:spLocks noGrp="1"/>
          </p:cNvSpPr>
          <p:nvPr>
            <p:ph type="sldNum" sz="quarter" idx="10"/>
          </p:nvPr>
        </p:nvSpPr>
        <p:spPr>
          <a:xfrm>
            <a:off x="3884463" y="8685878"/>
            <a:ext cx="2972004" cy="456704"/>
          </a:xfrm>
          <a:prstGeom prst="rect">
            <a:avLst/>
          </a:prstGeom>
        </p:spPr>
        <p:txBody>
          <a:bodyPr lIns="84408" tIns="42204" rIns="84408" bIns="42204"/>
          <a:lstStyle/>
          <a:p>
            <a:fld id="{00ADAA24-6099-4093-96D3-540BA5471BB2}" type="slidenum">
              <a:rPr lang="en-US" altLang="zh-CN" smtClean="0"/>
              <a:pPr/>
              <a:t>23</a:t>
            </a:fld>
            <a:endParaRPr lang="en-US" altLang="zh-CN"/>
          </a:p>
        </p:txBody>
      </p:sp>
    </p:spTree>
    <p:extLst>
      <p:ext uri="{BB962C8B-B14F-4D97-AF65-F5344CB8AC3E}">
        <p14:creationId xmlns:p14="http://schemas.microsoft.com/office/powerpoint/2010/main" val="370613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685800"/>
            <a:ext cx="4572000" cy="3429000"/>
          </a:xfrm>
        </p:spPr>
      </p:sp>
      <p:sp>
        <p:nvSpPr>
          <p:cNvPr id="3" name="备注占位符 2"/>
          <p:cNvSpPr>
            <a:spLocks noGrp="1"/>
          </p:cNvSpPr>
          <p:nvPr>
            <p:ph type="body" idx="1"/>
          </p:nvPr>
        </p:nvSpPr>
        <p:spPr>
          <a:xfrm>
            <a:off x="685800" y="4343400"/>
            <a:ext cx="5486400" cy="4114800"/>
          </a:xfrm>
          <a:prstGeom prst="rect">
            <a:avLst/>
          </a:prstGeom>
        </p:spPr>
        <p:txBody>
          <a:bodyPr lIns="84408" tIns="42204" rIns="84408" bIns="42204"/>
          <a:lstStyle/>
          <a:p>
            <a:endParaRPr lang="zh-CN" altLang="en-US" dirty="0"/>
          </a:p>
        </p:txBody>
      </p:sp>
      <p:sp>
        <p:nvSpPr>
          <p:cNvPr id="4" name="灯片编号占位符 3"/>
          <p:cNvSpPr>
            <a:spLocks noGrp="1"/>
          </p:cNvSpPr>
          <p:nvPr>
            <p:ph type="sldNum" sz="quarter" idx="10"/>
          </p:nvPr>
        </p:nvSpPr>
        <p:spPr>
          <a:xfrm>
            <a:off x="3884463" y="8685878"/>
            <a:ext cx="2972004" cy="456704"/>
          </a:xfrm>
          <a:prstGeom prst="rect">
            <a:avLst/>
          </a:prstGeom>
        </p:spPr>
        <p:txBody>
          <a:bodyPr lIns="84408" tIns="42204" rIns="84408" bIns="42204"/>
          <a:lstStyle/>
          <a:p>
            <a:fld id="{00ADAA24-6099-4093-96D3-540BA5471BB2}" type="slidenum">
              <a:rPr lang="en-US" altLang="zh-CN" smtClean="0"/>
              <a:pPr/>
              <a:t>24</a:t>
            </a:fld>
            <a:endParaRPr lang="en-US" altLang="zh-CN"/>
          </a:p>
        </p:txBody>
      </p:sp>
    </p:spTree>
    <p:extLst>
      <p:ext uri="{BB962C8B-B14F-4D97-AF65-F5344CB8AC3E}">
        <p14:creationId xmlns:p14="http://schemas.microsoft.com/office/powerpoint/2010/main" val="370613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数据安全由平台安全提供</a:t>
            </a:r>
            <a:endParaRPr lang="zh-CN" altLang="en-US" dirty="0"/>
          </a:p>
        </p:txBody>
      </p:sp>
      <p:sp>
        <p:nvSpPr>
          <p:cNvPr id="4" name="灯片编号占位符 3"/>
          <p:cNvSpPr>
            <a:spLocks noGrp="1"/>
          </p:cNvSpPr>
          <p:nvPr>
            <p:ph type="sldNum" sz="quarter" idx="10"/>
          </p:nvPr>
        </p:nvSpPr>
        <p:spPr/>
        <p:txBody>
          <a:bodyPr/>
          <a:lstStyle/>
          <a:p>
            <a:fld id="{F8DD3BDB-C6CF-4FFB-8754-9599E91E49A2}" type="slidenum">
              <a:rPr lang="zh-CN" altLang="en-US" smtClean="0"/>
              <a:t>25</a:t>
            </a:fld>
            <a:endParaRPr lang="zh-CN" altLang="en-US"/>
          </a:p>
        </p:txBody>
      </p:sp>
    </p:spTree>
    <p:extLst>
      <p:ext uri="{BB962C8B-B14F-4D97-AF65-F5344CB8AC3E}">
        <p14:creationId xmlns:p14="http://schemas.microsoft.com/office/powerpoint/2010/main" val="3966368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0178" name="Notes Placeholder 2"/>
          <p:cNvSpPr>
            <a:spLocks noGrp="1" noRot="1" noChangeAspect="1" noChangeArrowheads="1"/>
          </p:cNvSpPr>
          <p:nvPr>
            <p:ph type="body" idx="1"/>
          </p:nvPr>
        </p:nvSpPr>
        <p:spPr bwMode="auto">
          <a:xfrm>
            <a:off x="841375" y="1"/>
            <a:ext cx="0" cy="1444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p>
            <a:endParaRPr lang="en-US" altLang="zh-CN" dirty="0" smtClean="0"/>
          </a:p>
        </p:txBody>
      </p:sp>
      <p:sp>
        <p:nvSpPr>
          <p:cNvPr id="50179" name="Slide Image Placeholder 4"/>
          <p:cNvSpPr>
            <a:spLocks noGrp="1" noRot="1" noChangeAspect="1" noChangeArrowheads="1" noTextEdit="1"/>
          </p:cNvSpPr>
          <p:nvPr>
            <p:ph type="sldImg" idx="4294967295"/>
          </p:nvPr>
        </p:nvSpPr>
        <p:spPr>
          <a:xfrm>
            <a:off x="539750" y="503238"/>
            <a:ext cx="3144838" cy="2359025"/>
          </a:xfrm>
          <a:ln/>
          <a:extLst>
            <a:ext uri="{91240B29-F687-4F45-9708-019B960494DF}">
              <a14:hiddenLine xmlns:a14="http://schemas.microsoft.com/office/drawing/2010/main" w="12700">
                <a:solidFill>
                  <a:srgbClr val="000000"/>
                </a:solidFill>
                <a:miter lim="800000"/>
                <a:headEnd/>
                <a:tailEnd/>
              </a14:hiddenLine>
            </a:ext>
          </a:extLst>
        </p:spPr>
      </p:sp>
    </p:spTree>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685800"/>
            <a:ext cx="4572000" cy="3429000"/>
          </a:xfrm>
        </p:spPr>
      </p:sp>
      <p:sp>
        <p:nvSpPr>
          <p:cNvPr id="3" name="备注占位符 2"/>
          <p:cNvSpPr>
            <a:spLocks noGrp="1"/>
          </p:cNvSpPr>
          <p:nvPr>
            <p:ph type="body" idx="1"/>
          </p:nvPr>
        </p:nvSpPr>
        <p:spPr>
          <a:xfrm>
            <a:off x="685800" y="4343400"/>
            <a:ext cx="5486400" cy="4114800"/>
          </a:xfrm>
          <a:prstGeom prst="rect">
            <a:avLst/>
          </a:prstGeom>
        </p:spPr>
        <p:txBody>
          <a:bodyPr lIns="84408" tIns="42204" rIns="84408" bIns="42204"/>
          <a:lstStyle/>
          <a:p>
            <a:r>
              <a:rPr lang="zh-CN" altLang="en-US" dirty="0" smtClean="0"/>
              <a:t>以数据为对象的相关要求</a:t>
            </a:r>
            <a:endParaRPr lang="en-US" altLang="zh-CN" dirty="0" smtClean="0"/>
          </a:p>
          <a:p>
            <a:endParaRPr lang="zh-CN" altLang="en-US" dirty="0"/>
          </a:p>
        </p:txBody>
      </p:sp>
      <p:sp>
        <p:nvSpPr>
          <p:cNvPr id="4" name="灯片编号占位符 3"/>
          <p:cNvSpPr>
            <a:spLocks noGrp="1"/>
          </p:cNvSpPr>
          <p:nvPr>
            <p:ph type="sldNum" sz="quarter" idx="10"/>
          </p:nvPr>
        </p:nvSpPr>
        <p:spPr>
          <a:xfrm>
            <a:off x="3884463" y="8685878"/>
            <a:ext cx="2972004" cy="456704"/>
          </a:xfrm>
          <a:prstGeom prst="rect">
            <a:avLst/>
          </a:prstGeom>
        </p:spPr>
        <p:txBody>
          <a:bodyPr lIns="84408" tIns="42204" rIns="84408" bIns="42204"/>
          <a:lstStyle/>
          <a:p>
            <a:fld id="{00ADAA24-6099-4093-96D3-540BA5471BB2}" type="slidenum">
              <a:rPr lang="en-US" altLang="zh-CN" smtClean="0"/>
              <a:pPr/>
              <a:t>27</a:t>
            </a:fld>
            <a:endParaRPr lang="en-US" altLang="zh-CN"/>
          </a:p>
        </p:txBody>
      </p:sp>
    </p:spTree>
    <p:extLst>
      <p:ext uri="{BB962C8B-B14F-4D97-AF65-F5344CB8AC3E}">
        <p14:creationId xmlns:p14="http://schemas.microsoft.com/office/powerpoint/2010/main" val="3706136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685800"/>
            <a:ext cx="4572000" cy="3429000"/>
          </a:xfrm>
        </p:spPr>
      </p:sp>
      <p:sp>
        <p:nvSpPr>
          <p:cNvPr id="3" name="备注占位符 2"/>
          <p:cNvSpPr>
            <a:spLocks noGrp="1"/>
          </p:cNvSpPr>
          <p:nvPr>
            <p:ph type="body" idx="1"/>
          </p:nvPr>
        </p:nvSpPr>
        <p:spPr>
          <a:xfrm>
            <a:off x="685800" y="4343400"/>
            <a:ext cx="5486400" cy="4114800"/>
          </a:xfrm>
          <a:prstGeom prst="rect">
            <a:avLst/>
          </a:prstGeom>
        </p:spPr>
        <p:txBody>
          <a:bodyPr lIns="84408" tIns="42204" rIns="84408" bIns="42204"/>
          <a:lstStyle/>
          <a:p>
            <a:pPr marL="0" marR="0" lvl="0" indent="0" algn="l" defTabSz="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Arial" pitchFamily="34" charset="0"/>
                <a:ea typeface="+mn-ea"/>
                <a:cs typeface="+mn-cs"/>
              </a:rPr>
              <a:t>动态细粒度的访问控制：</a:t>
            </a:r>
            <a:r>
              <a:rPr lang="zh-CN" altLang="en-US" sz="1200" b="0" i="0" u="none" strike="noStrike" kern="1200" baseline="0" dirty="0" smtClean="0">
                <a:solidFill>
                  <a:schemeClr val="tx1"/>
                </a:solidFill>
                <a:latin typeface="Arial" pitchFamily="34" charset="0"/>
                <a:ea typeface="+mn-ea"/>
                <a:cs typeface="+mn-cs"/>
              </a:rPr>
              <a:t>将动态属性和加权属性引入到基于属性的加密方法来实现。有两种基于属性的加密访问控制方法：基于密钥策略的属性加密（</a:t>
            </a:r>
            <a:r>
              <a:rPr lang="en-US" altLang="zh-CN" sz="1200" b="0" i="0" u="none" strike="noStrike" kern="1200" baseline="0" dirty="0" smtClean="0">
                <a:solidFill>
                  <a:schemeClr val="tx1"/>
                </a:solidFill>
                <a:latin typeface="Arial" pitchFamily="34" charset="0"/>
                <a:ea typeface="+mn-ea"/>
                <a:cs typeface="+mn-cs"/>
              </a:rPr>
              <a:t>KP-ABE</a:t>
            </a:r>
            <a:r>
              <a:rPr lang="zh-CN" altLang="en-US" sz="1200" b="0" i="0" u="none" strike="noStrike" kern="1200" baseline="0" dirty="0" smtClean="0">
                <a:solidFill>
                  <a:schemeClr val="tx1"/>
                </a:solidFill>
                <a:latin typeface="Arial" pitchFamily="34" charset="0"/>
                <a:ea typeface="+mn-ea"/>
                <a:cs typeface="+mn-cs"/>
              </a:rPr>
              <a:t>）和基于密文策略的属性加密（</a:t>
            </a:r>
            <a:r>
              <a:rPr lang="en-US" altLang="zh-CN" sz="1200" b="0" i="0" u="none" strike="noStrike" kern="1200" baseline="0" dirty="0" smtClean="0">
                <a:solidFill>
                  <a:schemeClr val="tx1"/>
                </a:solidFill>
                <a:latin typeface="Arial" pitchFamily="34" charset="0"/>
                <a:ea typeface="+mn-ea"/>
                <a:cs typeface="+mn-cs"/>
              </a:rPr>
              <a:t>CP-ABE</a:t>
            </a:r>
            <a:r>
              <a:rPr lang="zh-CN" altLang="en-US" sz="1200" b="0" i="0" u="none" strike="noStrike" kern="1200" baseline="0" smtClean="0">
                <a:solidFill>
                  <a:schemeClr val="tx1"/>
                </a:solidFill>
                <a:latin typeface="Arial" pitchFamily="34" charset="0"/>
                <a:ea typeface="+mn-ea"/>
                <a:cs typeface="+mn-cs"/>
              </a:rPr>
              <a:t>）</a:t>
            </a:r>
            <a:endParaRPr lang="en-US" altLang="zh-CN" sz="1200" b="0" i="0" u="none" strike="noStrike" kern="1200" baseline="0" dirty="0" smtClean="0">
              <a:solidFill>
                <a:schemeClr val="tx1"/>
              </a:solidFill>
              <a:latin typeface="Arial" pitchFamily="34" charset="0"/>
              <a:ea typeface="+mn-ea"/>
              <a:cs typeface="+mn-cs"/>
            </a:endParaRPr>
          </a:p>
          <a:p>
            <a:pPr marL="0" marR="0" lvl="0" indent="0" algn="l" defTabSz="0" rtl="0" eaLnBrk="0" fontAlgn="base" latinLnBrk="0" hangingPunct="0">
              <a:lnSpc>
                <a:spcPct val="100000"/>
              </a:lnSpc>
              <a:spcBef>
                <a:spcPct val="30000"/>
              </a:spcBef>
              <a:spcAft>
                <a:spcPct val="0"/>
              </a:spcAft>
              <a:buClrTx/>
              <a:buSzTx/>
              <a:buFontTx/>
              <a:buNone/>
              <a:tabLst/>
              <a:defRPr/>
            </a:pPr>
            <a:r>
              <a:rPr lang="zh-CN" altLang="en-US" sz="1200" b="0" i="0" u="none" strike="noStrike" kern="1200" baseline="0" dirty="0" smtClean="0">
                <a:solidFill>
                  <a:schemeClr val="tx1"/>
                </a:solidFill>
                <a:latin typeface="Arial" pitchFamily="34" charset="0"/>
                <a:ea typeface="+mn-ea"/>
                <a:cs typeface="+mn-cs"/>
              </a:rPr>
              <a:t>独立性：保证来源链中不同数据块的独立性对数据拥有者很重要</a:t>
            </a:r>
            <a:endParaRPr lang="zh-CN" altLang="zh-CN" sz="1200" kern="1200" dirty="0" smtClean="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a:xfrm>
            <a:off x="3884463" y="8685878"/>
            <a:ext cx="2972004" cy="456704"/>
          </a:xfrm>
          <a:prstGeom prst="rect">
            <a:avLst/>
          </a:prstGeom>
        </p:spPr>
        <p:txBody>
          <a:bodyPr lIns="84408" tIns="42204" rIns="84408" bIns="42204"/>
          <a:lstStyle/>
          <a:p>
            <a:fld id="{00ADAA24-6099-4093-96D3-540BA5471BB2}" type="slidenum">
              <a:rPr lang="en-US" altLang="zh-CN" smtClean="0"/>
              <a:pPr/>
              <a:t>28</a:t>
            </a:fld>
            <a:endParaRPr lang="en-US" altLang="zh-CN"/>
          </a:p>
        </p:txBody>
      </p:sp>
    </p:spTree>
    <p:extLst>
      <p:ext uri="{BB962C8B-B14F-4D97-AF65-F5344CB8AC3E}">
        <p14:creationId xmlns:p14="http://schemas.microsoft.com/office/powerpoint/2010/main" val="370613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0594" name="Rectangle 23"/>
          <p:cNvSpPr>
            <a:spLocks noGrp="1" noChangeArrowheads="1"/>
          </p:cNvSpPr>
          <p:nvPr/>
        </p:nvSpPr>
        <p:spPr bwMode="auto">
          <a:xfrm>
            <a:off x="755650" y="0"/>
            <a:ext cx="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Microsoft Engineering Excellence</a:t>
            </a:r>
          </a:p>
        </p:txBody>
      </p:sp>
      <p:sp>
        <p:nvSpPr>
          <p:cNvPr id="110595" name="Rectangle 2"/>
          <p:cNvSpPr>
            <a:spLocks noGrp="1" noRot="1" noChangeAspect="1" noChangeArrowheads="1" noTextEdit="1"/>
          </p:cNvSpPr>
          <p:nvPr>
            <p:ph type="sldImg" idx="4294967295"/>
          </p:nvPr>
        </p:nvSpPr>
        <p:spPr>
          <a:xfrm>
            <a:off x="1143000" y="450850"/>
            <a:ext cx="4572000" cy="3429000"/>
          </a:xfrm>
        </p:spPr>
      </p:sp>
      <p:sp>
        <p:nvSpPr>
          <p:cNvPr id="110596" name="Rectangle 3"/>
          <p:cNvSpPr>
            <a:spLocks noGrp="1" noRot="1" noChangeAspect="1" noChangeArrowheads="1"/>
          </p:cNvSpPr>
          <p:nvPr>
            <p:ph type="body" idx="1"/>
          </p:nvPr>
        </p:nvSpPr>
        <p:spPr bwMode="auto">
          <a:xfrm>
            <a:off x="306388" y="4129088"/>
            <a:ext cx="6262687"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p>
            <a:endParaRPr lang="zh-CN" altLang="en-US" dirty="0" smtClean="0">
              <a:latin typeface="Arial" charset="0"/>
            </a:endParaRPr>
          </a:p>
          <a:p>
            <a:endParaRPr lang="zh-CN" altLang="en-US" dirty="0" smtClean="0">
              <a:latin typeface="Arial" charset="0"/>
            </a:endParaRPr>
          </a:p>
          <a:p>
            <a:endParaRPr lang="zh-CN" altLang="en-US" dirty="0" smtClean="0">
              <a:latin typeface="Arial"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685800"/>
            <a:ext cx="4572000" cy="3429000"/>
          </a:xfrm>
        </p:spPr>
      </p:sp>
      <p:sp>
        <p:nvSpPr>
          <p:cNvPr id="3" name="备注占位符 2"/>
          <p:cNvSpPr>
            <a:spLocks noGrp="1"/>
          </p:cNvSpPr>
          <p:nvPr>
            <p:ph type="body" idx="1"/>
          </p:nvPr>
        </p:nvSpPr>
        <p:spPr>
          <a:xfrm>
            <a:off x="685800" y="4343400"/>
            <a:ext cx="5486400" cy="4114800"/>
          </a:xfrm>
          <a:prstGeom prst="rect">
            <a:avLst/>
          </a:prstGeom>
        </p:spPr>
        <p:txBody>
          <a:bodyPr lIns="84408" tIns="42204" rIns="84408" bIns="42204"/>
          <a:lstStyle/>
          <a:p>
            <a:r>
              <a:rPr lang="zh-CN" altLang="en-US" dirty="0" smtClean="0"/>
              <a:t>不同场景专有数据形态和特点提出不同的要求</a:t>
            </a:r>
            <a:endParaRPr lang="zh-CN" altLang="en-US" dirty="0"/>
          </a:p>
        </p:txBody>
      </p:sp>
      <p:sp>
        <p:nvSpPr>
          <p:cNvPr id="4" name="灯片编号占位符 3"/>
          <p:cNvSpPr>
            <a:spLocks noGrp="1"/>
          </p:cNvSpPr>
          <p:nvPr>
            <p:ph type="sldNum" sz="quarter" idx="10"/>
          </p:nvPr>
        </p:nvSpPr>
        <p:spPr>
          <a:xfrm>
            <a:off x="3884463" y="8685878"/>
            <a:ext cx="2972004" cy="456704"/>
          </a:xfrm>
          <a:prstGeom prst="rect">
            <a:avLst/>
          </a:prstGeom>
        </p:spPr>
        <p:txBody>
          <a:bodyPr lIns="84408" tIns="42204" rIns="84408" bIns="42204"/>
          <a:lstStyle/>
          <a:p>
            <a:fld id="{00ADAA24-6099-4093-96D3-540BA5471BB2}" type="slidenum">
              <a:rPr lang="en-US" altLang="zh-CN" smtClean="0"/>
              <a:pPr/>
              <a:t>3</a:t>
            </a:fld>
            <a:endParaRPr lang="en-US" altLang="zh-CN"/>
          </a:p>
        </p:txBody>
      </p:sp>
    </p:spTree>
    <p:extLst>
      <p:ext uri="{BB962C8B-B14F-4D97-AF65-F5344CB8AC3E}">
        <p14:creationId xmlns:p14="http://schemas.microsoft.com/office/powerpoint/2010/main" val="370613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xfrm>
            <a:off x="1143000" y="685800"/>
            <a:ext cx="4572000" cy="3429000"/>
          </a:xfrm>
          <a:ln/>
        </p:spPr>
      </p:sp>
      <p:sp>
        <p:nvSpPr>
          <p:cNvPr id="180227" name="备注占位符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p>
            <a:r>
              <a:rPr lang="en-US" altLang="zh-CN" dirty="0" smtClean="0">
                <a:latin typeface="Arial" pitchFamily="34" charset="0"/>
              </a:rPr>
              <a:t>2009</a:t>
            </a:r>
            <a:r>
              <a:rPr lang="zh-CN" altLang="en-US" dirty="0" smtClean="0">
                <a:latin typeface="Arial" pitchFamily="34" charset="0"/>
              </a:rPr>
              <a:t>年刑</a:t>
            </a:r>
            <a:r>
              <a:rPr lang="en-US" altLang="zh-CN" dirty="0" smtClean="0">
                <a:latin typeface="Arial" pitchFamily="34" charset="0"/>
              </a:rPr>
              <a:t>7</a:t>
            </a:r>
            <a:r>
              <a:rPr lang="zh-CN" altLang="en-US" dirty="0" smtClean="0">
                <a:latin typeface="Arial" pitchFamily="34" charset="0"/>
              </a:rPr>
              <a:t>，增加之一，金融电信医疗交通教育</a:t>
            </a:r>
            <a:endParaRPr lang="en-US" altLang="zh-CN" dirty="0" smtClean="0">
              <a:latin typeface="Arial" pitchFamily="34" charset="0"/>
            </a:endParaRPr>
          </a:p>
          <a:p>
            <a:r>
              <a:rPr lang="en-US" altLang="zh-CN" dirty="0" smtClean="0">
                <a:latin typeface="Arial" pitchFamily="34" charset="0"/>
              </a:rPr>
              <a:t>2015</a:t>
            </a:r>
            <a:r>
              <a:rPr lang="zh-CN" altLang="en-US" dirty="0" smtClean="0">
                <a:latin typeface="Arial" pitchFamily="34" charset="0"/>
              </a:rPr>
              <a:t>年刑</a:t>
            </a:r>
            <a:r>
              <a:rPr lang="en-US" altLang="zh-CN" dirty="0" smtClean="0">
                <a:latin typeface="Arial" pitchFamily="34" charset="0"/>
              </a:rPr>
              <a:t>9</a:t>
            </a:r>
            <a:r>
              <a:rPr lang="zh-CN" altLang="en-US" dirty="0" smtClean="0">
                <a:latin typeface="Arial" pitchFamily="34" charset="0"/>
              </a:rPr>
              <a:t>，</a:t>
            </a:r>
            <a:r>
              <a:rPr lang="zh-CN" altLang="en-US" dirty="0" smtClean="0">
                <a:latin typeface="Arial" pitchFamily="34" charset="0"/>
              </a:rPr>
              <a:t>非法获取和非法提供公民个人信息罪合并为侵犯公民个人信息罪。</a:t>
            </a:r>
            <a:endParaRPr lang="en-US" altLang="zh-CN" dirty="0" smtClean="0">
              <a:latin typeface="Arial" pitchFamily="34" charset="0"/>
            </a:endParaRPr>
          </a:p>
          <a:p>
            <a:endParaRPr lang="zh-CN" altLang="en-US" dirty="0" smtClean="0">
              <a:latin typeface="Arial" pitchFamily="34" charset="0"/>
            </a:endParaRPr>
          </a:p>
        </p:txBody>
      </p:sp>
      <p:sp>
        <p:nvSpPr>
          <p:cNvPr id="180228" name="灯片编号占位符 3"/>
          <p:cNvSpPr>
            <a:spLocks noGrp="1"/>
          </p:cNvSpPr>
          <p:nvPr>
            <p:ph type="sldNum" sz="quarter" idx="5"/>
          </p:nvPr>
        </p:nvSpPr>
        <p:spPr>
          <a:xfrm>
            <a:off x="3884463" y="8685878"/>
            <a:ext cx="2972004" cy="45670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lvl1pPr defTabSz="914423" eaLnBrk="0" hangingPunct="0">
              <a:defRPr sz="2200" b="1">
                <a:solidFill>
                  <a:schemeClr val="tx1"/>
                </a:solidFill>
                <a:latin typeface="Verdana" pitchFamily="34" charset="0"/>
                <a:ea typeface="宋体" pitchFamily="2" charset="-122"/>
              </a:defRPr>
            </a:lvl1pPr>
            <a:lvl2pPr marL="685817" indent="-263776" defTabSz="914423" eaLnBrk="0" hangingPunct="0">
              <a:defRPr sz="2200" b="1">
                <a:solidFill>
                  <a:schemeClr val="tx1"/>
                </a:solidFill>
                <a:latin typeface="Verdana" pitchFamily="34" charset="0"/>
                <a:ea typeface="宋体" pitchFamily="2" charset="-122"/>
              </a:defRPr>
            </a:lvl2pPr>
            <a:lvl3pPr marL="1055103" indent="-211021" defTabSz="914423" eaLnBrk="0" hangingPunct="0">
              <a:defRPr sz="2200" b="1">
                <a:solidFill>
                  <a:schemeClr val="tx1"/>
                </a:solidFill>
                <a:latin typeface="Verdana" pitchFamily="34" charset="0"/>
                <a:ea typeface="宋体" pitchFamily="2" charset="-122"/>
              </a:defRPr>
            </a:lvl3pPr>
            <a:lvl4pPr marL="1477145" indent="-211021" defTabSz="914423" eaLnBrk="0" hangingPunct="0">
              <a:defRPr sz="2200" b="1">
                <a:solidFill>
                  <a:schemeClr val="tx1"/>
                </a:solidFill>
                <a:latin typeface="Verdana" pitchFamily="34" charset="0"/>
                <a:ea typeface="宋体" pitchFamily="2" charset="-122"/>
              </a:defRPr>
            </a:lvl4pPr>
            <a:lvl5pPr marL="1899186" indent="-211021" defTabSz="914423" eaLnBrk="0" hangingPunct="0">
              <a:defRPr sz="2200" b="1">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9pPr>
          </a:lstStyle>
          <a:p>
            <a:pPr eaLnBrk="1" hangingPunct="1"/>
            <a:fld id="{7401C98A-6A13-4FF2-A955-EE5AF5A86FEB}" type="slidenum">
              <a:rPr lang="en-US" altLang="zh-CN" sz="1200" b="0">
                <a:latin typeface="Arial" pitchFamily="34" charset="0"/>
              </a:rPr>
              <a:pPr eaLnBrk="1" hangingPunct="1"/>
              <a:t>4</a:t>
            </a:fld>
            <a:endParaRPr lang="en-US" altLang="zh-CN" sz="1200" b="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xfrm>
            <a:off x="1143000" y="685800"/>
            <a:ext cx="4572000" cy="3429000"/>
          </a:xfrm>
          <a:ln/>
        </p:spPr>
      </p:sp>
      <p:sp>
        <p:nvSpPr>
          <p:cNvPr id="180227" name="备注占位符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p>
            <a:r>
              <a:rPr lang="zh-CN" altLang="zh-CN" sz="1200" kern="1200" dirty="0" smtClean="0">
                <a:solidFill>
                  <a:schemeClr val="tx1"/>
                </a:solidFill>
                <a:effectLst/>
                <a:latin typeface="Arial" pitchFamily="34" charset="0"/>
                <a:ea typeface="+mn-ea"/>
                <a:cs typeface="+mn-cs"/>
              </a:rPr>
              <a:t>法释〔</a:t>
            </a:r>
            <a:r>
              <a:rPr lang="en-US" altLang="zh-CN" sz="1200" kern="1200" dirty="0" smtClean="0">
                <a:solidFill>
                  <a:schemeClr val="tx1"/>
                </a:solidFill>
                <a:effectLst/>
                <a:latin typeface="Arial" pitchFamily="34" charset="0"/>
                <a:ea typeface="+mn-ea"/>
                <a:cs typeface="+mn-cs"/>
              </a:rPr>
              <a:t>2017</a:t>
            </a:r>
            <a:r>
              <a:rPr lang="zh-CN" altLang="zh-CN" sz="1200" kern="1200" dirty="0" smtClean="0">
                <a:solidFill>
                  <a:schemeClr val="tx1"/>
                </a:solidFill>
                <a:effectLst/>
                <a:latin typeface="Arial" pitchFamily="34" charset="0"/>
                <a:ea typeface="+mn-ea"/>
                <a:cs typeface="+mn-cs"/>
              </a:rPr>
              <a:t>〕</a:t>
            </a:r>
            <a:r>
              <a:rPr lang="en-US" altLang="zh-CN" sz="1200" kern="1200" dirty="0" smtClean="0">
                <a:solidFill>
                  <a:schemeClr val="tx1"/>
                </a:solidFill>
                <a:effectLst/>
                <a:latin typeface="Arial" pitchFamily="34" charset="0"/>
                <a:ea typeface="+mn-ea"/>
                <a:cs typeface="+mn-cs"/>
              </a:rPr>
              <a:t>10</a:t>
            </a:r>
            <a:r>
              <a:rPr lang="zh-CN" altLang="zh-CN" sz="1200" kern="1200" dirty="0" smtClean="0">
                <a:solidFill>
                  <a:schemeClr val="tx1"/>
                </a:solidFill>
                <a:effectLst/>
                <a:latin typeface="Arial" pitchFamily="34" charset="0"/>
                <a:ea typeface="+mn-ea"/>
                <a:cs typeface="+mn-cs"/>
              </a:rPr>
              <a:t>号</a:t>
            </a:r>
            <a:endParaRPr lang="zh-CN" altLang="en-US" dirty="0" smtClean="0">
              <a:latin typeface="Arial" pitchFamily="34" charset="0"/>
            </a:endParaRPr>
          </a:p>
        </p:txBody>
      </p:sp>
      <p:sp>
        <p:nvSpPr>
          <p:cNvPr id="180228" name="灯片编号占位符 3"/>
          <p:cNvSpPr>
            <a:spLocks noGrp="1"/>
          </p:cNvSpPr>
          <p:nvPr>
            <p:ph type="sldNum" sz="quarter" idx="5"/>
          </p:nvPr>
        </p:nvSpPr>
        <p:spPr>
          <a:xfrm>
            <a:off x="3884463" y="8685878"/>
            <a:ext cx="2972004" cy="45670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lvl1pPr defTabSz="914423" eaLnBrk="0" hangingPunct="0">
              <a:defRPr sz="2200" b="1">
                <a:solidFill>
                  <a:schemeClr val="tx1"/>
                </a:solidFill>
                <a:latin typeface="Verdana" pitchFamily="34" charset="0"/>
                <a:ea typeface="宋体" pitchFamily="2" charset="-122"/>
              </a:defRPr>
            </a:lvl1pPr>
            <a:lvl2pPr marL="685817" indent="-263776" defTabSz="914423" eaLnBrk="0" hangingPunct="0">
              <a:defRPr sz="2200" b="1">
                <a:solidFill>
                  <a:schemeClr val="tx1"/>
                </a:solidFill>
                <a:latin typeface="Verdana" pitchFamily="34" charset="0"/>
                <a:ea typeface="宋体" pitchFamily="2" charset="-122"/>
              </a:defRPr>
            </a:lvl2pPr>
            <a:lvl3pPr marL="1055103" indent="-211021" defTabSz="914423" eaLnBrk="0" hangingPunct="0">
              <a:defRPr sz="2200" b="1">
                <a:solidFill>
                  <a:schemeClr val="tx1"/>
                </a:solidFill>
                <a:latin typeface="Verdana" pitchFamily="34" charset="0"/>
                <a:ea typeface="宋体" pitchFamily="2" charset="-122"/>
              </a:defRPr>
            </a:lvl3pPr>
            <a:lvl4pPr marL="1477145" indent="-211021" defTabSz="914423" eaLnBrk="0" hangingPunct="0">
              <a:defRPr sz="2200" b="1">
                <a:solidFill>
                  <a:schemeClr val="tx1"/>
                </a:solidFill>
                <a:latin typeface="Verdana" pitchFamily="34" charset="0"/>
                <a:ea typeface="宋体" pitchFamily="2" charset="-122"/>
              </a:defRPr>
            </a:lvl4pPr>
            <a:lvl5pPr marL="1899186" indent="-211021" defTabSz="914423" eaLnBrk="0" hangingPunct="0">
              <a:defRPr sz="2200" b="1">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9pPr>
          </a:lstStyle>
          <a:p>
            <a:pPr eaLnBrk="1" hangingPunct="1"/>
            <a:fld id="{7401C98A-6A13-4FF2-A955-EE5AF5A86FEB}" type="slidenum">
              <a:rPr lang="en-US" altLang="zh-CN" sz="1200" b="0">
                <a:latin typeface="Arial" pitchFamily="34" charset="0"/>
              </a:rPr>
              <a:pPr eaLnBrk="1" hangingPunct="1"/>
              <a:t>5</a:t>
            </a:fld>
            <a:endParaRPr lang="en-US" altLang="zh-CN" sz="1200" b="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xfrm>
            <a:off x="1143000" y="685800"/>
            <a:ext cx="4572000" cy="3429000"/>
          </a:xfrm>
          <a:ln/>
        </p:spPr>
      </p:sp>
      <p:sp>
        <p:nvSpPr>
          <p:cNvPr id="180227" name="备注占位符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p>
            <a:r>
              <a:rPr lang="zh-CN" altLang="en-US" dirty="0" smtClean="0">
                <a:latin typeface="Arial" pitchFamily="34" charset="0"/>
              </a:rPr>
              <a:t>初犯、累犯重罚</a:t>
            </a:r>
          </a:p>
        </p:txBody>
      </p:sp>
      <p:sp>
        <p:nvSpPr>
          <p:cNvPr id="180228" name="灯片编号占位符 3"/>
          <p:cNvSpPr>
            <a:spLocks noGrp="1"/>
          </p:cNvSpPr>
          <p:nvPr>
            <p:ph type="sldNum" sz="quarter" idx="5"/>
          </p:nvPr>
        </p:nvSpPr>
        <p:spPr>
          <a:xfrm>
            <a:off x="3884463" y="8685878"/>
            <a:ext cx="2972004" cy="45670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lvl1pPr defTabSz="914423" eaLnBrk="0" hangingPunct="0">
              <a:defRPr sz="2200" b="1">
                <a:solidFill>
                  <a:schemeClr val="tx1"/>
                </a:solidFill>
                <a:latin typeface="Verdana" pitchFamily="34" charset="0"/>
                <a:ea typeface="宋体" pitchFamily="2" charset="-122"/>
              </a:defRPr>
            </a:lvl1pPr>
            <a:lvl2pPr marL="685817" indent="-263776" defTabSz="914423" eaLnBrk="0" hangingPunct="0">
              <a:defRPr sz="2200" b="1">
                <a:solidFill>
                  <a:schemeClr val="tx1"/>
                </a:solidFill>
                <a:latin typeface="Verdana" pitchFamily="34" charset="0"/>
                <a:ea typeface="宋体" pitchFamily="2" charset="-122"/>
              </a:defRPr>
            </a:lvl2pPr>
            <a:lvl3pPr marL="1055103" indent="-211021" defTabSz="914423" eaLnBrk="0" hangingPunct="0">
              <a:defRPr sz="2200" b="1">
                <a:solidFill>
                  <a:schemeClr val="tx1"/>
                </a:solidFill>
                <a:latin typeface="Verdana" pitchFamily="34" charset="0"/>
                <a:ea typeface="宋体" pitchFamily="2" charset="-122"/>
              </a:defRPr>
            </a:lvl3pPr>
            <a:lvl4pPr marL="1477145" indent="-211021" defTabSz="914423" eaLnBrk="0" hangingPunct="0">
              <a:defRPr sz="2200" b="1">
                <a:solidFill>
                  <a:schemeClr val="tx1"/>
                </a:solidFill>
                <a:latin typeface="Verdana" pitchFamily="34" charset="0"/>
                <a:ea typeface="宋体" pitchFamily="2" charset="-122"/>
              </a:defRPr>
            </a:lvl4pPr>
            <a:lvl5pPr marL="1899186" indent="-211021" defTabSz="914423" eaLnBrk="0" hangingPunct="0">
              <a:defRPr sz="2200" b="1">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9pPr>
          </a:lstStyle>
          <a:p>
            <a:pPr eaLnBrk="1" hangingPunct="1"/>
            <a:fld id="{7401C98A-6A13-4FF2-A955-EE5AF5A86FEB}" type="slidenum">
              <a:rPr lang="en-US" altLang="zh-CN" sz="1200" b="0">
                <a:latin typeface="Arial" pitchFamily="34" charset="0"/>
              </a:rPr>
              <a:pPr eaLnBrk="1" hangingPunct="1"/>
              <a:t>6</a:t>
            </a:fld>
            <a:endParaRPr lang="en-US" altLang="zh-CN" sz="1200" b="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xfrm>
            <a:off x="1143000" y="685800"/>
            <a:ext cx="4572000" cy="3429000"/>
          </a:xfrm>
          <a:ln/>
        </p:spPr>
      </p:sp>
      <p:sp>
        <p:nvSpPr>
          <p:cNvPr id="180227" name="备注占位符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p>
            <a:endParaRPr lang="zh-CN" altLang="zh-CN" sz="1200" kern="1200" dirty="0">
              <a:solidFill>
                <a:schemeClr val="tx1"/>
              </a:solidFill>
              <a:effectLst/>
              <a:latin typeface="Arial" pitchFamily="34" charset="0"/>
              <a:ea typeface="+mn-ea"/>
              <a:cs typeface="+mn-cs"/>
            </a:endParaRPr>
          </a:p>
        </p:txBody>
      </p:sp>
      <p:sp>
        <p:nvSpPr>
          <p:cNvPr id="180228" name="灯片编号占位符 3"/>
          <p:cNvSpPr>
            <a:spLocks noGrp="1"/>
          </p:cNvSpPr>
          <p:nvPr>
            <p:ph type="sldNum" sz="quarter" idx="5"/>
          </p:nvPr>
        </p:nvSpPr>
        <p:spPr>
          <a:xfrm>
            <a:off x="3884463" y="8685878"/>
            <a:ext cx="2972004" cy="45670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lvl1pPr defTabSz="914423" eaLnBrk="0" hangingPunct="0">
              <a:defRPr sz="2200" b="1">
                <a:solidFill>
                  <a:schemeClr val="tx1"/>
                </a:solidFill>
                <a:latin typeface="Verdana" pitchFamily="34" charset="0"/>
                <a:ea typeface="宋体" pitchFamily="2" charset="-122"/>
              </a:defRPr>
            </a:lvl1pPr>
            <a:lvl2pPr marL="685817" indent="-263776" defTabSz="914423" eaLnBrk="0" hangingPunct="0">
              <a:defRPr sz="2200" b="1">
                <a:solidFill>
                  <a:schemeClr val="tx1"/>
                </a:solidFill>
                <a:latin typeface="Verdana" pitchFamily="34" charset="0"/>
                <a:ea typeface="宋体" pitchFamily="2" charset="-122"/>
              </a:defRPr>
            </a:lvl2pPr>
            <a:lvl3pPr marL="1055103" indent="-211021" defTabSz="914423" eaLnBrk="0" hangingPunct="0">
              <a:defRPr sz="2200" b="1">
                <a:solidFill>
                  <a:schemeClr val="tx1"/>
                </a:solidFill>
                <a:latin typeface="Verdana" pitchFamily="34" charset="0"/>
                <a:ea typeface="宋体" pitchFamily="2" charset="-122"/>
              </a:defRPr>
            </a:lvl3pPr>
            <a:lvl4pPr marL="1477145" indent="-211021" defTabSz="914423" eaLnBrk="0" hangingPunct="0">
              <a:defRPr sz="2200" b="1">
                <a:solidFill>
                  <a:schemeClr val="tx1"/>
                </a:solidFill>
                <a:latin typeface="Verdana" pitchFamily="34" charset="0"/>
                <a:ea typeface="宋体" pitchFamily="2" charset="-122"/>
              </a:defRPr>
            </a:lvl4pPr>
            <a:lvl5pPr marL="1899186" indent="-211021" defTabSz="914423" eaLnBrk="0" hangingPunct="0">
              <a:defRPr sz="2200" b="1">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9pPr>
          </a:lstStyle>
          <a:p>
            <a:pPr eaLnBrk="1" hangingPunct="1"/>
            <a:fld id="{7401C98A-6A13-4FF2-A955-EE5AF5A86FEB}" type="slidenum">
              <a:rPr lang="en-US" altLang="zh-CN" sz="1200" b="0">
                <a:latin typeface="Arial" pitchFamily="34" charset="0"/>
              </a:rPr>
              <a:pPr eaLnBrk="1" hangingPunct="1"/>
              <a:t>7</a:t>
            </a:fld>
            <a:endParaRPr lang="en-US" altLang="zh-CN" sz="1200" b="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xfrm>
            <a:off x="1143000" y="685800"/>
            <a:ext cx="4572000" cy="3429000"/>
          </a:xfrm>
          <a:ln/>
        </p:spPr>
      </p:sp>
      <p:sp>
        <p:nvSpPr>
          <p:cNvPr id="180227" name="备注占位符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p>
            <a:endParaRPr lang="zh-CN" altLang="en-US" dirty="0" smtClean="0">
              <a:latin typeface="Arial" pitchFamily="34" charset="0"/>
            </a:endParaRPr>
          </a:p>
        </p:txBody>
      </p:sp>
      <p:sp>
        <p:nvSpPr>
          <p:cNvPr id="180228" name="灯片编号占位符 3"/>
          <p:cNvSpPr>
            <a:spLocks noGrp="1"/>
          </p:cNvSpPr>
          <p:nvPr>
            <p:ph type="sldNum" sz="quarter" idx="5"/>
          </p:nvPr>
        </p:nvSpPr>
        <p:spPr>
          <a:xfrm>
            <a:off x="3884463" y="8685878"/>
            <a:ext cx="2972004" cy="45670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lvl1pPr defTabSz="914423" eaLnBrk="0" hangingPunct="0">
              <a:defRPr sz="2200" b="1">
                <a:solidFill>
                  <a:schemeClr val="tx1"/>
                </a:solidFill>
                <a:latin typeface="Verdana" pitchFamily="34" charset="0"/>
                <a:ea typeface="宋体" pitchFamily="2" charset="-122"/>
              </a:defRPr>
            </a:lvl1pPr>
            <a:lvl2pPr marL="685817" indent="-263776" defTabSz="914423" eaLnBrk="0" hangingPunct="0">
              <a:defRPr sz="2200" b="1">
                <a:solidFill>
                  <a:schemeClr val="tx1"/>
                </a:solidFill>
                <a:latin typeface="Verdana" pitchFamily="34" charset="0"/>
                <a:ea typeface="宋体" pitchFamily="2" charset="-122"/>
              </a:defRPr>
            </a:lvl2pPr>
            <a:lvl3pPr marL="1055103" indent="-211021" defTabSz="914423" eaLnBrk="0" hangingPunct="0">
              <a:defRPr sz="2200" b="1">
                <a:solidFill>
                  <a:schemeClr val="tx1"/>
                </a:solidFill>
                <a:latin typeface="Verdana" pitchFamily="34" charset="0"/>
                <a:ea typeface="宋体" pitchFamily="2" charset="-122"/>
              </a:defRPr>
            </a:lvl3pPr>
            <a:lvl4pPr marL="1477145" indent="-211021" defTabSz="914423" eaLnBrk="0" hangingPunct="0">
              <a:defRPr sz="2200" b="1">
                <a:solidFill>
                  <a:schemeClr val="tx1"/>
                </a:solidFill>
                <a:latin typeface="Verdana" pitchFamily="34" charset="0"/>
                <a:ea typeface="宋体" pitchFamily="2" charset="-122"/>
              </a:defRPr>
            </a:lvl4pPr>
            <a:lvl5pPr marL="1899186" indent="-211021" defTabSz="914423" eaLnBrk="0" hangingPunct="0">
              <a:defRPr sz="2200" b="1">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9pPr>
          </a:lstStyle>
          <a:p>
            <a:pPr eaLnBrk="1" hangingPunct="1"/>
            <a:fld id="{7401C98A-6A13-4FF2-A955-EE5AF5A86FEB}" type="slidenum">
              <a:rPr lang="en-US" altLang="zh-CN" sz="1200" b="0">
                <a:latin typeface="Arial" pitchFamily="34" charset="0"/>
              </a:rPr>
              <a:pPr eaLnBrk="1" hangingPunct="1"/>
              <a:t>8</a:t>
            </a:fld>
            <a:endParaRPr lang="en-US" altLang="zh-CN" sz="1200" b="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xfrm>
            <a:off x="1143000" y="685800"/>
            <a:ext cx="4572000" cy="3429000"/>
          </a:xfrm>
          <a:ln/>
        </p:spPr>
      </p:sp>
      <p:sp>
        <p:nvSpPr>
          <p:cNvPr id="180227" name="备注占位符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mn-ea"/>
                <a:cs typeface="+mn-cs"/>
              </a:rPr>
              <a:t>法释〔</a:t>
            </a:r>
            <a:r>
              <a:rPr lang="en-US" altLang="zh-CN" sz="1200" kern="1200" dirty="0" smtClean="0">
                <a:solidFill>
                  <a:schemeClr val="tx1"/>
                </a:solidFill>
                <a:effectLst/>
                <a:latin typeface="Arial" pitchFamily="34" charset="0"/>
                <a:ea typeface="+mn-ea"/>
                <a:cs typeface="+mn-cs"/>
              </a:rPr>
              <a:t>2017</a:t>
            </a:r>
            <a:r>
              <a:rPr lang="zh-CN" altLang="zh-CN" sz="1200" kern="1200" dirty="0" smtClean="0">
                <a:solidFill>
                  <a:schemeClr val="tx1"/>
                </a:solidFill>
                <a:effectLst/>
                <a:latin typeface="Arial" pitchFamily="34" charset="0"/>
                <a:ea typeface="+mn-ea"/>
                <a:cs typeface="+mn-cs"/>
              </a:rPr>
              <a:t>〕</a:t>
            </a:r>
            <a:r>
              <a:rPr lang="en-US" altLang="zh-CN" sz="1200" kern="1200" dirty="0" smtClean="0">
                <a:solidFill>
                  <a:schemeClr val="tx1"/>
                </a:solidFill>
                <a:effectLst/>
                <a:latin typeface="Arial" pitchFamily="34" charset="0"/>
                <a:ea typeface="+mn-ea"/>
                <a:cs typeface="+mn-cs"/>
              </a:rPr>
              <a:t>10</a:t>
            </a:r>
            <a:r>
              <a:rPr lang="zh-CN" altLang="zh-CN" sz="1200" kern="1200" dirty="0" smtClean="0">
                <a:solidFill>
                  <a:schemeClr val="tx1"/>
                </a:solidFill>
                <a:effectLst/>
                <a:latin typeface="Arial" pitchFamily="34" charset="0"/>
                <a:ea typeface="+mn-ea"/>
                <a:cs typeface="+mn-cs"/>
              </a:rPr>
              <a:t>号</a:t>
            </a:r>
            <a:endParaRPr lang="zh-CN" altLang="en-US" dirty="0" smtClean="0">
              <a:latin typeface="Arial" pitchFamily="34" charset="0"/>
            </a:endParaRPr>
          </a:p>
          <a:p>
            <a:endParaRPr lang="zh-CN" altLang="en-US" dirty="0" smtClean="0">
              <a:latin typeface="Arial" pitchFamily="34" charset="0"/>
            </a:endParaRPr>
          </a:p>
        </p:txBody>
      </p:sp>
      <p:sp>
        <p:nvSpPr>
          <p:cNvPr id="180228" name="灯片编号占位符 3"/>
          <p:cNvSpPr>
            <a:spLocks noGrp="1"/>
          </p:cNvSpPr>
          <p:nvPr>
            <p:ph type="sldNum" sz="quarter" idx="5"/>
          </p:nvPr>
        </p:nvSpPr>
        <p:spPr>
          <a:xfrm>
            <a:off x="3884463" y="8685878"/>
            <a:ext cx="2972004" cy="45670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lstStyle>
            <a:lvl1pPr defTabSz="914423" eaLnBrk="0" hangingPunct="0">
              <a:defRPr sz="2200" b="1">
                <a:solidFill>
                  <a:schemeClr val="tx1"/>
                </a:solidFill>
                <a:latin typeface="Verdana" pitchFamily="34" charset="0"/>
                <a:ea typeface="宋体" pitchFamily="2" charset="-122"/>
              </a:defRPr>
            </a:lvl1pPr>
            <a:lvl2pPr marL="685817" indent="-263776" defTabSz="914423" eaLnBrk="0" hangingPunct="0">
              <a:defRPr sz="2200" b="1">
                <a:solidFill>
                  <a:schemeClr val="tx1"/>
                </a:solidFill>
                <a:latin typeface="Verdana" pitchFamily="34" charset="0"/>
                <a:ea typeface="宋体" pitchFamily="2" charset="-122"/>
              </a:defRPr>
            </a:lvl2pPr>
            <a:lvl3pPr marL="1055103" indent="-211021" defTabSz="914423" eaLnBrk="0" hangingPunct="0">
              <a:defRPr sz="2200" b="1">
                <a:solidFill>
                  <a:schemeClr val="tx1"/>
                </a:solidFill>
                <a:latin typeface="Verdana" pitchFamily="34" charset="0"/>
                <a:ea typeface="宋体" pitchFamily="2" charset="-122"/>
              </a:defRPr>
            </a:lvl3pPr>
            <a:lvl4pPr marL="1477145" indent="-211021" defTabSz="914423" eaLnBrk="0" hangingPunct="0">
              <a:defRPr sz="2200" b="1">
                <a:solidFill>
                  <a:schemeClr val="tx1"/>
                </a:solidFill>
                <a:latin typeface="Verdana" pitchFamily="34" charset="0"/>
                <a:ea typeface="宋体" pitchFamily="2" charset="-122"/>
              </a:defRPr>
            </a:lvl4pPr>
            <a:lvl5pPr marL="1899186" indent="-211021" defTabSz="914423" eaLnBrk="0" hangingPunct="0">
              <a:defRPr sz="2200" b="1">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sz="2200" b="1">
                <a:solidFill>
                  <a:schemeClr val="tx1"/>
                </a:solidFill>
                <a:latin typeface="Verdana" pitchFamily="34" charset="0"/>
                <a:ea typeface="宋体" pitchFamily="2" charset="-122"/>
              </a:defRPr>
            </a:lvl9pPr>
          </a:lstStyle>
          <a:p>
            <a:pPr eaLnBrk="1" hangingPunct="1"/>
            <a:fld id="{7401C98A-6A13-4FF2-A955-EE5AF5A86FEB}" type="slidenum">
              <a:rPr lang="en-US" altLang="zh-CN" sz="1200" b="0">
                <a:latin typeface="Arial" pitchFamily="34" charset="0"/>
              </a:rPr>
              <a:pPr eaLnBrk="1" hangingPunct="1"/>
              <a:t>9</a:t>
            </a:fld>
            <a:endParaRPr lang="en-US" altLang="zh-CN" sz="1200" b="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338E4779-D36F-4AAB-84AC-B6E348317EFF}" type="datetime1">
              <a:rPr lang="zh-CN" altLang="en-US"/>
              <a:pPr>
                <a:defRPr/>
              </a:pPr>
              <a:t>2019/12/5</a:t>
            </a:fld>
            <a:endParaRPr lang="zh-CN"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AD35213-0863-4406-A67C-0675C525F2D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238430950"/>
      </p:ext>
    </p:extLst>
  </p:cSld>
  <p:clrMapOvr>
    <a:masterClrMapping/>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38837DF9-8D27-439C-9885-63082C492CEF}" type="datetime1">
              <a:rPr lang="zh-CN" altLang="en-US"/>
              <a:pPr>
                <a:defRPr/>
              </a:pPr>
              <a:t>2019/12/5</a:t>
            </a:fld>
            <a:endParaRPr lang="zh-CN"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AFC8981-A434-4CD3-B762-4D782709735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749130538"/>
      </p:ext>
    </p:extLst>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9900" y="274638"/>
            <a:ext cx="20193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274638"/>
            <a:ext cx="59055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565B318E-79DE-47A9-9BCE-E261599A6380}" type="datetime1">
              <a:rPr lang="zh-CN" altLang="en-US"/>
              <a:pPr>
                <a:defRPr/>
              </a:pPr>
              <a:t>2019/12/5</a:t>
            </a:fld>
            <a:endParaRPr lang="zh-CN"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4451D174-8A58-4976-A90B-07BE5E4265D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37611388"/>
      </p:ext>
    </p:extLst>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0" y="274638"/>
            <a:ext cx="8077200" cy="1143000"/>
          </a:xfrm>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DBE36623-C4D8-4E1F-8FDB-236CFA471199}" type="datetime1">
              <a:rPr lang="zh-CN" altLang="en-US"/>
              <a:pPr>
                <a:defRPr/>
              </a:pPr>
              <a:t>2019/12/5</a:t>
            </a:fld>
            <a:endParaRPr lang="zh-CN" altLang="en-US"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25DF7AB5-3890-4B09-925D-6D20BE0C340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576886136"/>
      </p:ext>
    </p:extLst>
  </p:cSld>
  <p:clrMapOvr>
    <a:masterClrMapping/>
  </p:clrMapOvr>
  <p:transition spd="slow">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文1">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02565" y="93345"/>
            <a:ext cx="5259070" cy="433070"/>
          </a:xfrm>
        </p:spPr>
        <p:txBody>
          <a:bodyPr/>
          <a:lstStyle>
            <a:lvl1pPr eaLnBrk="1" latinLnBrk="0" hangingPunct="1">
              <a:defRPr sz="2000" b="1" u="none" strike="noStrike" kern="1200" cap="none" spc="0" normalizeH="0" baseline="0">
                <a:solidFill>
                  <a:schemeClr val="bg1"/>
                </a:solidFill>
                <a:uFillTx/>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文本占位符 8"/>
          <p:cNvSpPr>
            <a:spLocks noGrp="1"/>
          </p:cNvSpPr>
          <p:nvPr>
            <p:ph type="body" sz="quarter" idx="13"/>
          </p:nvPr>
        </p:nvSpPr>
        <p:spPr>
          <a:xfrm>
            <a:off x="623888" y="1017113"/>
            <a:ext cx="7896225" cy="614362"/>
          </a:xfrm>
        </p:spPr>
        <p:txBody>
          <a:bodyPr>
            <a:normAutofit/>
          </a:bodyPr>
          <a:lstStyle>
            <a:lvl1pPr marL="0" indent="0" algn="l">
              <a:buFontTx/>
              <a:buNone/>
              <a:defRPr sz="3200">
                <a:latin typeface="微软雅黑" pitchFamily="34" charset="-122"/>
                <a:ea typeface="微软雅黑" pitchFamily="34" charset="-122"/>
              </a:defRPr>
            </a:lvl1pPr>
          </a:lstStyle>
          <a:p>
            <a:pPr lvl="0"/>
            <a:r>
              <a:rPr lang="zh-CN" altLang="en-US" dirty="0" smtClean="0"/>
              <a:t>单击此处编辑母版文本样式</a:t>
            </a:r>
            <a:endParaRPr lang="zh-CN" altLang="en-US" dirty="0"/>
          </a:p>
        </p:txBody>
      </p:sp>
    </p:spTree>
    <p:extLst>
      <p:ext uri="{BB962C8B-B14F-4D97-AF65-F5344CB8AC3E}">
        <p14:creationId xmlns:p14="http://schemas.microsoft.com/office/powerpoint/2010/main" val="3117015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42C15DAD-1DB2-490F-B01B-9653D6C78261}" type="datetime1">
              <a:rPr lang="zh-CN" altLang="en-US"/>
              <a:pPr>
                <a:defRPr/>
              </a:pPr>
              <a:t>2019/12/5</a:t>
            </a:fld>
            <a:endParaRPr lang="zh-CN"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2BF1DD4-404B-405D-B375-E450A90F20F9}"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08179525"/>
      </p:ext>
    </p:extLst>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AA6FDD1A-FF4F-4672-B139-C994829B14A9}" type="datetime1">
              <a:rPr lang="zh-CN" altLang="en-US"/>
              <a:pPr>
                <a:defRPr/>
              </a:pPr>
              <a:t>2019/12/5</a:t>
            </a:fld>
            <a:endParaRPr lang="zh-CN"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90F2ACA-F2A9-40BA-AE5D-37CBF91407D0}"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232750017"/>
      </p:ext>
    </p:extLst>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600200"/>
            <a:ext cx="3962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6800" y="1600200"/>
            <a:ext cx="3962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9DB79549-9AFA-4AEF-BDB3-56925977F54C}" type="datetime1">
              <a:rPr lang="zh-CN" altLang="en-US"/>
              <a:pPr>
                <a:defRPr/>
              </a:pPr>
              <a:t>2019/12/5</a:t>
            </a:fld>
            <a:endParaRPr lang="zh-CN" altLang="en-US"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6852D7AF-8943-46E4-B2BF-3EED03F16E7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848861087"/>
      </p:ext>
    </p:extLst>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46E7472B-2197-4ACA-A186-2888427F9D71}" type="datetime1">
              <a:rPr lang="zh-CN" altLang="en-US"/>
              <a:pPr>
                <a:defRPr/>
              </a:pPr>
              <a:t>2019/12/5</a:t>
            </a:fld>
            <a:endParaRPr lang="zh-CN" altLang="en-US" sz="1800">
              <a:solidFill>
                <a:schemeClr val="tx1"/>
              </a:solidFill>
            </a:endParaRPr>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1E9900DF-1CD4-4C9C-80F0-ED73F82AAC9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174240811"/>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E0B4B6BF-7E04-430F-9088-4EA4194725AD}" type="datetime1">
              <a:rPr lang="zh-CN" altLang="en-US"/>
              <a:pPr>
                <a:defRPr/>
              </a:pPr>
              <a:t>2019/12/5</a:t>
            </a:fld>
            <a:endParaRPr lang="zh-CN" altLang="en-US"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9F8348C0-EC8E-4473-BD74-D9A122F2FA9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37211172"/>
      </p:ext>
    </p:extLst>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A969647D-2677-40B1-8322-14530ECDD1BA}" type="datetime1">
              <a:rPr lang="zh-CN" altLang="en-US"/>
              <a:pPr>
                <a:defRPr/>
              </a:pPr>
              <a:t>2019/12/5</a:t>
            </a:fld>
            <a:endParaRPr lang="zh-CN" altLang="en-US" sz="1800">
              <a:solidFill>
                <a:schemeClr val="tx1"/>
              </a:solidFill>
            </a:endParaRPr>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3EF861F0-38F5-41ED-8493-A29462953C0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223950326"/>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7C2890FD-4B5C-4F1E-8D6E-7A422A09BBB0}" type="datetime1">
              <a:rPr lang="zh-CN" altLang="en-US"/>
              <a:pPr>
                <a:defRPr/>
              </a:pPr>
              <a:t>2019/12/5</a:t>
            </a:fld>
            <a:endParaRPr lang="zh-CN" altLang="en-US"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C98B1051-635C-4D3B-AFD9-5A162AB48C1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638725823"/>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32718D9A-49DE-4673-8A22-8C309CC7C6BB}" type="datetime1">
              <a:rPr lang="zh-CN" altLang="en-US"/>
              <a:pPr>
                <a:defRPr/>
              </a:pPr>
              <a:t>2019/12/5</a:t>
            </a:fld>
            <a:endParaRPr lang="zh-CN" altLang="en-US"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0D723B9B-50FB-49BF-BE50-D04581EDBC5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009036808"/>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450" y="0"/>
            <a:ext cx="9099550"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noChangeArrowheads="1"/>
          </p:cNvSpPr>
          <p:nvPr>
            <p:ph type="title" idx="4294967295"/>
          </p:nvPr>
        </p:nvSpPr>
        <p:spPr bwMode="auto">
          <a:xfrm>
            <a:off x="762000" y="274638"/>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028" name="Text Placeholder 2"/>
          <p:cNvSpPr>
            <a:spLocks noGrp="1" noChangeArrowheads="1"/>
          </p:cNvSpPr>
          <p:nvPr>
            <p:ph type="body" idx="1"/>
          </p:nvPr>
        </p:nvSpPr>
        <p:spPr bwMode="auto">
          <a:xfrm>
            <a:off x="762000" y="1600200"/>
            <a:ext cx="8077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029" name="Date Placeholder 3"/>
          <p:cNvSpPr>
            <a:spLocks noGrp="1" noChangeArrowheads="1"/>
          </p:cNvSpPr>
          <p:nvPr>
            <p:ph type="dt" sz="half" idx="2"/>
          </p:nvPr>
        </p:nvSpPr>
        <p:spPr bwMode="auto">
          <a:xfrm>
            <a:off x="7620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buFont typeface="Arial" pitchFamily="34" charset="0"/>
              <a:buNone/>
              <a:defRPr sz="1200">
                <a:solidFill>
                  <a:srgbClr val="898989"/>
                </a:solidFill>
                <a:latin typeface="Arial" pitchFamily="34" charset="0"/>
                <a:ea typeface="宋体" pitchFamily="2" charset="-122"/>
              </a:defRPr>
            </a:lvl1pPr>
          </a:lstStyle>
          <a:p>
            <a:pPr>
              <a:defRPr/>
            </a:pPr>
            <a:fld id="{B381EBDA-0EAE-4DC0-88C9-CC1A2FE01C5C}" type="datetime1">
              <a:rPr lang="zh-CN" altLang="en-US"/>
              <a:pPr>
                <a:defRPr/>
              </a:pPr>
              <a:t>2019/12/5</a:t>
            </a:fld>
            <a:endParaRPr lang="zh-CN" altLang="en-US" sz="1800">
              <a:solidFill>
                <a:schemeClr val="tx1"/>
              </a:solidFill>
            </a:endParaRPr>
          </a:p>
        </p:txBody>
      </p:sp>
      <p:sp>
        <p:nvSpPr>
          <p:cNvPr id="1030" name="Footer Placeholder 4"/>
          <p:cNvSpPr>
            <a:spLocks noGrp="1" noChangeArrowheads="1"/>
          </p:cNvSpPr>
          <p:nvPr>
            <p:ph type="ftr" sz="quarter" idx="3"/>
          </p:nvPr>
        </p:nvSpPr>
        <p:spPr bwMode="auto">
          <a:xfrm>
            <a:off x="33528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buFont typeface="Arial" pitchFamily="34" charset="0"/>
              <a:buNone/>
              <a:defRPr sz="1200">
                <a:solidFill>
                  <a:srgbClr val="898989"/>
                </a:solidFill>
                <a:latin typeface="Arial" pitchFamily="34" charset="0"/>
                <a:ea typeface="宋体" pitchFamily="2" charset="-122"/>
              </a:defRPr>
            </a:lvl1pPr>
          </a:lstStyle>
          <a:p>
            <a:pPr>
              <a:defRPr/>
            </a:pPr>
            <a:endParaRPr lang="zh-CN" altLang="zh-CN"/>
          </a:p>
        </p:txBody>
      </p:sp>
      <p:sp>
        <p:nvSpPr>
          <p:cNvPr id="1031" name="Slide Number Placeholder 5"/>
          <p:cNvSpPr>
            <a:spLocks noGrp="1" noChangeArrowheads="1"/>
          </p:cNvSpPr>
          <p:nvPr>
            <p:ph type="sldNum" sz="quarter" idx="4"/>
          </p:nvPr>
        </p:nvSpPr>
        <p:spPr bwMode="auto">
          <a:xfrm>
            <a:off x="67056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latin typeface="Arial" pitchFamily="34" charset="0"/>
                <a:ea typeface="宋体" pitchFamily="2" charset="-122"/>
              </a:defRPr>
            </a:lvl1pPr>
          </a:lstStyle>
          <a:p>
            <a:pPr>
              <a:defRPr/>
            </a:pPr>
            <a:fld id="{92383D71-F7F9-42F9-B525-AD1880FE816B}" type="slidenum">
              <a:rPr lang="zh-CN" altLang="en-US"/>
              <a:pPr>
                <a:defRPr/>
              </a:pPr>
              <a:t>‹#›</a:t>
            </a:fld>
            <a:endParaRPr lang="zh-CN" altLang="en-US" sz="1800">
              <a:solidFill>
                <a:schemeClr val="tx1"/>
              </a:solidFill>
            </a:endParaRPr>
          </a:p>
        </p:txBody>
      </p:sp>
      <p:pic>
        <p:nvPicPr>
          <p:cNvPr id="1032"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0813" y="-106363"/>
            <a:ext cx="817563" cy="708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8" r:id="rId13"/>
  </p:sldLayoutIdLst>
  <p:transition spd="slow">
    <p:wipe dir="d"/>
  </p:transition>
  <p:hf sldNum="0" hdr="0" ftr="0"/>
  <p:txStyles>
    <p:titleStyle>
      <a:lvl1pPr marL="914400" indent="-914400" algn="l"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l"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l"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l"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l"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l"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l"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l"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l"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 y="0"/>
            <a:ext cx="9099550"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88"/>
            <a:ext cx="3721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itle 1"/>
          <p:cNvSpPr>
            <a:spLocks noGrp="1" noChangeArrowheads="1"/>
          </p:cNvSpPr>
          <p:nvPr>
            <p:ph type="ctrTitle" idx="4294967295"/>
          </p:nvPr>
        </p:nvSpPr>
        <p:spPr>
          <a:xfrm>
            <a:off x="1547748" y="1628775"/>
            <a:ext cx="7200600" cy="1470025"/>
          </a:xfrm>
        </p:spPr>
        <p:txBody>
          <a:bodyPr anchor="t"/>
          <a:lstStyle/>
          <a:p>
            <a:pPr marL="0" indent="0" algn="r" eaLnBrk="1" hangingPunct="1"/>
            <a:r>
              <a:rPr lang="zh-CN" altLang="en-US" sz="4000" b="1" dirty="0" smtClean="0">
                <a:solidFill>
                  <a:srgbClr val="003300"/>
                </a:solidFill>
              </a:rPr>
              <a:t>数据安全法律和相关标准要求</a:t>
            </a:r>
            <a:endParaRPr lang="zh-CN" altLang="en-US" b="1" dirty="0" smtClean="0">
              <a:solidFill>
                <a:srgbClr val="003300"/>
              </a:solidFill>
            </a:endParaRPr>
          </a:p>
        </p:txBody>
      </p:sp>
      <p:sp>
        <p:nvSpPr>
          <p:cNvPr id="3077" name="Subtitle 2"/>
          <p:cNvSpPr>
            <a:spLocks noGrp="1" noChangeArrowheads="1"/>
          </p:cNvSpPr>
          <p:nvPr>
            <p:ph type="subTitle" idx="4294967295"/>
          </p:nvPr>
        </p:nvSpPr>
        <p:spPr>
          <a:xfrm>
            <a:off x="4283976" y="4797114"/>
            <a:ext cx="4105275" cy="1225550"/>
          </a:xfrm>
        </p:spPr>
        <p:txBody>
          <a:bodyPr/>
          <a:lstStyle/>
          <a:p>
            <a:pPr marL="0" indent="0" algn="r" eaLnBrk="1" hangingPunct="1">
              <a:buFont typeface="Arial" charset="0"/>
              <a:buNone/>
            </a:pPr>
            <a:r>
              <a:rPr lang="zh-CN" altLang="en-US" sz="3200" b="1" dirty="0" smtClean="0">
                <a:latin typeface="Georgia" pitchFamily="18" charset="0"/>
              </a:rPr>
              <a:t>任卫红</a:t>
            </a:r>
            <a:endParaRPr lang="en-US" altLang="zh-CN" sz="3200" b="1" dirty="0" smtClean="0">
              <a:latin typeface="Georgia" pitchFamily="18" charset="0"/>
            </a:endParaRPr>
          </a:p>
          <a:p>
            <a:pPr marL="0" indent="0" algn="r" eaLnBrk="1" hangingPunct="1">
              <a:spcBef>
                <a:spcPct val="0"/>
              </a:spcBef>
              <a:buClr>
                <a:srgbClr val="A6A6A6"/>
              </a:buClr>
              <a:buFont typeface="Arial" charset="0"/>
              <a:buNone/>
            </a:pPr>
            <a:r>
              <a:rPr lang="en-US" altLang="zh-CN" sz="3200" b="1" dirty="0" smtClean="0">
                <a:solidFill>
                  <a:srgbClr val="262626"/>
                </a:solidFill>
                <a:latin typeface="Eras Demi ITC" pitchFamily="34" charset="0"/>
              </a:rPr>
              <a:t>         </a:t>
            </a:r>
            <a:fld id="{47C80391-5E8A-40BE-AA19-DC78408E1B87}" type="datetime2">
              <a:rPr lang="zh-CN" altLang="zh-CN" sz="3200" b="1" smtClean="0">
                <a:solidFill>
                  <a:srgbClr val="262626"/>
                </a:solidFill>
                <a:latin typeface="Eras Demi ITC" pitchFamily="34" charset="0"/>
              </a:rPr>
              <a:pPr marL="0" indent="0" algn="r" eaLnBrk="1" hangingPunct="1">
                <a:spcBef>
                  <a:spcPct val="0"/>
                </a:spcBef>
                <a:buClr>
                  <a:srgbClr val="A6A6A6"/>
                </a:buClr>
                <a:buFont typeface="Arial" charset="0"/>
                <a:buNone/>
              </a:pPr>
              <a:t>2019年12月5日</a:t>
            </a:fld>
            <a:endParaRPr lang="en-US" altLang="zh-CN" sz="4400" b="1" dirty="0" smtClean="0">
              <a:latin typeface="Eras Demi ITC" pitchFamily="34" charset="0"/>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第二百八十五条 【非法侵入计算机信息系统罪；非法获取计算机信息系统数据、非法控制计算机信息系统罪；提供侵入、非法控制计算机信息系统程序、工具罪】违反国家规定，侵入国家事务、国防建设、尖端科学技术领域的计算机信息系统的，处三年以下有期徒刑或者拘役。（非法入侵）"/>
          <p:cNvSpPr txBox="1">
            <a:spLocks/>
          </p:cNvSpPr>
          <p:nvPr/>
        </p:nvSpPr>
        <p:spPr>
          <a:xfrm>
            <a:off x="909803" y="1196814"/>
            <a:ext cx="7910551" cy="5184488"/>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9pPr>
          </a:lstStyle>
          <a:p>
            <a:pPr marL="0" indent="0" algn="just">
              <a:lnSpc>
                <a:spcPts val="44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　　</a:t>
            </a:r>
            <a:r>
              <a:rPr lang="en-US" altLang="zh-CN" sz="2800" b="1" dirty="0" smtClean="0">
                <a:latin typeface="楷体" pitchFamily="49" charset="-122"/>
                <a:ea typeface="楷体" pitchFamily="49" charset="-122"/>
                <a:cs typeface="宋体" pitchFamily="2" charset="-122"/>
              </a:rPr>
              <a:t>2015</a:t>
            </a:r>
            <a:r>
              <a:rPr lang="zh-CN" altLang="zh-CN" sz="2800" b="1" dirty="0">
                <a:latin typeface="楷体" pitchFamily="49" charset="-122"/>
                <a:ea typeface="楷体" pitchFamily="49" charset="-122"/>
                <a:cs typeface="宋体" pitchFamily="2" charset="-122"/>
              </a:rPr>
              <a:t>年初至</a:t>
            </a:r>
            <a:r>
              <a:rPr lang="en-US" altLang="zh-CN" sz="2800" b="1" dirty="0">
                <a:latin typeface="楷体" pitchFamily="49" charset="-122"/>
                <a:ea typeface="楷体" pitchFamily="49" charset="-122"/>
                <a:cs typeface="宋体" pitchFamily="2" charset="-122"/>
              </a:rPr>
              <a:t>2016</a:t>
            </a:r>
            <a:r>
              <a:rPr lang="zh-CN" altLang="zh-CN" sz="2800" b="1" dirty="0">
                <a:latin typeface="楷体" pitchFamily="49" charset="-122"/>
                <a:ea typeface="楷体" pitchFamily="49" charset="-122"/>
                <a:cs typeface="宋体" pitchFamily="2" charset="-122"/>
              </a:rPr>
              <a:t>年</a:t>
            </a:r>
            <a:r>
              <a:rPr lang="en-US" altLang="zh-CN" sz="2800" b="1" dirty="0">
                <a:latin typeface="楷体" pitchFamily="49" charset="-122"/>
                <a:ea typeface="楷体" pitchFamily="49" charset="-122"/>
                <a:cs typeface="宋体" pitchFamily="2" charset="-122"/>
              </a:rPr>
              <a:t>6</a:t>
            </a:r>
            <a:r>
              <a:rPr lang="zh-CN" altLang="zh-CN" sz="2800" b="1" dirty="0">
                <a:latin typeface="楷体" pitchFamily="49" charset="-122"/>
                <a:ea typeface="楷体" pitchFamily="49" charset="-122"/>
                <a:cs typeface="宋体" pitchFamily="2" charset="-122"/>
              </a:rPr>
              <a:t>月，被告人丁亚光通过在不法网站下载的方式，非法获取宾馆住宿记录等</a:t>
            </a:r>
            <a:r>
              <a:rPr lang="en-US" altLang="zh-CN" sz="2800" b="1" dirty="0">
                <a:latin typeface="楷体" pitchFamily="49" charset="-122"/>
                <a:ea typeface="楷体" pitchFamily="49" charset="-122"/>
                <a:cs typeface="宋体" pitchFamily="2" charset="-122"/>
              </a:rPr>
              <a:t>2000</a:t>
            </a:r>
            <a:r>
              <a:rPr lang="zh-CN" altLang="zh-CN" sz="2800" b="1" dirty="0">
                <a:latin typeface="楷体" pitchFamily="49" charset="-122"/>
                <a:ea typeface="楷体" pitchFamily="49" charset="-122"/>
                <a:cs typeface="宋体" pitchFamily="2" charset="-122"/>
              </a:rPr>
              <a:t>万条公民个人信息，并上传至自己开办的</a:t>
            </a:r>
            <a:r>
              <a:rPr lang="en-US" altLang="zh-CN" sz="2800" b="1" dirty="0">
                <a:latin typeface="楷体" pitchFamily="49" charset="-122"/>
                <a:ea typeface="楷体" pitchFamily="49" charset="-122"/>
                <a:cs typeface="宋体" pitchFamily="2" charset="-122"/>
              </a:rPr>
              <a:t>“</a:t>
            </a:r>
            <a:r>
              <a:rPr lang="zh-CN" altLang="zh-CN" sz="2800" b="1" dirty="0">
                <a:latin typeface="楷体" pitchFamily="49" charset="-122"/>
                <a:ea typeface="楷体" pitchFamily="49" charset="-122"/>
                <a:cs typeface="宋体" pitchFamily="2" charset="-122"/>
              </a:rPr>
              <a:t>嗅密码</a:t>
            </a:r>
            <a:r>
              <a:rPr lang="en-US" altLang="zh-CN" sz="2800" b="1" dirty="0">
                <a:latin typeface="楷体" pitchFamily="49" charset="-122"/>
                <a:ea typeface="楷体" pitchFamily="49" charset="-122"/>
                <a:cs typeface="宋体" pitchFamily="2" charset="-122"/>
              </a:rPr>
              <a:t>”</a:t>
            </a:r>
            <a:r>
              <a:rPr lang="zh-CN" altLang="zh-CN" sz="2800" b="1" dirty="0">
                <a:latin typeface="楷体" pitchFamily="49" charset="-122"/>
                <a:ea typeface="楷体" pitchFamily="49" charset="-122"/>
                <a:cs typeface="宋体" pitchFamily="2" charset="-122"/>
              </a:rPr>
              <a:t>网站。该网站共有查询记录</a:t>
            </a:r>
            <a:r>
              <a:rPr lang="en-US" altLang="zh-CN" sz="2800" b="1" dirty="0">
                <a:latin typeface="楷体" pitchFamily="49" charset="-122"/>
                <a:ea typeface="楷体" pitchFamily="49" charset="-122"/>
                <a:cs typeface="宋体" pitchFamily="2" charset="-122"/>
              </a:rPr>
              <a:t>49698</a:t>
            </a:r>
            <a:r>
              <a:rPr lang="zh-CN" altLang="zh-CN" sz="2800" b="1" dirty="0">
                <a:latin typeface="楷体" pitchFamily="49" charset="-122"/>
                <a:ea typeface="楷体" pitchFamily="49" charset="-122"/>
                <a:cs typeface="宋体" pitchFamily="2" charset="-122"/>
              </a:rPr>
              <a:t>条，获利</a:t>
            </a:r>
            <a:r>
              <a:rPr lang="en-US" altLang="zh-CN" sz="2800" b="1" dirty="0">
                <a:latin typeface="楷体" pitchFamily="49" charset="-122"/>
                <a:ea typeface="楷体" pitchFamily="49" charset="-122"/>
                <a:cs typeface="宋体" pitchFamily="2" charset="-122"/>
              </a:rPr>
              <a:t>19</a:t>
            </a:r>
            <a:r>
              <a:rPr lang="zh-CN" altLang="zh-CN" sz="2800" b="1" dirty="0">
                <a:latin typeface="楷体" pitchFamily="49" charset="-122"/>
                <a:ea typeface="楷体" pitchFamily="49" charset="-122"/>
                <a:cs typeface="宋体" pitchFamily="2" charset="-122"/>
              </a:rPr>
              <a:t>万余元。法院判决其行为已经构成侵犯公民个人信息罪，且</a:t>
            </a:r>
            <a:r>
              <a:rPr lang="zh-CN" altLang="zh-CN" sz="2800" b="1" dirty="0">
                <a:solidFill>
                  <a:srgbClr val="FF0000"/>
                </a:solidFill>
                <a:latin typeface="楷体" pitchFamily="49" charset="-122"/>
                <a:ea typeface="楷体" pitchFamily="49" charset="-122"/>
                <a:cs typeface="宋体" pitchFamily="2" charset="-122"/>
              </a:rPr>
              <a:t>属于</a:t>
            </a:r>
            <a:r>
              <a:rPr lang="en-US" altLang="zh-CN" sz="2800" b="1" dirty="0">
                <a:solidFill>
                  <a:srgbClr val="FF0000"/>
                </a:solidFill>
                <a:latin typeface="楷体" pitchFamily="49" charset="-122"/>
                <a:ea typeface="楷体" pitchFamily="49" charset="-122"/>
                <a:cs typeface="宋体" pitchFamily="2" charset="-122"/>
              </a:rPr>
              <a:t>“</a:t>
            </a:r>
            <a:r>
              <a:rPr lang="zh-CN" altLang="zh-CN" sz="2800" b="1" dirty="0">
                <a:solidFill>
                  <a:srgbClr val="FF0000"/>
                </a:solidFill>
                <a:latin typeface="楷体" pitchFamily="49" charset="-122"/>
                <a:ea typeface="楷体" pitchFamily="49" charset="-122"/>
                <a:cs typeface="宋体" pitchFamily="2" charset="-122"/>
              </a:rPr>
              <a:t>情节特别严重</a:t>
            </a:r>
            <a:r>
              <a:rPr lang="en-US" altLang="zh-CN" sz="2800" b="1" dirty="0">
                <a:solidFill>
                  <a:srgbClr val="FF0000"/>
                </a:solidFill>
                <a:latin typeface="楷体" pitchFamily="49" charset="-122"/>
                <a:ea typeface="楷体" pitchFamily="49" charset="-122"/>
                <a:cs typeface="宋体" pitchFamily="2" charset="-122"/>
              </a:rPr>
              <a:t>”</a:t>
            </a:r>
            <a:r>
              <a:rPr lang="zh-CN" altLang="zh-CN" sz="2800" b="1" dirty="0">
                <a:latin typeface="楷体" pitchFamily="49" charset="-122"/>
                <a:ea typeface="楷体" pitchFamily="49" charset="-122"/>
                <a:cs typeface="宋体" pitchFamily="2" charset="-122"/>
              </a:rPr>
              <a:t>。综合考虑退赃等情节，以侵犯公民个人信息罪判处被告人丁亚光</a:t>
            </a:r>
            <a:r>
              <a:rPr lang="zh-CN" altLang="zh-CN" sz="2800" b="1" dirty="0">
                <a:solidFill>
                  <a:srgbClr val="FF0000"/>
                </a:solidFill>
                <a:latin typeface="楷体" pitchFamily="49" charset="-122"/>
                <a:ea typeface="楷体" pitchFamily="49" charset="-122"/>
                <a:cs typeface="宋体" pitchFamily="2" charset="-122"/>
              </a:rPr>
              <a:t>有期徒刑三年，并处罚金人民币二万元。</a:t>
            </a:r>
            <a:r>
              <a:rPr lang="zh-CN" altLang="zh-CN" sz="2800" b="1" dirty="0">
                <a:latin typeface="楷体" pitchFamily="49" charset="-122"/>
                <a:ea typeface="楷体" pitchFamily="49" charset="-122"/>
                <a:cs typeface="宋体" pitchFamily="2" charset="-122"/>
              </a:rPr>
              <a:t>该判决已发生法律</a:t>
            </a:r>
            <a:r>
              <a:rPr lang="zh-CN" altLang="zh-CN" sz="2800" b="1" dirty="0" smtClean="0">
                <a:latin typeface="楷体" pitchFamily="49" charset="-122"/>
                <a:ea typeface="楷体" pitchFamily="49" charset="-122"/>
                <a:cs typeface="宋体" pitchFamily="2" charset="-122"/>
              </a:rPr>
              <a:t>效力</a:t>
            </a:r>
            <a:r>
              <a:rPr lang="zh-CN" altLang="en-US" sz="2800" b="1" dirty="0" smtClean="0">
                <a:latin typeface="楷体" pitchFamily="49" charset="-122"/>
                <a:ea typeface="楷体" pitchFamily="49" charset="-122"/>
                <a:cs typeface="宋体" pitchFamily="2" charset="-122"/>
              </a:rPr>
              <a:t>。</a:t>
            </a:r>
            <a:endParaRPr lang="zh-CN" altLang="en-US" sz="2800" b="1" dirty="0">
              <a:latin typeface="楷体" pitchFamily="49" charset="-122"/>
              <a:ea typeface="楷体" pitchFamily="49" charset="-122"/>
              <a:cs typeface="宋体" pitchFamily="2" charset="-122"/>
              <a:sym typeface="宋体" pitchFamily="2" charset="-122"/>
            </a:endParaRPr>
          </a:p>
        </p:txBody>
      </p:sp>
      <p:sp>
        <p:nvSpPr>
          <p:cNvPr id="5" name="标题 1"/>
          <p:cNvSpPr txBox="1">
            <a:spLocks/>
          </p:cNvSpPr>
          <p:nvPr/>
        </p:nvSpPr>
        <p:spPr bwMode="auto">
          <a:xfrm>
            <a:off x="755682" y="409865"/>
            <a:ext cx="8229930" cy="642937"/>
          </a:xfrm>
          <a:prstGeom prst="rect">
            <a:avLst/>
          </a:prstGeom>
          <a:noFill/>
          <a:ln w="9525">
            <a:noFill/>
            <a:miter lim="800000"/>
            <a:headEnd/>
            <a:tailEnd/>
          </a:ln>
          <a:effectLst/>
        </p:spPr>
        <p:txBody>
          <a:bodyPr anchor="b"/>
          <a:lstStyle>
            <a:lvl1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2pPr>
            <a:lvl3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3pPr>
            <a:lvl4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4pPr>
            <a:lvl5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5pPr>
            <a:lvl6pPr marL="4572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6pPr>
            <a:lvl7pPr marL="9144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7pPr>
            <a:lvl8pPr marL="13716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8pPr>
            <a:lvl9pPr marL="18288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9pPr>
          </a:lstStyle>
          <a:p>
            <a:pPr>
              <a:defRPr/>
            </a:pPr>
            <a:r>
              <a:rPr lang="zh-CN" altLang="en-US" kern="0" dirty="0" smtClean="0">
                <a:solidFill>
                  <a:srgbClr val="FF0000"/>
                </a:solidFill>
                <a:latin typeface="华文楷体" pitchFamily="2" charset="-122"/>
                <a:ea typeface="华文楷体" pitchFamily="2" charset="-122"/>
              </a:rPr>
              <a:t>执法案例</a:t>
            </a:r>
            <a:endParaRPr lang="zh-CN" altLang="en-US" kern="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2785596469"/>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一、为了保障互联网的运行安全，对有下列行为之一，构成犯罪的，依照刑法有关规定追究刑事责任：…"/>
          <p:cNvSpPr txBox="1">
            <a:spLocks/>
          </p:cNvSpPr>
          <p:nvPr/>
        </p:nvSpPr>
        <p:spPr>
          <a:xfrm>
            <a:off x="755682" y="1052802"/>
            <a:ext cx="8059706" cy="5184576"/>
          </a:xfrm>
          <a:prstGeom prst="rect">
            <a:avLst/>
          </a:prstGeom>
          <a:ln w="12700">
            <a:miter lim="400000"/>
          </a:ln>
          <a:extLst>
            <a:ext uri="{C572A759-6A51-4108-AA02-DFA0A04FC94B}">
              <ma14:wrappingTextBoxFlag xmlns="" xmlns:ma14="http://schemas.microsoft.com/office/mac/drawingml/2011/main" val="1"/>
            </a:ext>
          </a:extLst>
        </p:spPr>
        <p:txBody>
          <a:bodyPr lIns="45719" rIns="45719">
            <a:noAutofit/>
          </a:bodyPr>
          <a:lst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9pPr>
          </a:lstStyle>
          <a:p>
            <a:pPr marL="0" indent="0">
              <a:buFontTx/>
              <a:buNone/>
              <a:defRPr/>
            </a:pPr>
            <a:r>
              <a:rPr lang="zh-CN" altLang="en-US" sz="2800" b="1" dirty="0" smtClean="0">
                <a:solidFill>
                  <a:srgbClr val="FF0000"/>
                </a:solidFill>
                <a:latin typeface="楷体" panose="02010609060101010101" pitchFamily="49" charset="-122"/>
                <a:ea typeface="楷体" panose="02010609060101010101" pitchFamily="49" charset="-122"/>
              </a:rPr>
              <a:t>第二十一条 按照网络安全等级保护制度的要求</a:t>
            </a:r>
            <a:r>
              <a:rPr lang="zh-CN" altLang="en-US" sz="2800" b="1" dirty="0" smtClean="0">
                <a:latin typeface="楷体" panose="02010609060101010101" pitchFamily="49" charset="-122"/>
                <a:ea typeface="楷体" panose="02010609060101010101" pitchFamily="49" charset="-122"/>
              </a:rPr>
              <a:t>，履行下列安全保护义务，保障网络免受干扰、破坏或者未经授权的访问，防止网络数据泄露或者被窃取、篡改：</a:t>
            </a:r>
            <a:endParaRPr lang="en-US" altLang="zh-CN" sz="2800" b="1" dirty="0" smtClean="0">
              <a:latin typeface="楷体" panose="02010609060101010101" pitchFamily="49" charset="-122"/>
              <a:ea typeface="楷体" panose="02010609060101010101" pitchFamily="49" charset="-122"/>
            </a:endParaRPr>
          </a:p>
          <a:p>
            <a:pPr marL="0" indent="0">
              <a:buFontTx/>
              <a:buNone/>
              <a:defRPr/>
            </a:pPr>
            <a:r>
              <a:rPr lang="zh-CN" altLang="zh-CN" sz="2800" b="1" dirty="0" smtClean="0">
                <a:latin typeface="楷体" panose="02010609060101010101" pitchFamily="49" charset="-122"/>
                <a:ea typeface="楷体" panose="02010609060101010101" pitchFamily="49" charset="-122"/>
              </a:rPr>
              <a:t>　（一）制定内部安全管理制度和操作规程，确定网络安全负责人，落实网络安全保护责任；</a:t>
            </a:r>
            <a:r>
              <a:rPr lang="en-US" altLang="zh-CN" sz="2800" b="1" dirty="0" smtClean="0">
                <a:latin typeface="楷体" panose="02010609060101010101" pitchFamily="49" charset="-122"/>
                <a:ea typeface="楷体" panose="02010609060101010101" pitchFamily="49" charset="-122"/>
              </a:rPr>
              <a:t/>
            </a:r>
            <a:br>
              <a:rPr lang="en-US" altLang="zh-CN" sz="2800" b="1" dirty="0" smtClean="0">
                <a:latin typeface="楷体" panose="02010609060101010101" pitchFamily="49" charset="-122"/>
                <a:ea typeface="楷体" panose="02010609060101010101" pitchFamily="49" charset="-122"/>
              </a:rPr>
            </a:br>
            <a:r>
              <a:rPr lang="zh-CN" altLang="zh-CN" sz="2800" b="1" dirty="0" smtClean="0">
                <a:latin typeface="楷体" panose="02010609060101010101" pitchFamily="49" charset="-122"/>
                <a:ea typeface="楷体" panose="02010609060101010101" pitchFamily="49" charset="-122"/>
              </a:rPr>
              <a:t>　（二）采取防范计算机病毒和网络攻击、网络侵入等危害网络安全行为的技术措施；</a:t>
            </a:r>
            <a:r>
              <a:rPr lang="en-US" altLang="zh-CN" sz="2800" b="1" dirty="0" smtClean="0">
                <a:latin typeface="楷体" panose="02010609060101010101" pitchFamily="49" charset="-122"/>
                <a:ea typeface="楷体" panose="02010609060101010101" pitchFamily="49" charset="-122"/>
              </a:rPr>
              <a:t/>
            </a:r>
            <a:br>
              <a:rPr lang="en-US" altLang="zh-CN" sz="2800" b="1" dirty="0" smtClean="0">
                <a:latin typeface="楷体" panose="02010609060101010101" pitchFamily="49" charset="-122"/>
                <a:ea typeface="楷体" panose="02010609060101010101" pitchFamily="49" charset="-122"/>
              </a:rPr>
            </a:br>
            <a:r>
              <a:rPr lang="zh-CN" altLang="zh-CN" sz="2800" b="1" dirty="0" smtClean="0">
                <a:latin typeface="楷体" panose="02010609060101010101" pitchFamily="49" charset="-122"/>
                <a:ea typeface="楷体" panose="02010609060101010101" pitchFamily="49" charset="-122"/>
              </a:rPr>
              <a:t>　（三）采取监测、记录网络运行状态、网络安全事件的技术措施，并按照规定留存相关的网络日志不少于六个月；</a:t>
            </a:r>
            <a:r>
              <a:rPr lang="en-US" altLang="zh-CN" sz="2800" b="1" dirty="0" smtClean="0">
                <a:latin typeface="楷体" panose="02010609060101010101" pitchFamily="49" charset="-122"/>
                <a:ea typeface="楷体" panose="02010609060101010101" pitchFamily="49" charset="-122"/>
              </a:rPr>
              <a:t/>
            </a:r>
            <a:br>
              <a:rPr lang="en-US" altLang="zh-CN" sz="2800" b="1" dirty="0" smtClean="0">
                <a:latin typeface="楷体" panose="02010609060101010101" pitchFamily="49" charset="-122"/>
                <a:ea typeface="楷体" panose="02010609060101010101" pitchFamily="49" charset="-122"/>
              </a:rPr>
            </a:br>
            <a:r>
              <a:rPr lang="zh-CN" altLang="zh-CN" sz="2800" b="1" dirty="0" smtClean="0">
                <a:latin typeface="楷体" panose="02010609060101010101" pitchFamily="49" charset="-122"/>
                <a:ea typeface="楷体" panose="02010609060101010101" pitchFamily="49" charset="-122"/>
              </a:rPr>
              <a:t>　（四）</a:t>
            </a:r>
            <a:r>
              <a:rPr lang="zh-CN" altLang="zh-CN" sz="2800" b="1" dirty="0" smtClean="0">
                <a:solidFill>
                  <a:srgbClr val="FF0000"/>
                </a:solidFill>
                <a:latin typeface="楷体" panose="02010609060101010101" pitchFamily="49" charset="-122"/>
                <a:ea typeface="楷体" panose="02010609060101010101" pitchFamily="49" charset="-122"/>
              </a:rPr>
              <a:t>采取数据分类、重要数据备份和加密等措施</a:t>
            </a:r>
            <a:r>
              <a:rPr lang="zh-CN" altLang="zh-CN" sz="2800" dirty="0" smtClean="0"/>
              <a:t>；</a:t>
            </a:r>
            <a:endParaRPr lang="en-US" altLang="zh-CN" sz="2800" b="1" dirty="0">
              <a:latin typeface="楷体" panose="02010609060101010101" pitchFamily="49" charset="-122"/>
              <a:ea typeface="楷体" panose="02010609060101010101" pitchFamily="49" charset="-122"/>
            </a:endParaRPr>
          </a:p>
        </p:txBody>
      </p:sp>
      <p:sp>
        <p:nvSpPr>
          <p:cNvPr id="6" name="标题 3"/>
          <p:cNvSpPr>
            <a:spLocks noGrp="1"/>
          </p:cNvSpPr>
          <p:nvPr>
            <p:ph type="title"/>
          </p:nvPr>
        </p:nvSpPr>
        <p:spPr>
          <a:xfrm>
            <a:off x="827688" y="325437"/>
            <a:ext cx="7859112" cy="727365"/>
          </a:xfrm>
        </p:spPr>
        <p:txBody>
          <a:bodyPr/>
          <a:lstStyle/>
          <a:p>
            <a:pPr>
              <a:defRPr/>
            </a:pPr>
            <a:r>
              <a:rPr lang="en-US" altLang="zh-CN" sz="4000" dirty="0" smtClean="0">
                <a:solidFill>
                  <a:srgbClr val="FF0000"/>
                </a:solidFill>
                <a:latin typeface="华文楷体" pitchFamily="2" charset="-122"/>
                <a:ea typeface="华文楷体" pitchFamily="2" charset="-122"/>
              </a:rPr>
              <a:t>《</a:t>
            </a:r>
            <a:r>
              <a:rPr lang="zh-CN" altLang="en-US" sz="4000" dirty="0" smtClean="0">
                <a:solidFill>
                  <a:srgbClr val="FF0000"/>
                </a:solidFill>
                <a:latin typeface="华文楷体" pitchFamily="2" charset="-122"/>
                <a:ea typeface="华文楷体" pitchFamily="2" charset="-122"/>
              </a:rPr>
              <a:t>网络安全法</a:t>
            </a:r>
            <a:r>
              <a:rPr lang="en-US" altLang="zh-CN" sz="4000" dirty="0" smtClean="0">
                <a:solidFill>
                  <a:srgbClr val="FF0000"/>
                </a:solidFill>
                <a:latin typeface="华文楷体" pitchFamily="2" charset="-122"/>
                <a:ea typeface="华文楷体" pitchFamily="2" charset="-122"/>
              </a:rPr>
              <a:t>》</a:t>
            </a:r>
            <a:endParaRPr lang="zh-CN" altLang="en-US" sz="40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1846906318"/>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一、为了保障互联网的运行安全，对有下列行为之一，构成犯罪的，依照刑法有关规定追究刑事责任：…"/>
          <p:cNvSpPr txBox="1">
            <a:spLocks/>
          </p:cNvSpPr>
          <p:nvPr/>
        </p:nvSpPr>
        <p:spPr>
          <a:xfrm>
            <a:off x="827687" y="1340768"/>
            <a:ext cx="7944837" cy="475295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9pPr>
          </a:lstStyle>
          <a:p>
            <a:pPr marL="0" indent="0">
              <a:lnSpc>
                <a:spcPts val="4400"/>
              </a:lnSpc>
              <a:buFont typeface="Wingdings" pitchFamily="2" charset="2"/>
              <a:buNone/>
            </a:pPr>
            <a:r>
              <a:rPr lang="en-US" altLang="zh-CN" b="1" dirty="0" smtClean="0">
                <a:latin typeface="楷体" pitchFamily="49" charset="-122"/>
                <a:ea typeface="楷体" pitchFamily="49" charset="-122"/>
              </a:rPr>
              <a:t>    </a:t>
            </a:r>
            <a:r>
              <a:rPr lang="zh-CN" altLang="zh-CN" sz="2800" b="1" dirty="0" smtClean="0">
                <a:latin typeface="楷体" pitchFamily="49" charset="-122"/>
                <a:ea typeface="楷体" pitchFamily="49" charset="-122"/>
              </a:rPr>
              <a:t>第五十九条</a:t>
            </a:r>
            <a:r>
              <a:rPr lang="en-US" altLang="zh-CN" sz="2800" b="1" dirty="0" smtClean="0">
                <a:latin typeface="楷体" pitchFamily="49" charset="-122"/>
                <a:ea typeface="楷体" pitchFamily="49" charset="-122"/>
              </a:rPr>
              <a:t>  </a:t>
            </a:r>
            <a:r>
              <a:rPr lang="zh-CN" altLang="zh-CN" sz="2800" b="1" dirty="0" smtClean="0">
                <a:latin typeface="楷体" pitchFamily="49" charset="-122"/>
                <a:ea typeface="楷体" pitchFamily="49" charset="-122"/>
              </a:rPr>
              <a:t>网络运营者</a:t>
            </a:r>
            <a:r>
              <a:rPr lang="zh-CN" altLang="zh-CN" sz="2800" b="1" dirty="0" smtClean="0">
                <a:solidFill>
                  <a:srgbClr val="FF0000"/>
                </a:solidFill>
                <a:latin typeface="楷体" pitchFamily="49" charset="-122"/>
                <a:ea typeface="楷体" pitchFamily="49" charset="-122"/>
              </a:rPr>
              <a:t>不履行</a:t>
            </a:r>
            <a:r>
              <a:rPr lang="zh-CN" altLang="zh-CN" sz="2800" b="1" dirty="0" smtClean="0">
                <a:latin typeface="楷体" pitchFamily="49" charset="-122"/>
                <a:ea typeface="楷体" pitchFamily="49" charset="-122"/>
              </a:rPr>
              <a:t>本法第二十一条、第二十五条规定的网络安全</a:t>
            </a:r>
            <a:r>
              <a:rPr lang="zh-CN" altLang="zh-CN" sz="2800" b="1" dirty="0" smtClean="0">
                <a:solidFill>
                  <a:srgbClr val="FF0000"/>
                </a:solidFill>
                <a:latin typeface="楷体" pitchFamily="49" charset="-122"/>
                <a:ea typeface="楷体" pitchFamily="49" charset="-122"/>
              </a:rPr>
              <a:t>保护义务</a:t>
            </a:r>
            <a:r>
              <a:rPr lang="zh-CN" altLang="zh-CN" sz="2800" b="1" dirty="0" smtClean="0">
                <a:latin typeface="楷体" pitchFamily="49" charset="-122"/>
                <a:ea typeface="楷体" pitchFamily="49" charset="-122"/>
              </a:rPr>
              <a:t>的，由</a:t>
            </a:r>
            <a:r>
              <a:rPr lang="zh-CN" altLang="zh-CN" sz="2800" b="1" dirty="0" smtClean="0">
                <a:solidFill>
                  <a:srgbClr val="FF0000"/>
                </a:solidFill>
                <a:latin typeface="楷体" pitchFamily="49" charset="-122"/>
                <a:ea typeface="楷体" pitchFamily="49" charset="-122"/>
              </a:rPr>
              <a:t>有关主管部门</a:t>
            </a:r>
            <a:r>
              <a:rPr lang="zh-CN" altLang="zh-CN" sz="2800" b="1" dirty="0" smtClean="0">
                <a:latin typeface="楷体" pitchFamily="49" charset="-122"/>
                <a:ea typeface="楷体" pitchFamily="49" charset="-122"/>
              </a:rPr>
              <a:t>责令改正，给予警告；</a:t>
            </a:r>
            <a:r>
              <a:rPr lang="zh-CN" altLang="zh-CN" sz="2800" b="1" dirty="0" smtClean="0">
                <a:solidFill>
                  <a:srgbClr val="FF0000"/>
                </a:solidFill>
                <a:latin typeface="楷体" pitchFamily="49" charset="-122"/>
                <a:ea typeface="楷体" pitchFamily="49" charset="-122"/>
              </a:rPr>
              <a:t>拒不改正或者导致危害网络安全等后果的</a:t>
            </a:r>
            <a:r>
              <a:rPr lang="zh-CN" altLang="zh-CN" sz="2800" b="1" dirty="0" smtClean="0">
                <a:latin typeface="楷体" pitchFamily="49" charset="-122"/>
                <a:ea typeface="楷体" pitchFamily="49" charset="-122"/>
              </a:rPr>
              <a:t>，处一万元以上十万元以下罚款，对直接负责的主管人员处五千元以上五万元以下罚款。</a:t>
            </a:r>
            <a:endParaRPr lang="zh-CN" altLang="en-US" sz="2800" b="1" dirty="0" smtClean="0">
              <a:latin typeface="楷体" pitchFamily="49" charset="-122"/>
              <a:ea typeface="楷体" pitchFamily="49" charset="-122"/>
            </a:endParaRPr>
          </a:p>
        </p:txBody>
      </p:sp>
      <p:sp>
        <p:nvSpPr>
          <p:cNvPr id="3" name="标题 1"/>
          <p:cNvSpPr txBox="1">
            <a:spLocks/>
          </p:cNvSpPr>
          <p:nvPr/>
        </p:nvSpPr>
        <p:spPr bwMode="auto">
          <a:xfrm>
            <a:off x="827687" y="434659"/>
            <a:ext cx="8170680" cy="642937"/>
          </a:xfrm>
          <a:prstGeom prst="rect">
            <a:avLst/>
          </a:prstGeom>
          <a:noFill/>
          <a:ln w="9525">
            <a:noFill/>
            <a:miter lim="800000"/>
            <a:headEnd/>
            <a:tailEnd/>
          </a:ln>
          <a:effectLst/>
        </p:spPr>
        <p:txBody>
          <a:bodyPr anchor="b"/>
          <a:lstStyle>
            <a:lvl1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2pPr>
            <a:lvl3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3pPr>
            <a:lvl4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4pPr>
            <a:lvl5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5pPr>
            <a:lvl6pPr marL="4572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6pPr>
            <a:lvl7pPr marL="9144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7pPr>
            <a:lvl8pPr marL="13716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8pPr>
            <a:lvl9pPr marL="18288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9pPr>
          </a:lstStyle>
          <a:p>
            <a:r>
              <a:rPr lang="zh-CN" altLang="en-US" sz="4000" u="sng" dirty="0">
                <a:solidFill>
                  <a:srgbClr val="FF0000"/>
                </a:solidFill>
                <a:latin typeface="楷体" pitchFamily="49" charset="-122"/>
                <a:ea typeface="楷体" pitchFamily="49" charset="-122"/>
              </a:rPr>
              <a:t>相关法律责任：</a:t>
            </a:r>
            <a:endParaRPr lang="en-US" altLang="zh-CN" sz="4000" u="sng" dirty="0">
              <a:solidFill>
                <a:srgbClr val="FF0000"/>
              </a:solidFill>
              <a:latin typeface="楷体" pitchFamily="49" charset="-122"/>
              <a:ea typeface="楷体" pitchFamily="49" charset="-122"/>
            </a:endParaRPr>
          </a:p>
        </p:txBody>
      </p:sp>
    </p:spTree>
    <p:extLst>
      <p:ext uri="{BB962C8B-B14F-4D97-AF65-F5344CB8AC3E}">
        <p14:creationId xmlns:p14="http://schemas.microsoft.com/office/powerpoint/2010/main" val="1756243405"/>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一、为了保障互联网的运行安全，对有下列行为之一，构成犯罪的，依照刑法有关规定追究刑事责任：…"/>
          <p:cNvSpPr txBox="1">
            <a:spLocks/>
          </p:cNvSpPr>
          <p:nvPr/>
        </p:nvSpPr>
        <p:spPr bwMode="auto">
          <a:xfrm>
            <a:off x="755682" y="1201886"/>
            <a:ext cx="8280690" cy="532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a:solidFill>
                  <a:schemeClr val="tx1"/>
                </a:solidFill>
                <a:latin typeface="+mn-lt"/>
                <a:ea typeface="+mn-ea"/>
                <a:sym typeface="Calibri" pitchFamily="34" charset="0"/>
              </a:defRPr>
            </a:lvl9pPr>
          </a:lstStyle>
          <a:p>
            <a:pPr marL="0" indent="0">
              <a:lnSpc>
                <a:spcPct val="130000"/>
              </a:lnSpc>
              <a:buFont typeface="Arial" charset="0"/>
              <a:buNone/>
            </a:pPr>
            <a:r>
              <a:rPr lang="en-US" altLang="zh-CN" sz="2400" b="1" kern="0" dirty="0" smtClean="0">
                <a:latin typeface="华文楷体" pitchFamily="2" charset="-122"/>
                <a:ea typeface="华文楷体" pitchFamily="2" charset="-122"/>
              </a:rPr>
              <a:t>         2017</a:t>
            </a:r>
            <a:r>
              <a:rPr lang="zh-CN" altLang="en-US" sz="2400" b="1" kern="0" dirty="0" smtClean="0">
                <a:latin typeface="华文楷体" pitchFamily="2" charset="-122"/>
                <a:ea typeface="华文楷体" pitchFamily="2" charset="-122"/>
              </a:rPr>
              <a:t>年</a:t>
            </a:r>
            <a:r>
              <a:rPr lang="en-US" altLang="zh-CN" sz="2400" b="1" kern="0" dirty="0" smtClean="0">
                <a:latin typeface="华文楷体" pitchFamily="2" charset="-122"/>
                <a:ea typeface="华文楷体" pitchFamily="2" charset="-122"/>
              </a:rPr>
              <a:t>7</a:t>
            </a:r>
            <a:r>
              <a:rPr lang="zh-CN" altLang="en-US" sz="2400" b="1" kern="0" dirty="0" smtClean="0">
                <a:latin typeface="华文楷体" pitchFamily="2" charset="-122"/>
                <a:ea typeface="华文楷体" pitchFamily="2" charset="-122"/>
              </a:rPr>
              <a:t>月</a:t>
            </a:r>
            <a:r>
              <a:rPr lang="en-US" altLang="zh-CN" sz="2400" b="1" kern="0" dirty="0" smtClean="0">
                <a:latin typeface="华文楷体" pitchFamily="2" charset="-122"/>
                <a:ea typeface="华文楷体" pitchFamily="2" charset="-122"/>
              </a:rPr>
              <a:t>22</a:t>
            </a:r>
            <a:r>
              <a:rPr lang="zh-CN" altLang="en-US" sz="2400" b="1" kern="0" dirty="0" smtClean="0">
                <a:latin typeface="华文楷体" pitchFamily="2" charset="-122"/>
                <a:ea typeface="华文楷体" pitchFamily="2" charset="-122"/>
              </a:rPr>
              <a:t>日，宜宾市翠屏区“教师发展平台”网站存在高危漏洞，造成网站发生被黑客攻击入侵的网络安全事件。网安部门调查时发现，该网站自上线运行以来，始终未进行网络安全等级保护的定级备案、等级测评等工作，未落实网络安全等级保护制度，未履行网络安全保护义务。</a:t>
            </a:r>
            <a:endParaRPr lang="en-US" altLang="zh-CN" sz="2400" b="1" kern="0" dirty="0" smtClean="0">
              <a:latin typeface="华文楷体" pitchFamily="2" charset="-122"/>
              <a:ea typeface="华文楷体" pitchFamily="2" charset="-122"/>
            </a:endParaRPr>
          </a:p>
          <a:p>
            <a:pPr marL="0" indent="0">
              <a:lnSpc>
                <a:spcPct val="130000"/>
              </a:lnSpc>
              <a:buFont typeface="Arial" charset="0"/>
              <a:buNone/>
            </a:pPr>
            <a:r>
              <a:rPr lang="zh-CN" altLang="en-US" sz="2400" b="1" kern="0" dirty="0" smtClean="0">
                <a:latin typeface="华文楷体" pitchFamily="2" charset="-122"/>
                <a:ea typeface="华文楷体" pitchFamily="2" charset="-122"/>
              </a:rPr>
              <a:t>        宜宾网安部门在对事件进行根据</a:t>
            </a:r>
            <a:r>
              <a:rPr lang="en-US" altLang="zh-CN" sz="2400" b="1" kern="0" dirty="0" smtClean="0">
                <a:latin typeface="华文楷体" pitchFamily="2" charset="-122"/>
                <a:ea typeface="华文楷体" pitchFamily="2" charset="-122"/>
              </a:rPr>
              <a:t>《</a:t>
            </a:r>
            <a:r>
              <a:rPr lang="zh-CN" altLang="en-US" sz="2400" b="1" kern="0" dirty="0" smtClean="0">
                <a:latin typeface="华文楷体" pitchFamily="2" charset="-122"/>
                <a:ea typeface="华文楷体" pitchFamily="2" charset="-122"/>
              </a:rPr>
              <a:t>网络安全法</a:t>
            </a:r>
            <a:r>
              <a:rPr lang="en-US" altLang="zh-CN" sz="2400" b="1" kern="0" dirty="0" smtClean="0">
                <a:latin typeface="华文楷体" pitchFamily="2" charset="-122"/>
                <a:ea typeface="华文楷体" pitchFamily="2" charset="-122"/>
              </a:rPr>
              <a:t>》</a:t>
            </a:r>
            <a:r>
              <a:rPr lang="zh-CN" altLang="en-US" sz="2400" b="1" kern="0" dirty="0" smtClean="0">
                <a:latin typeface="华文楷体" pitchFamily="2" charset="-122"/>
                <a:ea typeface="华文楷体" pitchFamily="2" charset="-122"/>
              </a:rPr>
              <a:t>第五十九条第一款之规定，决定给予翠屏区教师培训与教育研究中心和直接负责的主管人员法定代表唐某某行政处罚决定，对翠屏区教师培训与教育研究中心处一万元罚款，对法人代表唐某某处五千元罚款。</a:t>
            </a:r>
            <a:endParaRPr lang="zh-CN" altLang="en-US" sz="2400" b="1" kern="0" dirty="0">
              <a:latin typeface="华文楷体" pitchFamily="2" charset="-122"/>
              <a:ea typeface="华文楷体" pitchFamily="2" charset="-122"/>
            </a:endParaRPr>
          </a:p>
        </p:txBody>
      </p:sp>
      <p:sp>
        <p:nvSpPr>
          <p:cNvPr id="5" name="标题 1"/>
          <p:cNvSpPr txBox="1">
            <a:spLocks/>
          </p:cNvSpPr>
          <p:nvPr/>
        </p:nvSpPr>
        <p:spPr bwMode="auto">
          <a:xfrm>
            <a:off x="683676" y="406401"/>
            <a:ext cx="8601075" cy="642937"/>
          </a:xfrm>
          <a:prstGeom prst="rect">
            <a:avLst/>
          </a:prstGeom>
          <a:noFill/>
          <a:ln w="9525">
            <a:noFill/>
            <a:miter lim="800000"/>
            <a:headEnd/>
            <a:tailEnd/>
          </a:ln>
          <a:effectLst/>
        </p:spPr>
        <p:txBody>
          <a:bodyPr anchor="b"/>
          <a:lstStyle>
            <a:lvl1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2pPr>
            <a:lvl3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3pPr>
            <a:lvl4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4pPr>
            <a:lvl5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5pPr>
            <a:lvl6pPr marL="4572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6pPr>
            <a:lvl7pPr marL="9144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7pPr>
            <a:lvl8pPr marL="13716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8pPr>
            <a:lvl9pPr marL="18288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9pPr>
          </a:lstStyle>
          <a:p>
            <a:pPr>
              <a:defRPr/>
            </a:pPr>
            <a:r>
              <a:rPr lang="zh-CN" altLang="en-US" sz="3200" kern="0" dirty="0" smtClean="0">
                <a:solidFill>
                  <a:srgbClr val="FF0000"/>
                </a:solidFill>
                <a:latin typeface="华文楷体" pitchFamily="2" charset="-122"/>
                <a:ea typeface="华文楷体" pitchFamily="2" charset="-122"/>
              </a:rPr>
              <a:t>实例</a:t>
            </a:r>
            <a:r>
              <a:rPr lang="zh-CN" altLang="en-US" sz="3200" kern="0" dirty="0">
                <a:solidFill>
                  <a:srgbClr val="FF0000"/>
                </a:solidFill>
                <a:latin typeface="华文楷体" pitchFamily="2" charset="-122"/>
                <a:ea typeface="华文楷体" pitchFamily="2" charset="-122"/>
              </a:rPr>
              <a:t>：四川一网站因高危漏洞遭入侵被罚</a:t>
            </a:r>
          </a:p>
        </p:txBody>
      </p:sp>
    </p:spTree>
    <p:extLst>
      <p:ext uri="{BB962C8B-B14F-4D97-AF65-F5344CB8AC3E}">
        <p14:creationId xmlns:p14="http://schemas.microsoft.com/office/powerpoint/2010/main" val="295969269"/>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第二百八十六条之一【拒不履行信息网络安全管理义务罪】网络服务提供者不履行法律、行政法规规定的信息网络安全管理义务，经监管部门责令采取改正措施而拒不改正，有下列情形之一的，处三年以下有期徒刑、拘役或者管制，并处或者单处罚金：…"/>
          <p:cNvSpPr txBox="1">
            <a:spLocks/>
          </p:cNvSpPr>
          <p:nvPr/>
        </p:nvSpPr>
        <p:spPr>
          <a:xfrm>
            <a:off x="755682" y="1229018"/>
            <a:ext cx="8090319" cy="5368246"/>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9pPr>
          </a:lstStyle>
          <a:p>
            <a:pPr marL="0" indent="0" algn="just" defTabSz="730250">
              <a:lnSpc>
                <a:spcPts val="4000"/>
              </a:lnSpc>
              <a:spcBef>
                <a:spcPts val="600"/>
              </a:spcBef>
              <a:buFont typeface="Wingdings" pitchFamily="2" charset="2"/>
              <a:buNone/>
            </a:pPr>
            <a:r>
              <a:rPr lang="zh-CN" altLang="zh-CN" sz="2800" b="1" dirty="0" smtClean="0">
                <a:solidFill>
                  <a:srgbClr val="FF0000"/>
                </a:solidFill>
                <a:latin typeface="楷体" pitchFamily="49" charset="-122"/>
                <a:ea typeface="楷体" pitchFamily="49" charset="-122"/>
                <a:cs typeface="宋体" pitchFamily="2" charset="-122"/>
                <a:sym typeface="宋体" pitchFamily="2" charset="-122"/>
              </a:rPr>
              <a:t>第二百八十六条之一</a:t>
            </a:r>
            <a:r>
              <a:rPr lang="zh-CN" altLang="zh-CN" sz="2800" b="1" dirty="0" smtClean="0">
                <a:latin typeface="楷体" pitchFamily="49" charset="-122"/>
                <a:ea typeface="楷体" pitchFamily="49" charset="-122"/>
                <a:cs typeface="宋体" pitchFamily="2" charset="-122"/>
                <a:sym typeface="宋体" pitchFamily="2" charset="-122"/>
              </a:rPr>
              <a:t>【</a:t>
            </a:r>
            <a:r>
              <a:rPr lang="zh-CN" altLang="zh-CN" sz="2800" b="1" dirty="0" smtClean="0">
                <a:solidFill>
                  <a:srgbClr val="FF0000"/>
                </a:solidFill>
                <a:latin typeface="楷体" pitchFamily="49" charset="-122"/>
                <a:ea typeface="楷体" pitchFamily="49" charset="-122"/>
                <a:cs typeface="宋体" pitchFamily="2" charset="-122"/>
                <a:sym typeface="宋体" pitchFamily="2" charset="-122"/>
              </a:rPr>
              <a:t>拒不履行信息网络安全管理义务罪</a:t>
            </a:r>
            <a:r>
              <a:rPr lang="zh-CN" altLang="zh-CN" sz="2800" b="1" dirty="0" smtClean="0">
                <a:latin typeface="楷体" pitchFamily="49" charset="-122"/>
                <a:ea typeface="楷体" pitchFamily="49" charset="-122"/>
                <a:cs typeface="宋体" pitchFamily="2" charset="-122"/>
                <a:sym typeface="宋体" pitchFamily="2" charset="-122"/>
              </a:rPr>
              <a:t>】网络服务提供者不履行法律、行政法规规定的信息网络安全管理义务，经监管部门责令采取改正措施而拒不改正，有下列情形之一的，处</a:t>
            </a:r>
            <a:r>
              <a:rPr lang="zh-CN" altLang="zh-CN" sz="2800" b="1" dirty="0" smtClean="0">
                <a:solidFill>
                  <a:srgbClr val="FF0000"/>
                </a:solidFill>
                <a:latin typeface="楷体" pitchFamily="49" charset="-122"/>
                <a:ea typeface="楷体" pitchFamily="49" charset="-122"/>
                <a:cs typeface="宋体" pitchFamily="2" charset="-122"/>
                <a:sym typeface="宋体" pitchFamily="2" charset="-122"/>
              </a:rPr>
              <a:t>三年以下</a:t>
            </a:r>
            <a:r>
              <a:rPr lang="zh-CN" altLang="zh-CN" sz="2800" b="1" dirty="0" smtClean="0">
                <a:latin typeface="楷体" pitchFamily="49" charset="-122"/>
                <a:ea typeface="楷体" pitchFamily="49" charset="-122"/>
                <a:cs typeface="宋体" pitchFamily="2" charset="-122"/>
                <a:sym typeface="宋体" pitchFamily="2" charset="-122"/>
              </a:rPr>
              <a:t>有期徒刑、拘役或者管制，并处或者单处罚金</a:t>
            </a:r>
            <a:r>
              <a:rPr lang="zh-CN" altLang="en-US" sz="2800" b="1" dirty="0" smtClean="0">
                <a:latin typeface="楷体" pitchFamily="49" charset="-122"/>
                <a:ea typeface="楷体" pitchFamily="49" charset="-122"/>
                <a:cs typeface="宋体" pitchFamily="2" charset="-122"/>
                <a:sym typeface="宋体" pitchFamily="2" charset="-122"/>
              </a:rPr>
              <a:t>：</a:t>
            </a:r>
            <a:endParaRPr lang="en-US" altLang="zh-CN" sz="2800" b="1" dirty="0" smtClean="0">
              <a:latin typeface="楷体" pitchFamily="49" charset="-122"/>
              <a:ea typeface="楷体" pitchFamily="49" charset="-122"/>
              <a:cs typeface="宋体" pitchFamily="2" charset="-122"/>
              <a:sym typeface="宋体" pitchFamily="2" charset="-122"/>
            </a:endParaRPr>
          </a:p>
          <a:p>
            <a:pPr marL="0" indent="0" algn="just" defTabSz="730250">
              <a:lnSpc>
                <a:spcPts val="4000"/>
              </a:lnSpc>
              <a:spcBef>
                <a:spcPts val="1800"/>
              </a:spcBef>
              <a:buFont typeface="Wingdings" pitchFamily="2" charset="2"/>
              <a:buNone/>
            </a:pPr>
            <a:r>
              <a:rPr lang="en-US" altLang="zh-CN" sz="2800" b="1" dirty="0" smtClean="0">
                <a:latin typeface="楷体" pitchFamily="49" charset="-122"/>
                <a:ea typeface="楷体" pitchFamily="49" charset="-122"/>
                <a:cs typeface="宋体" pitchFamily="2" charset="-122"/>
                <a:sym typeface="宋体" pitchFamily="2" charset="-122"/>
              </a:rPr>
              <a:t>  </a:t>
            </a:r>
            <a:r>
              <a:rPr lang="zh-CN" altLang="zh-CN" sz="2800" b="1" dirty="0" smtClean="0">
                <a:latin typeface="楷体" pitchFamily="49" charset="-122"/>
                <a:ea typeface="楷体" pitchFamily="49" charset="-122"/>
                <a:cs typeface="宋体" pitchFamily="2" charset="-122"/>
                <a:sym typeface="宋体" pitchFamily="2" charset="-122"/>
              </a:rPr>
              <a:t>（一）致使违法信息大量传播的； </a:t>
            </a:r>
          </a:p>
          <a:p>
            <a:pPr marL="0" indent="0" algn="just" defTabSz="730250">
              <a:lnSpc>
                <a:spcPts val="4000"/>
              </a:lnSpc>
              <a:spcBef>
                <a:spcPts val="600"/>
              </a:spcBef>
              <a:buFont typeface="Wingdings" pitchFamily="2" charset="2"/>
              <a:buNone/>
            </a:pPr>
            <a:r>
              <a:rPr lang="en-US" altLang="zh-CN" sz="2800" b="1" dirty="0" smtClean="0">
                <a:latin typeface="楷体" pitchFamily="49" charset="-122"/>
                <a:ea typeface="楷体" pitchFamily="49" charset="-122"/>
                <a:cs typeface="宋体" pitchFamily="2" charset="-122"/>
                <a:sym typeface="宋体" pitchFamily="2" charset="-122"/>
              </a:rPr>
              <a:t>  </a:t>
            </a:r>
            <a:r>
              <a:rPr lang="zh-CN" altLang="zh-CN" sz="2800" b="1" dirty="0" smtClean="0">
                <a:latin typeface="楷体" pitchFamily="49" charset="-122"/>
                <a:ea typeface="楷体" pitchFamily="49" charset="-122"/>
                <a:cs typeface="宋体" pitchFamily="2" charset="-122"/>
                <a:sym typeface="宋体" pitchFamily="2" charset="-122"/>
              </a:rPr>
              <a:t>（二）</a:t>
            </a:r>
            <a:r>
              <a:rPr lang="zh-CN" altLang="zh-CN" sz="2800" b="1" dirty="0" smtClean="0">
                <a:solidFill>
                  <a:srgbClr val="FF0000"/>
                </a:solidFill>
                <a:latin typeface="楷体" pitchFamily="49" charset="-122"/>
                <a:ea typeface="楷体" pitchFamily="49" charset="-122"/>
                <a:cs typeface="宋体" pitchFamily="2" charset="-122"/>
                <a:sym typeface="宋体" pitchFamily="2" charset="-122"/>
              </a:rPr>
              <a:t>致使用户信息泄露，造成严重后果的</a:t>
            </a:r>
            <a:r>
              <a:rPr lang="zh-CN" altLang="zh-CN" sz="2800" b="1" dirty="0" smtClean="0">
                <a:latin typeface="楷体" pitchFamily="49" charset="-122"/>
                <a:ea typeface="楷体" pitchFamily="49" charset="-122"/>
                <a:cs typeface="宋体" pitchFamily="2" charset="-122"/>
                <a:sym typeface="宋体" pitchFamily="2" charset="-122"/>
              </a:rPr>
              <a:t>； </a:t>
            </a:r>
          </a:p>
          <a:p>
            <a:pPr marL="0" indent="0" algn="just" defTabSz="730250">
              <a:lnSpc>
                <a:spcPts val="4000"/>
              </a:lnSpc>
              <a:spcBef>
                <a:spcPts val="600"/>
              </a:spcBef>
              <a:buFont typeface="Wingdings" pitchFamily="2" charset="2"/>
              <a:buNone/>
            </a:pPr>
            <a:r>
              <a:rPr lang="en-US" altLang="zh-CN" sz="2800" b="1" dirty="0" smtClean="0">
                <a:latin typeface="楷体" pitchFamily="49" charset="-122"/>
                <a:ea typeface="楷体" pitchFamily="49" charset="-122"/>
                <a:cs typeface="宋体" pitchFamily="2" charset="-122"/>
                <a:sym typeface="宋体" pitchFamily="2" charset="-122"/>
              </a:rPr>
              <a:t>  </a:t>
            </a:r>
            <a:r>
              <a:rPr lang="zh-CN" altLang="zh-CN" sz="2800" b="1" dirty="0" smtClean="0">
                <a:latin typeface="楷体" pitchFamily="49" charset="-122"/>
                <a:ea typeface="楷体" pitchFamily="49" charset="-122"/>
                <a:cs typeface="宋体" pitchFamily="2" charset="-122"/>
                <a:sym typeface="宋体" pitchFamily="2" charset="-122"/>
              </a:rPr>
              <a:t>（三）致使刑事案件证据灭失，情节严重的； </a:t>
            </a:r>
          </a:p>
          <a:p>
            <a:pPr marL="0" indent="0" algn="just" defTabSz="730250">
              <a:lnSpc>
                <a:spcPts val="4000"/>
              </a:lnSpc>
              <a:spcBef>
                <a:spcPts val="600"/>
              </a:spcBef>
              <a:buFont typeface="Wingdings" pitchFamily="2" charset="2"/>
              <a:buNone/>
            </a:pPr>
            <a:r>
              <a:rPr lang="en-US" altLang="zh-CN" sz="2800" b="1" dirty="0" smtClean="0">
                <a:latin typeface="楷体" pitchFamily="49" charset="-122"/>
                <a:ea typeface="楷体" pitchFamily="49" charset="-122"/>
                <a:cs typeface="宋体" pitchFamily="2" charset="-122"/>
                <a:sym typeface="宋体" pitchFamily="2" charset="-122"/>
              </a:rPr>
              <a:t>  </a:t>
            </a:r>
            <a:r>
              <a:rPr lang="zh-CN" altLang="zh-CN" sz="2800" b="1" dirty="0" smtClean="0">
                <a:latin typeface="楷体" pitchFamily="49" charset="-122"/>
                <a:ea typeface="楷体" pitchFamily="49" charset="-122"/>
                <a:cs typeface="宋体" pitchFamily="2" charset="-122"/>
                <a:sym typeface="宋体" pitchFamily="2" charset="-122"/>
              </a:rPr>
              <a:t>（四）</a:t>
            </a:r>
            <a:r>
              <a:rPr lang="zh-CN" altLang="zh-CN" sz="2800" b="1" dirty="0" smtClean="0">
                <a:solidFill>
                  <a:srgbClr val="FF0000"/>
                </a:solidFill>
                <a:latin typeface="楷体" pitchFamily="49" charset="-122"/>
                <a:ea typeface="楷体" pitchFamily="49" charset="-122"/>
                <a:cs typeface="宋体" pitchFamily="2" charset="-122"/>
                <a:sym typeface="宋体" pitchFamily="2" charset="-122"/>
              </a:rPr>
              <a:t>有其他严重情节的。 </a:t>
            </a:r>
          </a:p>
        </p:txBody>
      </p:sp>
      <p:sp>
        <p:nvSpPr>
          <p:cNvPr id="3" name="标题 1"/>
          <p:cNvSpPr txBox="1">
            <a:spLocks/>
          </p:cNvSpPr>
          <p:nvPr/>
        </p:nvSpPr>
        <p:spPr bwMode="auto">
          <a:xfrm>
            <a:off x="683677" y="316058"/>
            <a:ext cx="8208684" cy="642937"/>
          </a:xfrm>
          <a:prstGeom prst="rect">
            <a:avLst/>
          </a:prstGeom>
          <a:noFill/>
          <a:ln w="9525">
            <a:noFill/>
            <a:miter lim="800000"/>
            <a:headEnd/>
            <a:tailEnd/>
          </a:ln>
          <a:effectLst/>
        </p:spPr>
        <p:txBody>
          <a:bodyPr anchor="b"/>
          <a:lstStyle>
            <a:lvl1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2pPr>
            <a:lvl3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3pPr>
            <a:lvl4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4pPr>
            <a:lvl5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5pPr>
            <a:lvl6pPr marL="4572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6pPr>
            <a:lvl7pPr marL="9144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7pPr>
            <a:lvl8pPr marL="13716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8pPr>
            <a:lvl9pPr marL="18288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9pPr>
          </a:lstStyle>
          <a:p>
            <a:pPr>
              <a:defRPr/>
            </a:pPr>
            <a:r>
              <a:rPr lang="zh-CN" altLang="en-US" kern="0" dirty="0">
                <a:solidFill>
                  <a:srgbClr val="FF0000"/>
                </a:solidFill>
                <a:latin typeface="Times New Roman" pitchFamily="18" charset="0"/>
                <a:ea typeface="华文楷体" pitchFamily="2" charset="-122"/>
              </a:rPr>
              <a:t>刑法及修正案九</a:t>
            </a:r>
            <a:endParaRPr lang="zh-CN" altLang="en-US" kern="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579146630"/>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第二百八十五条 【非法侵入计算机信息系统罪；非法获取计算机信息系统数据、非法控制计算机信息系统罪；提供侵入、非法控制计算机信息系统程序、工具罪】违反国家规定，侵入国家事务、国防建设、尖端科学技术领域的计算机信息系统的，处三年以下有期徒刑或者拘役。（非法入侵）"/>
          <p:cNvSpPr txBox="1">
            <a:spLocks/>
          </p:cNvSpPr>
          <p:nvPr/>
        </p:nvSpPr>
        <p:spPr>
          <a:xfrm>
            <a:off x="837797" y="1988880"/>
            <a:ext cx="7910551" cy="4536378"/>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9pPr>
          </a:lstStyle>
          <a:p>
            <a:pPr marL="0" indent="0" algn="just">
              <a:lnSpc>
                <a:spcPts val="44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　</a:t>
            </a:r>
            <a:r>
              <a:rPr lang="zh-CN" altLang="en-US" sz="2800" b="1" dirty="0" smtClean="0">
                <a:latin typeface="楷体" pitchFamily="49" charset="-122"/>
                <a:ea typeface="楷体" pitchFamily="49" charset="-122"/>
                <a:cs typeface="宋体" pitchFamily="2" charset="-122"/>
                <a:sym typeface="宋体" pitchFamily="2" charset="-122"/>
              </a:rPr>
              <a:t>（</a:t>
            </a:r>
            <a:r>
              <a:rPr lang="zh-CN" altLang="en-US" sz="2800" b="1" dirty="0">
                <a:latin typeface="楷体" pitchFamily="49" charset="-122"/>
                <a:ea typeface="楷体" pitchFamily="49" charset="-122"/>
                <a:cs typeface="宋体" pitchFamily="2" charset="-122"/>
                <a:sym typeface="宋体" pitchFamily="2" charset="-122"/>
              </a:rPr>
              <a:t>一）致使泄露行踪轨迹信息、通信内容、征信信息、财产信息</a:t>
            </a:r>
            <a:r>
              <a:rPr lang="zh-CN" altLang="en-US" sz="2800" b="1" dirty="0">
                <a:solidFill>
                  <a:srgbClr val="FF0000"/>
                </a:solidFill>
                <a:latin typeface="楷体" pitchFamily="49" charset="-122"/>
                <a:ea typeface="楷体" pitchFamily="49" charset="-122"/>
                <a:cs typeface="宋体" pitchFamily="2" charset="-122"/>
                <a:sym typeface="宋体" pitchFamily="2" charset="-122"/>
              </a:rPr>
              <a:t>五百条</a:t>
            </a:r>
            <a:r>
              <a:rPr lang="zh-CN" altLang="en-US" sz="2800" b="1" dirty="0">
                <a:latin typeface="楷体" pitchFamily="49" charset="-122"/>
                <a:ea typeface="楷体" pitchFamily="49" charset="-122"/>
                <a:cs typeface="宋体" pitchFamily="2" charset="-122"/>
                <a:sym typeface="宋体" pitchFamily="2" charset="-122"/>
              </a:rPr>
              <a:t>以上的；</a:t>
            </a:r>
          </a:p>
          <a:p>
            <a:pPr marL="0" indent="0" algn="just">
              <a:lnSpc>
                <a:spcPts val="44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　</a:t>
            </a:r>
            <a:r>
              <a:rPr lang="zh-CN" altLang="en-US" sz="2800" b="1" dirty="0" smtClean="0">
                <a:latin typeface="楷体" pitchFamily="49" charset="-122"/>
                <a:ea typeface="楷体" pitchFamily="49" charset="-122"/>
                <a:cs typeface="宋体" pitchFamily="2" charset="-122"/>
                <a:sym typeface="宋体" pitchFamily="2" charset="-122"/>
              </a:rPr>
              <a:t>（</a:t>
            </a:r>
            <a:r>
              <a:rPr lang="zh-CN" altLang="en-US" sz="2800" b="1" dirty="0">
                <a:latin typeface="楷体" pitchFamily="49" charset="-122"/>
                <a:ea typeface="楷体" pitchFamily="49" charset="-122"/>
                <a:cs typeface="宋体" pitchFamily="2" charset="-122"/>
                <a:sym typeface="宋体" pitchFamily="2" charset="-122"/>
              </a:rPr>
              <a:t>二）致使泄露住宿信息、通信记录、健康生理信息、交易信息等其他可能影响人身、财产安全的用户信息</a:t>
            </a:r>
            <a:r>
              <a:rPr lang="zh-CN" altLang="en-US" sz="2800" b="1" dirty="0">
                <a:solidFill>
                  <a:srgbClr val="FF0000"/>
                </a:solidFill>
                <a:latin typeface="楷体" pitchFamily="49" charset="-122"/>
                <a:ea typeface="楷体" pitchFamily="49" charset="-122"/>
                <a:cs typeface="宋体" pitchFamily="2" charset="-122"/>
                <a:sym typeface="宋体" pitchFamily="2" charset="-122"/>
              </a:rPr>
              <a:t>五千条</a:t>
            </a:r>
            <a:r>
              <a:rPr lang="zh-CN" altLang="en-US" sz="2800" b="1" dirty="0">
                <a:latin typeface="楷体" pitchFamily="49" charset="-122"/>
                <a:ea typeface="楷体" pitchFamily="49" charset="-122"/>
                <a:cs typeface="宋体" pitchFamily="2" charset="-122"/>
                <a:sym typeface="宋体" pitchFamily="2" charset="-122"/>
              </a:rPr>
              <a:t>以上的；</a:t>
            </a:r>
          </a:p>
          <a:p>
            <a:pPr marL="0" indent="0" algn="just">
              <a:lnSpc>
                <a:spcPts val="44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　</a:t>
            </a:r>
            <a:r>
              <a:rPr lang="zh-CN" altLang="en-US" sz="2800" b="1" dirty="0" smtClean="0">
                <a:latin typeface="楷体" pitchFamily="49" charset="-122"/>
                <a:ea typeface="楷体" pitchFamily="49" charset="-122"/>
                <a:cs typeface="宋体" pitchFamily="2" charset="-122"/>
                <a:sym typeface="宋体" pitchFamily="2" charset="-122"/>
              </a:rPr>
              <a:t>（</a:t>
            </a:r>
            <a:r>
              <a:rPr lang="zh-CN" altLang="en-US" sz="2800" b="1" dirty="0">
                <a:latin typeface="楷体" pitchFamily="49" charset="-122"/>
                <a:ea typeface="楷体" pitchFamily="49" charset="-122"/>
                <a:cs typeface="宋体" pitchFamily="2" charset="-122"/>
                <a:sym typeface="宋体" pitchFamily="2" charset="-122"/>
              </a:rPr>
              <a:t>三）致使泄露第一项、第二项规定以外的用户信息</a:t>
            </a:r>
            <a:r>
              <a:rPr lang="zh-CN" altLang="en-US" sz="2800" b="1" dirty="0">
                <a:solidFill>
                  <a:srgbClr val="FF0000"/>
                </a:solidFill>
                <a:latin typeface="楷体" pitchFamily="49" charset="-122"/>
                <a:ea typeface="楷体" pitchFamily="49" charset="-122"/>
                <a:cs typeface="宋体" pitchFamily="2" charset="-122"/>
                <a:sym typeface="宋体" pitchFamily="2" charset="-122"/>
              </a:rPr>
              <a:t>五万条</a:t>
            </a:r>
            <a:r>
              <a:rPr lang="zh-CN" altLang="en-US" sz="2800" b="1" dirty="0">
                <a:latin typeface="楷体" pitchFamily="49" charset="-122"/>
                <a:ea typeface="楷体" pitchFamily="49" charset="-122"/>
                <a:cs typeface="宋体" pitchFamily="2" charset="-122"/>
                <a:sym typeface="宋体" pitchFamily="2" charset="-122"/>
              </a:rPr>
              <a:t>以上的</a:t>
            </a:r>
            <a:r>
              <a:rPr lang="zh-CN" altLang="en-US" sz="2800" b="1" dirty="0" smtClean="0">
                <a:latin typeface="楷体" pitchFamily="49" charset="-122"/>
                <a:ea typeface="楷体" pitchFamily="49" charset="-122"/>
                <a:cs typeface="宋体" pitchFamily="2" charset="-122"/>
                <a:sym typeface="宋体" pitchFamily="2" charset="-122"/>
              </a:rPr>
              <a:t>；</a:t>
            </a:r>
            <a:r>
              <a:rPr lang="zh-CN" altLang="en-US" sz="2800" b="1" dirty="0">
                <a:latin typeface="楷体" pitchFamily="49" charset="-122"/>
                <a:ea typeface="楷体" pitchFamily="49" charset="-122"/>
                <a:cs typeface="宋体" pitchFamily="2" charset="-122"/>
                <a:sym typeface="宋体" pitchFamily="2" charset="-122"/>
              </a:rPr>
              <a:t>　</a:t>
            </a:r>
          </a:p>
        </p:txBody>
      </p:sp>
      <p:sp>
        <p:nvSpPr>
          <p:cNvPr id="5" name="标题 1"/>
          <p:cNvSpPr txBox="1">
            <a:spLocks/>
          </p:cNvSpPr>
          <p:nvPr/>
        </p:nvSpPr>
        <p:spPr bwMode="auto">
          <a:xfrm>
            <a:off x="755682" y="409865"/>
            <a:ext cx="8229930" cy="1362997"/>
          </a:xfrm>
          <a:prstGeom prst="rect">
            <a:avLst/>
          </a:prstGeom>
          <a:noFill/>
          <a:ln w="9525">
            <a:noFill/>
            <a:miter lim="800000"/>
            <a:headEnd/>
            <a:tailEnd/>
          </a:ln>
          <a:effectLst/>
        </p:spPr>
        <p:txBody>
          <a:bodyPr anchor="b"/>
          <a:lstStyle>
            <a:lvl1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2pPr>
            <a:lvl3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3pPr>
            <a:lvl4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4pPr>
            <a:lvl5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5pPr>
            <a:lvl6pPr marL="4572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6pPr>
            <a:lvl7pPr marL="9144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7pPr>
            <a:lvl8pPr marL="13716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8pPr>
            <a:lvl9pPr marL="18288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9pPr>
          </a:lstStyle>
          <a:p>
            <a:pPr>
              <a:defRPr/>
            </a:pPr>
            <a:r>
              <a:rPr lang="zh-CN" altLang="en-US" kern="0" dirty="0" smtClean="0">
                <a:solidFill>
                  <a:srgbClr val="FF0000"/>
                </a:solidFill>
                <a:latin typeface="华文楷体" pitchFamily="2" charset="-122"/>
                <a:ea typeface="华文楷体" pitchFamily="2" charset="-122"/>
              </a:rPr>
              <a:t>司法解释：</a:t>
            </a:r>
            <a:r>
              <a:rPr lang="zh-CN" altLang="en-US" kern="0" dirty="0" smtClean="0">
                <a:solidFill>
                  <a:srgbClr val="FF0000"/>
                </a:solidFill>
                <a:latin typeface="华文楷体" pitchFamily="2" charset="-122"/>
                <a:ea typeface="华文楷体" pitchFamily="2" charset="-122"/>
              </a:rPr>
              <a:t>“</a:t>
            </a:r>
            <a:r>
              <a:rPr lang="zh-CN" altLang="zh-CN" dirty="0">
                <a:solidFill>
                  <a:srgbClr val="FF0000"/>
                </a:solidFill>
                <a:latin typeface="楷体" pitchFamily="49" charset="-122"/>
                <a:ea typeface="楷体" pitchFamily="49" charset="-122"/>
                <a:cs typeface="宋体" pitchFamily="2" charset="-122"/>
                <a:sym typeface="宋体" pitchFamily="2" charset="-122"/>
              </a:rPr>
              <a:t>致使用户信息泄露，</a:t>
            </a:r>
            <a:r>
              <a:rPr lang="zh-CN" altLang="en-US" kern="0" dirty="0" smtClean="0">
                <a:solidFill>
                  <a:srgbClr val="FF0000"/>
                </a:solidFill>
                <a:latin typeface="华文楷体" pitchFamily="2" charset="-122"/>
                <a:ea typeface="华文楷体" pitchFamily="2" charset="-122"/>
              </a:rPr>
              <a:t>造成</a:t>
            </a:r>
            <a:r>
              <a:rPr lang="zh-CN" altLang="en-US" kern="0" dirty="0" smtClean="0">
                <a:solidFill>
                  <a:srgbClr val="FF0000"/>
                </a:solidFill>
                <a:latin typeface="华文楷体" pitchFamily="2" charset="-122"/>
                <a:ea typeface="华文楷体" pitchFamily="2" charset="-122"/>
              </a:rPr>
              <a:t>严重后果”</a:t>
            </a:r>
            <a:endParaRPr lang="zh-CN" altLang="en-US" kern="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146239497"/>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第二百八十五条 【非法侵入计算机信息系统罪；非法获取计算机信息系统数据、非法控制计算机信息系统罪；提供侵入、非法控制计算机信息系统程序、工具罪】违反国家规定，侵入国家事务、国防建设、尖端科学技术领域的计算机信息系统的，处三年以下有期徒刑或者拘役。（非法入侵）"/>
          <p:cNvSpPr txBox="1">
            <a:spLocks/>
          </p:cNvSpPr>
          <p:nvPr/>
        </p:nvSpPr>
        <p:spPr>
          <a:xfrm>
            <a:off x="837797" y="1916874"/>
            <a:ext cx="7910551" cy="4320416"/>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9pPr>
          </a:lstStyle>
          <a:p>
            <a:pPr marL="0" indent="0" algn="just">
              <a:lnSpc>
                <a:spcPts val="4400"/>
              </a:lnSpc>
              <a:buFont typeface="Wingdings" pitchFamily="2" charset="2"/>
              <a:buNone/>
            </a:pPr>
            <a:r>
              <a:rPr lang="zh-CN" altLang="en-US" sz="2800" b="1" dirty="0" smtClean="0">
                <a:latin typeface="楷体" pitchFamily="49" charset="-122"/>
                <a:ea typeface="楷体" pitchFamily="49" charset="-122"/>
                <a:cs typeface="宋体" pitchFamily="2" charset="-122"/>
                <a:sym typeface="宋体" pitchFamily="2" charset="-122"/>
              </a:rPr>
              <a:t>  （</a:t>
            </a:r>
            <a:r>
              <a:rPr lang="zh-CN" altLang="en-US" sz="2800" b="1" dirty="0">
                <a:latin typeface="楷体" pitchFamily="49" charset="-122"/>
                <a:ea typeface="楷体" pitchFamily="49" charset="-122"/>
                <a:cs typeface="宋体" pitchFamily="2" charset="-122"/>
                <a:sym typeface="宋体" pitchFamily="2" charset="-122"/>
              </a:rPr>
              <a:t>四）数量虽未达到第一项至第三项规定标准，但是按相应比例折算合计达到有关数量标准的；</a:t>
            </a:r>
          </a:p>
          <a:p>
            <a:pPr marL="0" indent="0" algn="just">
              <a:lnSpc>
                <a:spcPts val="44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　（五）造成他人死亡、重伤、精神失常或者被绑架等严重后果的；</a:t>
            </a:r>
          </a:p>
          <a:p>
            <a:pPr marL="0" indent="0" algn="just">
              <a:lnSpc>
                <a:spcPts val="44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　</a:t>
            </a:r>
            <a:r>
              <a:rPr lang="zh-CN" altLang="en-US" sz="2800" b="1" dirty="0" smtClean="0">
                <a:latin typeface="楷体" pitchFamily="49" charset="-122"/>
                <a:ea typeface="楷体" pitchFamily="49" charset="-122"/>
                <a:cs typeface="宋体" pitchFamily="2" charset="-122"/>
                <a:sym typeface="宋体" pitchFamily="2" charset="-122"/>
              </a:rPr>
              <a:t>（</a:t>
            </a:r>
            <a:r>
              <a:rPr lang="zh-CN" altLang="en-US" sz="2800" b="1" dirty="0">
                <a:latin typeface="楷体" pitchFamily="49" charset="-122"/>
                <a:ea typeface="楷体" pitchFamily="49" charset="-122"/>
                <a:cs typeface="宋体" pitchFamily="2" charset="-122"/>
                <a:sym typeface="宋体" pitchFamily="2" charset="-122"/>
              </a:rPr>
              <a:t>六）造成重大经济损失的；</a:t>
            </a:r>
          </a:p>
          <a:p>
            <a:pPr marL="0" indent="0" algn="just">
              <a:lnSpc>
                <a:spcPts val="44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　</a:t>
            </a:r>
            <a:r>
              <a:rPr lang="zh-CN" altLang="en-US" sz="2800" b="1" dirty="0" smtClean="0">
                <a:latin typeface="楷体" pitchFamily="49" charset="-122"/>
                <a:ea typeface="楷体" pitchFamily="49" charset="-122"/>
                <a:cs typeface="宋体" pitchFamily="2" charset="-122"/>
                <a:sym typeface="宋体" pitchFamily="2" charset="-122"/>
              </a:rPr>
              <a:t>（</a:t>
            </a:r>
            <a:r>
              <a:rPr lang="zh-CN" altLang="en-US" sz="2800" b="1" dirty="0">
                <a:latin typeface="楷体" pitchFamily="49" charset="-122"/>
                <a:ea typeface="楷体" pitchFamily="49" charset="-122"/>
                <a:cs typeface="宋体" pitchFamily="2" charset="-122"/>
                <a:sym typeface="宋体" pitchFamily="2" charset="-122"/>
              </a:rPr>
              <a:t>七）严重扰乱社会秩序的；</a:t>
            </a:r>
          </a:p>
          <a:p>
            <a:pPr marL="0" indent="0" algn="just">
              <a:lnSpc>
                <a:spcPts val="44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　</a:t>
            </a:r>
            <a:r>
              <a:rPr lang="zh-CN" altLang="en-US" sz="2800" b="1" dirty="0" smtClean="0">
                <a:latin typeface="楷体" pitchFamily="49" charset="-122"/>
                <a:ea typeface="楷体" pitchFamily="49" charset="-122"/>
                <a:cs typeface="宋体" pitchFamily="2" charset="-122"/>
                <a:sym typeface="宋体" pitchFamily="2" charset="-122"/>
              </a:rPr>
              <a:t>（八</a:t>
            </a:r>
            <a:r>
              <a:rPr lang="zh-CN" altLang="en-US" sz="2800" b="1" dirty="0">
                <a:latin typeface="楷体" pitchFamily="49" charset="-122"/>
                <a:ea typeface="楷体" pitchFamily="49" charset="-122"/>
                <a:cs typeface="宋体" pitchFamily="2" charset="-122"/>
                <a:sym typeface="宋体" pitchFamily="2" charset="-122"/>
              </a:rPr>
              <a:t>）造成其他严重后果的。</a:t>
            </a:r>
          </a:p>
        </p:txBody>
      </p:sp>
      <p:sp>
        <p:nvSpPr>
          <p:cNvPr id="6" name="标题 1"/>
          <p:cNvSpPr txBox="1">
            <a:spLocks/>
          </p:cNvSpPr>
          <p:nvPr/>
        </p:nvSpPr>
        <p:spPr bwMode="auto">
          <a:xfrm>
            <a:off x="755682" y="409865"/>
            <a:ext cx="8229930" cy="1362997"/>
          </a:xfrm>
          <a:prstGeom prst="rect">
            <a:avLst/>
          </a:prstGeom>
          <a:noFill/>
          <a:ln w="9525">
            <a:noFill/>
            <a:miter lim="800000"/>
            <a:headEnd/>
            <a:tailEnd/>
          </a:ln>
          <a:effectLst/>
        </p:spPr>
        <p:txBody>
          <a:bodyPr anchor="b"/>
          <a:lstStyle>
            <a:lvl1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2pPr>
            <a:lvl3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3pPr>
            <a:lvl4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4pPr>
            <a:lvl5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5pPr>
            <a:lvl6pPr marL="4572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6pPr>
            <a:lvl7pPr marL="9144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7pPr>
            <a:lvl8pPr marL="13716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8pPr>
            <a:lvl9pPr marL="18288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9pPr>
          </a:lstStyle>
          <a:p>
            <a:pPr>
              <a:defRPr/>
            </a:pPr>
            <a:r>
              <a:rPr lang="zh-CN" altLang="en-US" kern="0" dirty="0" smtClean="0">
                <a:solidFill>
                  <a:srgbClr val="FF0000"/>
                </a:solidFill>
                <a:latin typeface="华文楷体" pitchFamily="2" charset="-122"/>
                <a:ea typeface="华文楷体" pitchFamily="2" charset="-122"/>
              </a:rPr>
              <a:t>司法解释：</a:t>
            </a:r>
            <a:r>
              <a:rPr lang="zh-CN" altLang="en-US" kern="0" dirty="0" smtClean="0">
                <a:solidFill>
                  <a:srgbClr val="FF0000"/>
                </a:solidFill>
                <a:latin typeface="华文楷体" pitchFamily="2" charset="-122"/>
                <a:ea typeface="华文楷体" pitchFamily="2" charset="-122"/>
              </a:rPr>
              <a:t>“</a:t>
            </a:r>
            <a:r>
              <a:rPr lang="zh-CN" altLang="zh-CN" dirty="0">
                <a:solidFill>
                  <a:srgbClr val="FF0000"/>
                </a:solidFill>
                <a:latin typeface="楷体" pitchFamily="49" charset="-122"/>
                <a:ea typeface="楷体" pitchFamily="49" charset="-122"/>
                <a:cs typeface="宋体" pitchFamily="2" charset="-122"/>
                <a:sym typeface="宋体" pitchFamily="2" charset="-122"/>
              </a:rPr>
              <a:t>致使用户信息泄露，</a:t>
            </a:r>
            <a:r>
              <a:rPr lang="zh-CN" altLang="en-US" kern="0" dirty="0" smtClean="0">
                <a:solidFill>
                  <a:srgbClr val="FF0000"/>
                </a:solidFill>
                <a:latin typeface="华文楷体" pitchFamily="2" charset="-122"/>
                <a:ea typeface="华文楷体" pitchFamily="2" charset="-122"/>
              </a:rPr>
              <a:t>造成</a:t>
            </a:r>
            <a:r>
              <a:rPr lang="zh-CN" altLang="en-US" kern="0" dirty="0" smtClean="0">
                <a:solidFill>
                  <a:srgbClr val="FF0000"/>
                </a:solidFill>
                <a:latin typeface="华文楷体" pitchFamily="2" charset="-122"/>
                <a:ea typeface="华文楷体" pitchFamily="2" charset="-122"/>
              </a:rPr>
              <a:t>严重后果”</a:t>
            </a:r>
            <a:endParaRPr lang="zh-CN" altLang="en-US" kern="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6131294"/>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第二百八十五条 【非法侵入计算机信息系统罪；非法获取计算机信息系统数据、非法控制计算机信息系统罪；提供侵入、非法控制计算机信息系统程序、工具罪】违反国家规定，侵入国家事务、国防建设、尖端科学技术领域的计算机信息系统的，处三年以下有期徒刑或者拘役。（非法入侵）"/>
          <p:cNvSpPr txBox="1">
            <a:spLocks/>
          </p:cNvSpPr>
          <p:nvPr/>
        </p:nvSpPr>
        <p:spPr>
          <a:xfrm>
            <a:off x="909803" y="1196814"/>
            <a:ext cx="7910551" cy="5184488"/>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9pPr>
          </a:lstStyle>
          <a:p>
            <a:pPr marL="0" indent="0" algn="just">
              <a:lnSpc>
                <a:spcPts val="44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　　</a:t>
            </a:r>
            <a:r>
              <a:rPr lang="zh-CN" altLang="en-US" sz="2800" b="1" dirty="0" smtClean="0">
                <a:latin typeface="楷体" pitchFamily="49" charset="-122"/>
                <a:ea typeface="楷体" pitchFamily="49" charset="-122"/>
                <a:cs typeface="宋体" pitchFamily="2" charset="-122"/>
                <a:sym typeface="宋体" pitchFamily="2" charset="-122"/>
              </a:rPr>
              <a:t>拒不</a:t>
            </a:r>
            <a:r>
              <a:rPr lang="zh-CN" altLang="en-US" sz="2800" b="1" dirty="0">
                <a:latin typeface="楷体" pitchFamily="49" charset="-122"/>
                <a:ea typeface="楷体" pitchFamily="49" charset="-122"/>
                <a:cs typeface="宋体" pitchFamily="2" charset="-122"/>
                <a:sym typeface="宋体" pitchFamily="2" charset="-122"/>
              </a:rPr>
              <a:t>履行信息网络安全管理义务，具有下列情形之一</a:t>
            </a:r>
            <a:r>
              <a:rPr lang="zh-CN" altLang="en-US" sz="2800" b="1" dirty="0" smtClean="0">
                <a:latin typeface="楷体" pitchFamily="49" charset="-122"/>
                <a:ea typeface="楷体" pitchFamily="49" charset="-122"/>
                <a:cs typeface="宋体" pitchFamily="2" charset="-122"/>
                <a:sym typeface="宋体" pitchFamily="2" charset="-122"/>
              </a:rPr>
              <a:t>的：</a:t>
            </a:r>
            <a:endParaRPr lang="zh-CN" altLang="en-US" sz="2800" b="1" dirty="0">
              <a:latin typeface="楷体" pitchFamily="49" charset="-122"/>
              <a:ea typeface="楷体" pitchFamily="49" charset="-122"/>
              <a:cs typeface="宋体" pitchFamily="2" charset="-122"/>
              <a:sym typeface="宋体" pitchFamily="2" charset="-122"/>
            </a:endParaRPr>
          </a:p>
          <a:p>
            <a:pPr marL="0" indent="0" algn="just">
              <a:lnSpc>
                <a:spcPts val="44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　</a:t>
            </a:r>
            <a:r>
              <a:rPr lang="zh-CN" altLang="en-US" sz="2800" b="1" dirty="0" smtClean="0">
                <a:latin typeface="楷体" pitchFamily="49" charset="-122"/>
                <a:ea typeface="楷体" pitchFamily="49" charset="-122"/>
                <a:cs typeface="宋体" pitchFamily="2" charset="-122"/>
                <a:sym typeface="宋体" pitchFamily="2" charset="-122"/>
              </a:rPr>
              <a:t>（</a:t>
            </a:r>
            <a:r>
              <a:rPr lang="zh-CN" altLang="en-US" sz="2800" b="1" dirty="0">
                <a:latin typeface="楷体" pitchFamily="49" charset="-122"/>
                <a:ea typeface="楷体" pitchFamily="49" charset="-122"/>
                <a:cs typeface="宋体" pitchFamily="2" charset="-122"/>
                <a:sym typeface="宋体" pitchFamily="2" charset="-122"/>
              </a:rPr>
              <a:t>一）对绝大多数用户</a:t>
            </a:r>
            <a:r>
              <a:rPr lang="zh-CN" altLang="en-US" sz="2800" b="1" dirty="0">
                <a:solidFill>
                  <a:srgbClr val="FF0000"/>
                </a:solidFill>
                <a:latin typeface="楷体" pitchFamily="49" charset="-122"/>
                <a:ea typeface="楷体" pitchFamily="49" charset="-122"/>
                <a:cs typeface="宋体" pitchFamily="2" charset="-122"/>
                <a:sym typeface="宋体" pitchFamily="2" charset="-122"/>
              </a:rPr>
              <a:t>日志未留存</a:t>
            </a:r>
            <a:r>
              <a:rPr lang="zh-CN" altLang="en-US" sz="2800" b="1" dirty="0">
                <a:latin typeface="楷体" pitchFamily="49" charset="-122"/>
                <a:ea typeface="楷体" pitchFamily="49" charset="-122"/>
                <a:cs typeface="宋体" pitchFamily="2" charset="-122"/>
                <a:sym typeface="宋体" pitchFamily="2" charset="-122"/>
              </a:rPr>
              <a:t>或者未落实真实身份信息认证义务的；</a:t>
            </a:r>
          </a:p>
          <a:p>
            <a:pPr marL="0" indent="0" algn="just">
              <a:lnSpc>
                <a:spcPts val="44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　</a:t>
            </a:r>
            <a:r>
              <a:rPr lang="zh-CN" altLang="en-US" sz="2800" b="1" dirty="0" smtClean="0">
                <a:latin typeface="楷体" pitchFamily="49" charset="-122"/>
                <a:ea typeface="楷体" pitchFamily="49" charset="-122"/>
                <a:cs typeface="宋体" pitchFamily="2" charset="-122"/>
                <a:sym typeface="宋体" pitchFamily="2" charset="-122"/>
              </a:rPr>
              <a:t>（</a:t>
            </a:r>
            <a:r>
              <a:rPr lang="zh-CN" altLang="en-US" sz="2800" b="1" dirty="0">
                <a:latin typeface="楷体" pitchFamily="49" charset="-122"/>
                <a:ea typeface="楷体" pitchFamily="49" charset="-122"/>
                <a:cs typeface="宋体" pitchFamily="2" charset="-122"/>
                <a:sym typeface="宋体" pitchFamily="2" charset="-122"/>
              </a:rPr>
              <a:t>二）</a:t>
            </a:r>
            <a:r>
              <a:rPr lang="zh-CN" altLang="en-US" sz="2800" b="1" dirty="0">
                <a:solidFill>
                  <a:srgbClr val="FF0000"/>
                </a:solidFill>
                <a:latin typeface="楷体" pitchFamily="49" charset="-122"/>
                <a:ea typeface="楷体" pitchFamily="49" charset="-122"/>
                <a:cs typeface="宋体" pitchFamily="2" charset="-122"/>
                <a:sym typeface="宋体" pitchFamily="2" charset="-122"/>
              </a:rPr>
              <a:t>二年内经多次</a:t>
            </a:r>
            <a:r>
              <a:rPr lang="zh-CN" altLang="en-US" sz="2800" b="1" dirty="0">
                <a:latin typeface="楷体" pitchFamily="49" charset="-122"/>
                <a:ea typeface="楷体" pitchFamily="49" charset="-122"/>
                <a:cs typeface="宋体" pitchFamily="2" charset="-122"/>
                <a:sym typeface="宋体" pitchFamily="2" charset="-122"/>
              </a:rPr>
              <a:t>责令改正拒不改正的；</a:t>
            </a:r>
          </a:p>
          <a:p>
            <a:pPr marL="0" indent="0" algn="just">
              <a:lnSpc>
                <a:spcPts val="44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　</a:t>
            </a:r>
            <a:r>
              <a:rPr lang="zh-CN" altLang="en-US" sz="2800" b="1" dirty="0" smtClean="0">
                <a:latin typeface="楷体" pitchFamily="49" charset="-122"/>
                <a:ea typeface="楷体" pitchFamily="49" charset="-122"/>
                <a:cs typeface="宋体" pitchFamily="2" charset="-122"/>
                <a:sym typeface="宋体" pitchFamily="2" charset="-122"/>
              </a:rPr>
              <a:t>（</a:t>
            </a:r>
            <a:r>
              <a:rPr lang="zh-CN" altLang="en-US" sz="2800" b="1" dirty="0">
                <a:latin typeface="楷体" pitchFamily="49" charset="-122"/>
                <a:ea typeface="楷体" pitchFamily="49" charset="-122"/>
                <a:cs typeface="宋体" pitchFamily="2" charset="-122"/>
                <a:sym typeface="宋体" pitchFamily="2" charset="-122"/>
              </a:rPr>
              <a:t>三）致使信息网络服务被主要用于违法犯罪的；</a:t>
            </a:r>
          </a:p>
          <a:p>
            <a:pPr marL="0" indent="0" algn="just">
              <a:lnSpc>
                <a:spcPts val="44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　</a:t>
            </a:r>
            <a:r>
              <a:rPr lang="zh-CN" altLang="en-US" sz="2800" b="1" dirty="0" smtClean="0">
                <a:latin typeface="楷体" pitchFamily="49" charset="-122"/>
                <a:ea typeface="楷体" pitchFamily="49" charset="-122"/>
                <a:cs typeface="宋体" pitchFamily="2" charset="-122"/>
                <a:sym typeface="宋体" pitchFamily="2" charset="-122"/>
              </a:rPr>
              <a:t>（</a:t>
            </a:r>
            <a:r>
              <a:rPr lang="zh-CN" altLang="en-US" sz="2800" b="1" dirty="0">
                <a:latin typeface="楷体" pitchFamily="49" charset="-122"/>
                <a:ea typeface="楷体" pitchFamily="49" charset="-122"/>
                <a:cs typeface="宋体" pitchFamily="2" charset="-122"/>
                <a:sym typeface="宋体" pitchFamily="2" charset="-122"/>
              </a:rPr>
              <a:t>四）致使信息网络服务、网络设施被用于实施网络攻击，严重影响生产、生活的</a:t>
            </a:r>
            <a:r>
              <a:rPr lang="zh-CN" altLang="en-US" sz="2800" b="1" dirty="0" smtClean="0">
                <a:latin typeface="楷体" pitchFamily="49" charset="-122"/>
                <a:ea typeface="楷体" pitchFamily="49" charset="-122"/>
                <a:cs typeface="宋体" pitchFamily="2" charset="-122"/>
                <a:sym typeface="宋体" pitchFamily="2" charset="-122"/>
              </a:rPr>
              <a:t>；</a:t>
            </a:r>
            <a:r>
              <a:rPr lang="zh-CN" altLang="en-US" sz="2800" b="1" dirty="0">
                <a:latin typeface="楷体" pitchFamily="49" charset="-122"/>
                <a:ea typeface="楷体" pitchFamily="49" charset="-122"/>
                <a:cs typeface="宋体" pitchFamily="2" charset="-122"/>
                <a:sym typeface="宋体" pitchFamily="2" charset="-122"/>
              </a:rPr>
              <a:t>　　</a:t>
            </a:r>
          </a:p>
        </p:txBody>
      </p:sp>
      <p:sp>
        <p:nvSpPr>
          <p:cNvPr id="5" name="标题 1"/>
          <p:cNvSpPr txBox="1">
            <a:spLocks/>
          </p:cNvSpPr>
          <p:nvPr/>
        </p:nvSpPr>
        <p:spPr bwMode="auto">
          <a:xfrm>
            <a:off x="755682" y="409865"/>
            <a:ext cx="8229930" cy="642937"/>
          </a:xfrm>
          <a:prstGeom prst="rect">
            <a:avLst/>
          </a:prstGeom>
          <a:noFill/>
          <a:ln w="9525">
            <a:noFill/>
            <a:miter lim="800000"/>
            <a:headEnd/>
            <a:tailEnd/>
          </a:ln>
          <a:effectLst/>
        </p:spPr>
        <p:txBody>
          <a:bodyPr anchor="b"/>
          <a:lstStyle>
            <a:lvl1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2pPr>
            <a:lvl3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3pPr>
            <a:lvl4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4pPr>
            <a:lvl5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5pPr>
            <a:lvl6pPr marL="4572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6pPr>
            <a:lvl7pPr marL="9144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7pPr>
            <a:lvl8pPr marL="13716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8pPr>
            <a:lvl9pPr marL="18288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9pPr>
          </a:lstStyle>
          <a:p>
            <a:pPr>
              <a:defRPr/>
            </a:pPr>
            <a:r>
              <a:rPr lang="zh-CN" altLang="en-US" kern="0" dirty="0" smtClean="0">
                <a:solidFill>
                  <a:srgbClr val="FF0000"/>
                </a:solidFill>
                <a:latin typeface="华文楷体" pitchFamily="2" charset="-122"/>
                <a:ea typeface="华文楷体" pitchFamily="2" charset="-122"/>
              </a:rPr>
              <a:t>司法解释</a:t>
            </a:r>
            <a:r>
              <a:rPr lang="zh-CN" altLang="en-US" kern="0" dirty="0">
                <a:solidFill>
                  <a:srgbClr val="FF0000"/>
                </a:solidFill>
                <a:latin typeface="华文楷体" pitchFamily="2" charset="-122"/>
                <a:ea typeface="华文楷体" pitchFamily="2" charset="-122"/>
              </a:rPr>
              <a:t>：“有其他严重情节”</a:t>
            </a:r>
          </a:p>
        </p:txBody>
      </p:sp>
    </p:spTree>
    <p:extLst>
      <p:ext uri="{BB962C8B-B14F-4D97-AF65-F5344CB8AC3E}">
        <p14:creationId xmlns:p14="http://schemas.microsoft.com/office/powerpoint/2010/main" val="3819561234"/>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第二百八十五条 【非法侵入计算机信息系统罪；非法获取计算机信息系统数据、非法控制计算机信息系统罪；提供侵入、非法控制计算机信息系统程序、工具罪】违反国家规定，侵入国家事务、国防建设、尖端科学技术领域的计算机信息系统的，处三年以下有期徒刑或者拘役。（非法入侵）"/>
          <p:cNvSpPr txBox="1">
            <a:spLocks/>
          </p:cNvSpPr>
          <p:nvPr/>
        </p:nvSpPr>
        <p:spPr>
          <a:xfrm>
            <a:off x="837797" y="1340770"/>
            <a:ext cx="7910551" cy="5184488"/>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9pPr>
          </a:lstStyle>
          <a:p>
            <a:pPr marL="0" indent="0" algn="just">
              <a:lnSpc>
                <a:spcPts val="44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　</a:t>
            </a:r>
            <a:r>
              <a:rPr lang="zh-CN" altLang="en-US" sz="2800" b="1" dirty="0" smtClean="0">
                <a:latin typeface="楷体" pitchFamily="49" charset="-122"/>
                <a:ea typeface="楷体" pitchFamily="49" charset="-122"/>
                <a:cs typeface="宋体" pitchFamily="2" charset="-122"/>
                <a:sym typeface="宋体" pitchFamily="2" charset="-122"/>
              </a:rPr>
              <a:t>（</a:t>
            </a:r>
            <a:r>
              <a:rPr lang="zh-CN" altLang="en-US" sz="2800" b="1" dirty="0">
                <a:latin typeface="楷体" pitchFamily="49" charset="-122"/>
                <a:ea typeface="楷体" pitchFamily="49" charset="-122"/>
                <a:cs typeface="宋体" pitchFamily="2" charset="-122"/>
                <a:sym typeface="宋体" pitchFamily="2" charset="-122"/>
              </a:rPr>
              <a:t>五）致使信息网络服务被用于实施危害国家安全犯罪、恐怖活动犯罪、黑社会性质组织犯罪、贪污贿赂犯罪或者其他重大犯罪的；</a:t>
            </a:r>
          </a:p>
          <a:p>
            <a:pPr marL="0" indent="0" algn="just">
              <a:lnSpc>
                <a:spcPts val="44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　</a:t>
            </a:r>
            <a:r>
              <a:rPr lang="zh-CN" altLang="en-US" sz="2800" b="1" dirty="0" smtClean="0">
                <a:latin typeface="楷体" pitchFamily="49" charset="-122"/>
                <a:ea typeface="楷体" pitchFamily="49" charset="-122"/>
                <a:cs typeface="宋体" pitchFamily="2" charset="-122"/>
                <a:sym typeface="宋体" pitchFamily="2" charset="-122"/>
              </a:rPr>
              <a:t>（</a:t>
            </a:r>
            <a:r>
              <a:rPr lang="zh-CN" altLang="en-US" sz="2800" b="1" dirty="0">
                <a:latin typeface="楷体" pitchFamily="49" charset="-122"/>
                <a:ea typeface="楷体" pitchFamily="49" charset="-122"/>
                <a:cs typeface="宋体" pitchFamily="2" charset="-122"/>
                <a:sym typeface="宋体" pitchFamily="2" charset="-122"/>
              </a:rPr>
              <a:t>六）</a:t>
            </a:r>
            <a:r>
              <a:rPr lang="zh-CN" altLang="en-US" sz="2800" b="1" dirty="0">
                <a:solidFill>
                  <a:srgbClr val="FF0000"/>
                </a:solidFill>
                <a:latin typeface="楷体" pitchFamily="49" charset="-122"/>
                <a:ea typeface="楷体" pitchFamily="49" charset="-122"/>
                <a:cs typeface="宋体" pitchFamily="2" charset="-122"/>
                <a:sym typeface="宋体" pitchFamily="2" charset="-122"/>
              </a:rPr>
              <a:t>致使国家机关或者通信、能源、交通、水利、金融、教育、医疗等领域提供公共服务的信息网络受到破坏，严重影响生产、生活的；</a:t>
            </a:r>
          </a:p>
          <a:p>
            <a:pPr marL="0" indent="0" algn="just">
              <a:lnSpc>
                <a:spcPts val="44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　</a:t>
            </a:r>
            <a:r>
              <a:rPr lang="zh-CN" altLang="en-US" sz="2800" b="1" dirty="0" smtClean="0">
                <a:latin typeface="楷体" pitchFamily="49" charset="-122"/>
                <a:ea typeface="楷体" pitchFamily="49" charset="-122"/>
                <a:cs typeface="宋体" pitchFamily="2" charset="-122"/>
                <a:sym typeface="宋体" pitchFamily="2" charset="-122"/>
              </a:rPr>
              <a:t>（</a:t>
            </a:r>
            <a:r>
              <a:rPr lang="zh-CN" altLang="en-US" sz="2800" b="1" dirty="0">
                <a:latin typeface="楷体" pitchFamily="49" charset="-122"/>
                <a:ea typeface="楷体" pitchFamily="49" charset="-122"/>
                <a:cs typeface="宋体" pitchFamily="2" charset="-122"/>
                <a:sym typeface="宋体" pitchFamily="2" charset="-122"/>
              </a:rPr>
              <a:t>七）其他严重违反信息网络安全管理义务的情形。</a:t>
            </a:r>
          </a:p>
          <a:p>
            <a:pPr marL="0" indent="0" algn="just">
              <a:lnSpc>
                <a:spcPts val="44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　</a:t>
            </a:r>
          </a:p>
        </p:txBody>
      </p:sp>
      <p:sp>
        <p:nvSpPr>
          <p:cNvPr id="5" name="标题 1"/>
          <p:cNvSpPr txBox="1">
            <a:spLocks/>
          </p:cNvSpPr>
          <p:nvPr/>
        </p:nvSpPr>
        <p:spPr bwMode="auto">
          <a:xfrm>
            <a:off x="755682" y="409865"/>
            <a:ext cx="8229930" cy="642937"/>
          </a:xfrm>
          <a:prstGeom prst="rect">
            <a:avLst/>
          </a:prstGeom>
          <a:noFill/>
          <a:ln w="9525">
            <a:noFill/>
            <a:miter lim="800000"/>
            <a:headEnd/>
            <a:tailEnd/>
          </a:ln>
          <a:effectLst/>
        </p:spPr>
        <p:txBody>
          <a:bodyPr anchor="b"/>
          <a:lstStyle>
            <a:lvl1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2pPr>
            <a:lvl3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3pPr>
            <a:lvl4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4pPr>
            <a:lvl5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5pPr>
            <a:lvl6pPr marL="4572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6pPr>
            <a:lvl7pPr marL="9144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7pPr>
            <a:lvl8pPr marL="13716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8pPr>
            <a:lvl9pPr marL="18288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9pPr>
          </a:lstStyle>
          <a:p>
            <a:pPr>
              <a:defRPr/>
            </a:pPr>
            <a:r>
              <a:rPr lang="zh-CN" altLang="en-US" kern="0" dirty="0" smtClean="0">
                <a:solidFill>
                  <a:srgbClr val="FF0000"/>
                </a:solidFill>
                <a:latin typeface="华文楷体" pitchFamily="2" charset="-122"/>
                <a:ea typeface="华文楷体" pitchFamily="2" charset="-122"/>
              </a:rPr>
              <a:t>司法解释</a:t>
            </a:r>
            <a:r>
              <a:rPr lang="zh-CN" altLang="en-US" kern="0" dirty="0">
                <a:solidFill>
                  <a:srgbClr val="FF0000"/>
                </a:solidFill>
                <a:latin typeface="华文楷体" pitchFamily="2" charset="-122"/>
                <a:ea typeface="华文楷体" pitchFamily="2" charset="-122"/>
              </a:rPr>
              <a:t>：“有其他严重情节”</a:t>
            </a:r>
          </a:p>
        </p:txBody>
      </p:sp>
    </p:spTree>
    <p:extLst>
      <p:ext uri="{BB962C8B-B14F-4D97-AF65-F5344CB8AC3E}">
        <p14:creationId xmlns:p14="http://schemas.microsoft.com/office/powerpoint/2010/main" val="1717326720"/>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xmlns="" id="{E1BCDEA9-C121-4A9E-9ECF-CAB00BE05290}"/>
              </a:ext>
            </a:extLst>
          </p:cNvPr>
          <p:cNvSpPr txBox="1">
            <a:spLocks noChangeArrowheads="1"/>
          </p:cNvSpPr>
          <p:nvPr/>
        </p:nvSpPr>
        <p:spPr bwMode="auto">
          <a:xfrm>
            <a:off x="2411820" y="1683982"/>
            <a:ext cx="6120510" cy="952952"/>
          </a:xfrm>
          <a:prstGeom prst="rect">
            <a:avLst/>
          </a:prstGeom>
          <a:noFill/>
          <a:ln w="47625">
            <a:solidFill>
              <a:schemeClr val="bg2">
                <a:lumMod val="40000"/>
                <a:lumOff val="60000"/>
              </a:schemeClr>
            </a:solidFill>
            <a:miter lim="800000"/>
            <a:headEnd/>
            <a:tailEnd/>
          </a:ln>
          <a:extLst>
            <a:ext uri="{FAA26D3D-D897-4be2-8F04-BA451C77F1D7}"/>
          </a:extLst>
        </p:spPr>
        <p:txBody>
          <a:bodyPr/>
          <a:lstStyle/>
          <a:p>
            <a:pPr>
              <a:lnSpc>
                <a:spcPct val="130000"/>
              </a:lnSpc>
              <a:spcBef>
                <a:spcPct val="20000"/>
              </a:spcBef>
              <a:spcAft>
                <a:spcPct val="20000"/>
              </a:spcAft>
              <a:buClr>
                <a:schemeClr val="bg2"/>
              </a:buClr>
              <a:buSzPct val="75000"/>
              <a:buFont typeface="Wingdings" pitchFamily="2" charset="2"/>
              <a:buNone/>
              <a:defRPr/>
            </a:pPr>
            <a:r>
              <a:rPr lang="zh-CN" altLang="en-US" sz="3600" dirty="0" smtClean="0">
                <a:ln>
                  <a:solidFill>
                    <a:srgbClr val="002060"/>
                  </a:solidFill>
                </a:ln>
                <a:solidFill>
                  <a:srgbClr val="002060"/>
                </a:solidFill>
                <a:latin typeface="微软雅黑" panose="020B0503020204020204" pitchFamily="34" charset="-122"/>
                <a:ea typeface="微软雅黑" panose="020B0503020204020204" pitchFamily="34" charset="-122"/>
              </a:rPr>
              <a:t>刑法相关条款及司法解释</a:t>
            </a:r>
            <a:endParaRPr lang="zh-CN" altLang="en-US" sz="3600" dirty="0">
              <a:ln>
                <a:solidFill>
                  <a:srgbClr val="002060"/>
                </a:solidFill>
              </a:ln>
              <a:solidFill>
                <a:srgbClr val="002060"/>
              </a:solidFill>
              <a:latin typeface="微软雅黑" panose="020B0503020204020204" pitchFamily="34" charset="-122"/>
              <a:ea typeface="微软雅黑" panose="020B0503020204020204" pitchFamily="34" charset="-122"/>
            </a:endParaRPr>
          </a:p>
        </p:txBody>
      </p:sp>
      <p:grpSp>
        <p:nvGrpSpPr>
          <p:cNvPr id="7" name="Group 3"/>
          <p:cNvGrpSpPr>
            <a:grpSpLocks/>
          </p:cNvGrpSpPr>
          <p:nvPr/>
        </p:nvGrpSpPr>
        <p:grpSpPr bwMode="auto">
          <a:xfrm>
            <a:off x="1007333" y="1459765"/>
            <a:ext cx="1235075" cy="1321224"/>
            <a:chOff x="1111" y="3158"/>
            <a:chExt cx="1088" cy="1044"/>
          </a:xfrm>
        </p:grpSpPr>
        <p:grpSp>
          <p:nvGrpSpPr>
            <p:cNvPr id="8" name="Group 63"/>
            <p:cNvGrpSpPr>
              <a:grpSpLocks/>
            </p:cNvGrpSpPr>
            <p:nvPr/>
          </p:nvGrpSpPr>
          <p:grpSpPr bwMode="auto">
            <a:xfrm>
              <a:off x="1111" y="3204"/>
              <a:ext cx="1041" cy="998"/>
              <a:chOff x="868" y="1477"/>
              <a:chExt cx="4251" cy="2141"/>
            </a:xfrm>
          </p:grpSpPr>
          <p:sp>
            <p:nvSpPr>
              <p:cNvPr id="20" name="Oval 64"/>
              <p:cNvSpPr>
                <a:spLocks noChangeArrowheads="1"/>
              </p:cNvSpPr>
              <p:nvPr/>
            </p:nvSpPr>
            <p:spPr bwMode="auto">
              <a:xfrm>
                <a:off x="868" y="1477"/>
                <a:ext cx="4251" cy="214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ltLang="zh-CN"/>
              </a:p>
            </p:txBody>
          </p:sp>
          <p:sp>
            <p:nvSpPr>
              <p:cNvPr id="21" name="Oval 65"/>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ltLang="zh-CN"/>
              </a:p>
            </p:txBody>
          </p:sp>
        </p:grpSp>
        <p:sp>
          <p:nvSpPr>
            <p:cNvPr id="9" name="Oval 66"/>
            <p:cNvSpPr>
              <a:spLocks noChangeArrowheads="1"/>
            </p:cNvSpPr>
            <p:nvPr/>
          </p:nvSpPr>
          <p:spPr bwMode="auto">
            <a:xfrm flipH="1">
              <a:off x="1195" y="3295"/>
              <a:ext cx="875" cy="8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000">
                <a:solidFill>
                  <a:schemeClr val="bg1"/>
                </a:solidFill>
              </a:endParaRPr>
            </a:p>
          </p:txBody>
        </p:sp>
        <p:sp>
          <p:nvSpPr>
            <p:cNvPr id="10" name="Oval 67">
              <a:extLst>
                <a:ext uri="{FF2B5EF4-FFF2-40B4-BE49-F238E27FC236}">
                  <a16:creationId xmlns:a16="http://schemas.microsoft.com/office/drawing/2014/main" xmlns="" id="{54ED081C-38D0-4A7D-8B64-3D3F51A39DBE}"/>
                </a:ext>
              </a:extLst>
            </p:cNvPr>
            <p:cNvSpPr>
              <a:spLocks noChangeArrowheads="1"/>
            </p:cNvSpPr>
            <p:nvPr/>
          </p:nvSpPr>
          <p:spPr bwMode="auto">
            <a:xfrm flipH="1">
              <a:off x="1276" y="3317"/>
              <a:ext cx="708" cy="526"/>
            </a:xfrm>
            <a:prstGeom prst="ellipse">
              <a:avLst/>
            </a:prstGeom>
            <a:gradFill rotWithShape="1">
              <a:gsLst>
                <a:gs pos="0">
                  <a:schemeClr val="accent1">
                    <a:gamma/>
                    <a:tint val="33333"/>
                    <a:invGamma/>
                  </a:schemeClr>
                </a:gs>
                <a:gs pos="100000">
                  <a:schemeClr val="accent1">
                    <a:alpha val="37000"/>
                  </a:schemeClr>
                </a:gs>
              </a:gsLst>
              <a:lin ang="5400000" scaled="1"/>
            </a:gradFill>
            <a:ln w="9525">
              <a:noFill/>
              <a:round/>
              <a:headEnd/>
              <a:tailEnd/>
            </a:ln>
            <a:effectLst/>
          </p:spPr>
          <p:txBody>
            <a:bodyPr wrap="none" anchor="ctr"/>
            <a:lstStyle/>
            <a:p>
              <a:pPr>
                <a:defRPr/>
              </a:pPr>
              <a:endParaRPr lang="en-US" sz="2000">
                <a:solidFill>
                  <a:schemeClr val="bg1"/>
                </a:solidFill>
                <a:latin typeface="Arial" charset="0"/>
              </a:endParaRPr>
            </a:p>
          </p:txBody>
        </p:sp>
        <p:sp>
          <p:nvSpPr>
            <p:cNvPr id="11" name="Rectangle 68"/>
            <p:cNvSpPr>
              <a:spLocks noChangeArrowheads="1"/>
            </p:cNvSpPr>
            <p:nvPr/>
          </p:nvSpPr>
          <p:spPr bwMode="auto">
            <a:xfrm>
              <a:off x="1276" y="3518"/>
              <a:ext cx="70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2800" baseline="-25000">
                <a:solidFill>
                  <a:schemeClr val="bg1"/>
                </a:solidFill>
              </a:endParaRPr>
            </a:p>
          </p:txBody>
        </p:sp>
        <p:sp>
          <p:nvSpPr>
            <p:cNvPr id="12" name="Rectangle 69"/>
            <p:cNvSpPr>
              <a:spLocks noChangeArrowheads="1"/>
            </p:cNvSpPr>
            <p:nvPr/>
          </p:nvSpPr>
          <p:spPr bwMode="auto">
            <a:xfrm>
              <a:off x="1156" y="3431"/>
              <a:ext cx="1043" cy="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ko-KR">
                  <a:solidFill>
                    <a:schemeClr val="bg1"/>
                  </a:solidFill>
                  <a:ea typeface="Gulim" pitchFamily="34" charset="-127"/>
                </a:rPr>
                <a:t>You can</a:t>
              </a:r>
            </a:p>
            <a:p>
              <a:r>
                <a:rPr lang="en-US" altLang="ko-KR">
                  <a:solidFill>
                    <a:schemeClr val="bg1"/>
                  </a:solidFill>
                  <a:ea typeface="Gulim" pitchFamily="34" charset="-127"/>
                </a:rPr>
                <a:t>Be like</a:t>
              </a:r>
            </a:p>
            <a:p>
              <a:r>
                <a:rPr lang="en-US" altLang="ko-KR">
                  <a:solidFill>
                    <a:schemeClr val="bg1"/>
                  </a:solidFill>
                  <a:ea typeface="Gulim" pitchFamily="34" charset="-127"/>
                </a:rPr>
                <a:t>God</a:t>
              </a:r>
              <a:endParaRPr lang="en-US" altLang="zh-CN">
                <a:solidFill>
                  <a:schemeClr val="bg1"/>
                </a:solidFill>
              </a:endParaRPr>
            </a:p>
          </p:txBody>
        </p:sp>
        <p:grpSp>
          <p:nvGrpSpPr>
            <p:cNvPr id="13" name="Group 88"/>
            <p:cNvGrpSpPr>
              <a:grpSpLocks/>
            </p:cNvGrpSpPr>
            <p:nvPr/>
          </p:nvGrpSpPr>
          <p:grpSpPr bwMode="auto">
            <a:xfrm>
              <a:off x="1111" y="3158"/>
              <a:ext cx="1041" cy="998"/>
              <a:chOff x="868" y="1477"/>
              <a:chExt cx="4251" cy="2141"/>
            </a:xfrm>
          </p:grpSpPr>
          <p:sp>
            <p:nvSpPr>
              <p:cNvPr id="18" name="Oval 89"/>
              <p:cNvSpPr>
                <a:spLocks noChangeArrowheads="1"/>
              </p:cNvSpPr>
              <p:nvPr/>
            </p:nvSpPr>
            <p:spPr bwMode="auto">
              <a:xfrm>
                <a:off x="868" y="1477"/>
                <a:ext cx="4251" cy="214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ltLang="zh-CN"/>
              </a:p>
            </p:txBody>
          </p:sp>
          <p:sp>
            <p:nvSpPr>
              <p:cNvPr id="19" name="Oval 90"/>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ltLang="zh-CN"/>
              </a:p>
            </p:txBody>
          </p:sp>
        </p:grpSp>
        <p:sp>
          <p:nvSpPr>
            <p:cNvPr id="14" name="Oval 91"/>
            <p:cNvSpPr>
              <a:spLocks noChangeArrowheads="1"/>
            </p:cNvSpPr>
            <p:nvPr/>
          </p:nvSpPr>
          <p:spPr bwMode="auto">
            <a:xfrm flipH="1">
              <a:off x="1201" y="3248"/>
              <a:ext cx="875" cy="8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000">
                <a:solidFill>
                  <a:schemeClr val="bg1"/>
                </a:solidFill>
              </a:endParaRPr>
            </a:p>
          </p:txBody>
        </p:sp>
        <p:sp>
          <p:nvSpPr>
            <p:cNvPr id="15" name="Oval 92">
              <a:extLst>
                <a:ext uri="{FF2B5EF4-FFF2-40B4-BE49-F238E27FC236}">
                  <a16:creationId xmlns:a16="http://schemas.microsoft.com/office/drawing/2014/main" xmlns="" id="{2B0F4A80-26C2-4F9C-A0CA-0355D48AAA19}"/>
                </a:ext>
              </a:extLst>
            </p:cNvPr>
            <p:cNvSpPr>
              <a:spLocks noChangeArrowheads="1"/>
            </p:cNvSpPr>
            <p:nvPr/>
          </p:nvSpPr>
          <p:spPr bwMode="auto">
            <a:xfrm flipH="1">
              <a:off x="1282" y="3271"/>
              <a:ext cx="709" cy="526"/>
            </a:xfrm>
            <a:prstGeom prst="ellipse">
              <a:avLst/>
            </a:prstGeom>
            <a:gradFill rotWithShape="1">
              <a:gsLst>
                <a:gs pos="0">
                  <a:schemeClr val="accent1">
                    <a:gamma/>
                    <a:tint val="33333"/>
                    <a:invGamma/>
                  </a:schemeClr>
                </a:gs>
                <a:gs pos="100000">
                  <a:schemeClr val="accent1">
                    <a:alpha val="37000"/>
                  </a:schemeClr>
                </a:gs>
              </a:gsLst>
              <a:lin ang="5400000" scaled="1"/>
            </a:gradFill>
            <a:ln w="9525">
              <a:noFill/>
              <a:round/>
              <a:headEnd/>
              <a:tailEnd/>
            </a:ln>
            <a:effectLst/>
          </p:spPr>
          <p:txBody>
            <a:bodyPr wrap="none" anchor="ctr"/>
            <a:lstStyle/>
            <a:p>
              <a:pPr>
                <a:defRPr/>
              </a:pPr>
              <a:endParaRPr lang="en-US" sz="2000">
                <a:solidFill>
                  <a:schemeClr val="bg1"/>
                </a:solidFill>
                <a:latin typeface="Arial" charset="0"/>
              </a:endParaRPr>
            </a:p>
          </p:txBody>
        </p:sp>
        <p:sp>
          <p:nvSpPr>
            <p:cNvPr id="16" name="Rectangle 93"/>
            <p:cNvSpPr>
              <a:spLocks noChangeArrowheads="1"/>
            </p:cNvSpPr>
            <p:nvPr/>
          </p:nvSpPr>
          <p:spPr bwMode="auto">
            <a:xfrm>
              <a:off x="1292" y="3475"/>
              <a:ext cx="70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2800" baseline="-25000">
                <a:solidFill>
                  <a:schemeClr val="bg1"/>
                </a:solidFill>
              </a:endParaRPr>
            </a:p>
          </p:txBody>
        </p:sp>
        <p:sp>
          <p:nvSpPr>
            <p:cNvPr id="17" name="Rectangle 94">
              <a:extLst>
                <a:ext uri="{FF2B5EF4-FFF2-40B4-BE49-F238E27FC236}">
                  <a16:creationId xmlns:a16="http://schemas.microsoft.com/office/drawing/2014/main" xmlns="" id="{7EB7221B-316C-47B8-B311-C9797DF63714}"/>
                </a:ext>
              </a:extLst>
            </p:cNvPr>
            <p:cNvSpPr>
              <a:spLocks noChangeArrowheads="1"/>
            </p:cNvSpPr>
            <p:nvPr/>
          </p:nvSpPr>
          <p:spPr bwMode="auto">
            <a:xfrm>
              <a:off x="1156" y="3384"/>
              <a:ext cx="1043" cy="521"/>
            </a:xfrm>
            <a:prstGeom prst="rect">
              <a:avLst/>
            </a:prstGeom>
            <a:noFill/>
            <a:ln w="9525">
              <a:noFill/>
              <a:miter lim="800000"/>
              <a:headEnd/>
              <a:tailEnd/>
            </a:ln>
          </p:spPr>
          <p:txBody>
            <a:bodyPr>
              <a:spAutoFit/>
            </a:bodyPr>
            <a:lstStyle/>
            <a:p>
              <a:pPr>
                <a:defRPr/>
              </a:pPr>
              <a:r>
                <a:rPr lang="en-US" altLang="zh-CN" sz="3600" dirty="0">
                  <a:ln>
                    <a:solidFill>
                      <a:srgbClr val="C00000"/>
                    </a:solidFill>
                  </a:ln>
                  <a:solidFill>
                    <a:srgbClr val="C00000"/>
                  </a:solidFill>
                  <a:latin typeface="微软雅黑" pitchFamily="34" charset="-122"/>
                  <a:ea typeface="微软雅黑" pitchFamily="34" charset="-122"/>
                  <a:cs typeface="Times New Roman" pitchFamily="18" charset="0"/>
                </a:rPr>
                <a:t>  </a:t>
              </a:r>
              <a:r>
                <a:rPr lang="en-US" altLang="zh-CN" sz="3600" b="1" dirty="0">
                  <a:ln>
                    <a:solidFill>
                      <a:srgbClr val="C00000"/>
                    </a:solidFill>
                  </a:ln>
                  <a:solidFill>
                    <a:srgbClr val="C00000"/>
                  </a:solidFill>
                  <a:latin typeface="微软雅黑" pitchFamily="34" charset="-122"/>
                  <a:ea typeface="微软雅黑" pitchFamily="34" charset="-122"/>
                  <a:cs typeface="Times New Roman" pitchFamily="18" charset="0"/>
                </a:rPr>
                <a:t>1</a:t>
              </a:r>
              <a:endParaRPr lang="zh-CN" altLang="en-US" sz="3600" b="1" dirty="0">
                <a:ln>
                  <a:solidFill>
                    <a:srgbClr val="C00000"/>
                  </a:solidFill>
                </a:ln>
                <a:solidFill>
                  <a:srgbClr val="C00000"/>
                </a:solidFill>
                <a:latin typeface="微软雅黑" pitchFamily="34" charset="-122"/>
                <a:ea typeface="微软雅黑" pitchFamily="34" charset="-122"/>
                <a:cs typeface="Times New Roman" pitchFamily="18" charset="0"/>
              </a:endParaRPr>
            </a:p>
          </p:txBody>
        </p:sp>
      </p:grpSp>
      <p:sp>
        <p:nvSpPr>
          <p:cNvPr id="22" name="矩形 21">
            <a:extLst>
              <a:ext uri="{FF2B5EF4-FFF2-40B4-BE49-F238E27FC236}">
                <a16:creationId xmlns:a16="http://schemas.microsoft.com/office/drawing/2014/main" xmlns="" id="{94195213-84DA-48F8-8345-FA760EB019F5}"/>
              </a:ext>
            </a:extLst>
          </p:cNvPr>
          <p:cNvSpPr/>
          <p:nvPr/>
        </p:nvSpPr>
        <p:spPr>
          <a:xfrm>
            <a:off x="4369496" y="404748"/>
            <a:ext cx="1210588" cy="707886"/>
          </a:xfrm>
          <a:prstGeom prst="rect">
            <a:avLst/>
          </a:prstGeom>
        </p:spPr>
        <p:txBody>
          <a:bodyPr wrap="none">
            <a:spAutoFit/>
          </a:bodyPr>
          <a:lstStyle/>
          <a:p>
            <a:pPr>
              <a:buFont typeface="Arial" charset="0"/>
              <a:buNone/>
              <a:defRPr/>
            </a:pPr>
            <a:r>
              <a:rPr lang="zh-CN" altLang="en-US" sz="4000" b="1" dirty="0" smtClean="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Calibri" pitchFamily="34" charset="0"/>
              </a:rPr>
              <a:t>目录</a:t>
            </a:r>
            <a:endParaRPr lang="en-US" altLang="zh-CN" sz="4000" b="1" dirty="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Calibri" pitchFamily="34" charset="0"/>
            </a:endParaRPr>
          </a:p>
        </p:txBody>
      </p:sp>
      <p:grpSp>
        <p:nvGrpSpPr>
          <p:cNvPr id="23" name="Group 3"/>
          <p:cNvGrpSpPr>
            <a:grpSpLocks/>
          </p:cNvGrpSpPr>
          <p:nvPr/>
        </p:nvGrpSpPr>
        <p:grpSpPr bwMode="auto">
          <a:xfrm>
            <a:off x="1026383" y="3191616"/>
            <a:ext cx="1233487" cy="1321224"/>
            <a:chOff x="1111" y="3158"/>
            <a:chExt cx="1088" cy="1044"/>
          </a:xfrm>
        </p:grpSpPr>
        <p:grpSp>
          <p:nvGrpSpPr>
            <p:cNvPr id="24" name="Group 63"/>
            <p:cNvGrpSpPr>
              <a:grpSpLocks/>
            </p:cNvGrpSpPr>
            <p:nvPr/>
          </p:nvGrpSpPr>
          <p:grpSpPr bwMode="auto">
            <a:xfrm>
              <a:off x="1111" y="3204"/>
              <a:ext cx="1041" cy="998"/>
              <a:chOff x="868" y="1477"/>
              <a:chExt cx="4251" cy="2141"/>
            </a:xfrm>
          </p:grpSpPr>
          <p:sp>
            <p:nvSpPr>
              <p:cNvPr id="36" name="Oval 64"/>
              <p:cNvSpPr>
                <a:spLocks noChangeArrowheads="1"/>
              </p:cNvSpPr>
              <p:nvPr/>
            </p:nvSpPr>
            <p:spPr bwMode="auto">
              <a:xfrm>
                <a:off x="868" y="1477"/>
                <a:ext cx="4251" cy="214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ltLang="zh-CN"/>
              </a:p>
            </p:txBody>
          </p:sp>
          <p:sp>
            <p:nvSpPr>
              <p:cNvPr id="37" name="Oval 65"/>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ltLang="zh-CN"/>
              </a:p>
            </p:txBody>
          </p:sp>
        </p:grpSp>
        <p:sp>
          <p:nvSpPr>
            <p:cNvPr id="25" name="Oval 66"/>
            <p:cNvSpPr>
              <a:spLocks noChangeArrowheads="1"/>
            </p:cNvSpPr>
            <p:nvPr/>
          </p:nvSpPr>
          <p:spPr bwMode="auto">
            <a:xfrm flipH="1">
              <a:off x="1195" y="3295"/>
              <a:ext cx="875" cy="8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000">
                <a:solidFill>
                  <a:schemeClr val="bg1"/>
                </a:solidFill>
              </a:endParaRPr>
            </a:p>
          </p:txBody>
        </p:sp>
        <p:sp>
          <p:nvSpPr>
            <p:cNvPr id="26" name="Oval 67">
              <a:extLst>
                <a:ext uri="{FF2B5EF4-FFF2-40B4-BE49-F238E27FC236}">
                  <a16:creationId xmlns:a16="http://schemas.microsoft.com/office/drawing/2014/main" xmlns="" id="{EF162118-DD92-4DDE-B91C-9AF6C3B8D61C}"/>
                </a:ext>
              </a:extLst>
            </p:cNvPr>
            <p:cNvSpPr>
              <a:spLocks noChangeArrowheads="1"/>
            </p:cNvSpPr>
            <p:nvPr/>
          </p:nvSpPr>
          <p:spPr bwMode="auto">
            <a:xfrm flipH="1">
              <a:off x="1276" y="3317"/>
              <a:ext cx="707" cy="526"/>
            </a:xfrm>
            <a:prstGeom prst="ellipse">
              <a:avLst/>
            </a:prstGeom>
            <a:gradFill rotWithShape="1">
              <a:gsLst>
                <a:gs pos="0">
                  <a:schemeClr val="accent1">
                    <a:gamma/>
                    <a:tint val="33333"/>
                    <a:invGamma/>
                  </a:schemeClr>
                </a:gs>
                <a:gs pos="100000">
                  <a:schemeClr val="accent1">
                    <a:alpha val="37000"/>
                  </a:schemeClr>
                </a:gs>
              </a:gsLst>
              <a:lin ang="5400000" scaled="1"/>
            </a:gradFill>
            <a:ln w="9525">
              <a:noFill/>
              <a:round/>
              <a:headEnd/>
              <a:tailEnd/>
            </a:ln>
            <a:effectLst/>
          </p:spPr>
          <p:txBody>
            <a:bodyPr wrap="none" anchor="ctr"/>
            <a:lstStyle/>
            <a:p>
              <a:pPr>
                <a:defRPr/>
              </a:pPr>
              <a:endParaRPr lang="en-US" sz="2000">
                <a:solidFill>
                  <a:schemeClr val="bg1"/>
                </a:solidFill>
                <a:latin typeface="Arial" charset="0"/>
              </a:endParaRPr>
            </a:p>
          </p:txBody>
        </p:sp>
        <p:sp>
          <p:nvSpPr>
            <p:cNvPr id="27" name="Rectangle 68"/>
            <p:cNvSpPr>
              <a:spLocks noChangeArrowheads="1"/>
            </p:cNvSpPr>
            <p:nvPr/>
          </p:nvSpPr>
          <p:spPr bwMode="auto">
            <a:xfrm>
              <a:off x="1276" y="3518"/>
              <a:ext cx="70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2800" baseline="-25000">
                <a:solidFill>
                  <a:schemeClr val="bg1"/>
                </a:solidFill>
              </a:endParaRPr>
            </a:p>
          </p:txBody>
        </p:sp>
        <p:sp>
          <p:nvSpPr>
            <p:cNvPr id="28" name="Rectangle 69"/>
            <p:cNvSpPr>
              <a:spLocks noChangeArrowheads="1"/>
            </p:cNvSpPr>
            <p:nvPr/>
          </p:nvSpPr>
          <p:spPr bwMode="auto">
            <a:xfrm>
              <a:off x="1156" y="3431"/>
              <a:ext cx="1043" cy="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ko-KR">
                  <a:solidFill>
                    <a:schemeClr val="bg1"/>
                  </a:solidFill>
                  <a:ea typeface="Gulim" pitchFamily="34" charset="-127"/>
                </a:rPr>
                <a:t>You can</a:t>
              </a:r>
            </a:p>
            <a:p>
              <a:r>
                <a:rPr lang="en-US" altLang="ko-KR">
                  <a:solidFill>
                    <a:schemeClr val="bg1"/>
                  </a:solidFill>
                  <a:ea typeface="Gulim" pitchFamily="34" charset="-127"/>
                </a:rPr>
                <a:t>Be like</a:t>
              </a:r>
            </a:p>
            <a:p>
              <a:r>
                <a:rPr lang="en-US" altLang="ko-KR">
                  <a:solidFill>
                    <a:schemeClr val="bg1"/>
                  </a:solidFill>
                  <a:ea typeface="Gulim" pitchFamily="34" charset="-127"/>
                </a:rPr>
                <a:t>God</a:t>
              </a:r>
              <a:endParaRPr lang="en-US" altLang="zh-CN">
                <a:solidFill>
                  <a:schemeClr val="bg1"/>
                </a:solidFill>
              </a:endParaRPr>
            </a:p>
          </p:txBody>
        </p:sp>
        <p:grpSp>
          <p:nvGrpSpPr>
            <p:cNvPr id="29" name="Group 88"/>
            <p:cNvGrpSpPr>
              <a:grpSpLocks/>
            </p:cNvGrpSpPr>
            <p:nvPr/>
          </p:nvGrpSpPr>
          <p:grpSpPr bwMode="auto">
            <a:xfrm>
              <a:off x="1111" y="3158"/>
              <a:ext cx="1041" cy="998"/>
              <a:chOff x="868" y="1477"/>
              <a:chExt cx="4251" cy="2141"/>
            </a:xfrm>
          </p:grpSpPr>
          <p:sp>
            <p:nvSpPr>
              <p:cNvPr id="34" name="Oval 89"/>
              <p:cNvSpPr>
                <a:spLocks noChangeArrowheads="1"/>
              </p:cNvSpPr>
              <p:nvPr/>
            </p:nvSpPr>
            <p:spPr bwMode="auto">
              <a:xfrm>
                <a:off x="868" y="1477"/>
                <a:ext cx="4251" cy="214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ltLang="zh-CN"/>
              </a:p>
            </p:txBody>
          </p:sp>
          <p:sp>
            <p:nvSpPr>
              <p:cNvPr id="35" name="Oval 90"/>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ltLang="zh-CN"/>
              </a:p>
            </p:txBody>
          </p:sp>
        </p:grpSp>
        <p:sp>
          <p:nvSpPr>
            <p:cNvPr id="30" name="Oval 91"/>
            <p:cNvSpPr>
              <a:spLocks noChangeArrowheads="1"/>
            </p:cNvSpPr>
            <p:nvPr/>
          </p:nvSpPr>
          <p:spPr bwMode="auto">
            <a:xfrm flipH="1">
              <a:off x="1201" y="3248"/>
              <a:ext cx="875" cy="8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000">
                <a:solidFill>
                  <a:schemeClr val="bg1"/>
                </a:solidFill>
              </a:endParaRPr>
            </a:p>
          </p:txBody>
        </p:sp>
        <p:sp>
          <p:nvSpPr>
            <p:cNvPr id="31" name="Oval 92">
              <a:extLst>
                <a:ext uri="{FF2B5EF4-FFF2-40B4-BE49-F238E27FC236}">
                  <a16:creationId xmlns:a16="http://schemas.microsoft.com/office/drawing/2014/main" xmlns="" id="{1FA7984C-C1DD-4E3A-B904-F00CB600D2B7}"/>
                </a:ext>
              </a:extLst>
            </p:cNvPr>
            <p:cNvSpPr>
              <a:spLocks noChangeArrowheads="1"/>
            </p:cNvSpPr>
            <p:nvPr/>
          </p:nvSpPr>
          <p:spPr bwMode="auto">
            <a:xfrm flipH="1">
              <a:off x="1282" y="3271"/>
              <a:ext cx="707" cy="526"/>
            </a:xfrm>
            <a:prstGeom prst="ellipse">
              <a:avLst/>
            </a:prstGeom>
            <a:gradFill rotWithShape="1">
              <a:gsLst>
                <a:gs pos="0">
                  <a:schemeClr val="accent1">
                    <a:gamma/>
                    <a:tint val="33333"/>
                    <a:invGamma/>
                  </a:schemeClr>
                </a:gs>
                <a:gs pos="100000">
                  <a:schemeClr val="accent1">
                    <a:alpha val="37000"/>
                  </a:schemeClr>
                </a:gs>
              </a:gsLst>
              <a:lin ang="5400000" scaled="1"/>
            </a:gradFill>
            <a:ln w="9525">
              <a:noFill/>
              <a:round/>
              <a:headEnd/>
              <a:tailEnd/>
            </a:ln>
            <a:effectLst/>
          </p:spPr>
          <p:txBody>
            <a:bodyPr wrap="none" anchor="ctr"/>
            <a:lstStyle/>
            <a:p>
              <a:pPr>
                <a:defRPr/>
              </a:pPr>
              <a:endParaRPr lang="en-US" sz="2000">
                <a:solidFill>
                  <a:schemeClr val="bg1"/>
                </a:solidFill>
                <a:latin typeface="Arial" charset="0"/>
              </a:endParaRPr>
            </a:p>
          </p:txBody>
        </p:sp>
        <p:sp>
          <p:nvSpPr>
            <p:cNvPr id="32" name="Rectangle 93"/>
            <p:cNvSpPr>
              <a:spLocks noChangeArrowheads="1"/>
            </p:cNvSpPr>
            <p:nvPr/>
          </p:nvSpPr>
          <p:spPr bwMode="auto">
            <a:xfrm>
              <a:off x="1292" y="3475"/>
              <a:ext cx="70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2800" baseline="-25000">
                <a:solidFill>
                  <a:schemeClr val="bg1"/>
                </a:solidFill>
              </a:endParaRPr>
            </a:p>
          </p:txBody>
        </p:sp>
        <p:sp>
          <p:nvSpPr>
            <p:cNvPr id="33" name="Rectangle 94">
              <a:extLst>
                <a:ext uri="{FF2B5EF4-FFF2-40B4-BE49-F238E27FC236}">
                  <a16:creationId xmlns:a16="http://schemas.microsoft.com/office/drawing/2014/main" xmlns="" id="{D4ED1DF2-6564-499C-AE46-CC36C66045F7}"/>
                </a:ext>
              </a:extLst>
            </p:cNvPr>
            <p:cNvSpPr>
              <a:spLocks noChangeArrowheads="1"/>
            </p:cNvSpPr>
            <p:nvPr/>
          </p:nvSpPr>
          <p:spPr bwMode="auto">
            <a:xfrm>
              <a:off x="1156" y="3384"/>
              <a:ext cx="1043" cy="521"/>
            </a:xfrm>
            <a:prstGeom prst="rect">
              <a:avLst/>
            </a:prstGeom>
            <a:noFill/>
            <a:ln w="9525">
              <a:noFill/>
              <a:miter lim="800000"/>
              <a:headEnd/>
              <a:tailEnd/>
            </a:ln>
          </p:spPr>
          <p:txBody>
            <a:bodyPr>
              <a:spAutoFit/>
            </a:bodyPr>
            <a:lstStyle/>
            <a:p>
              <a:pPr>
                <a:defRPr/>
              </a:pPr>
              <a:r>
                <a:rPr lang="en-US" altLang="zh-CN" sz="3600" dirty="0">
                  <a:ln>
                    <a:solidFill>
                      <a:srgbClr val="C00000"/>
                    </a:solidFill>
                  </a:ln>
                  <a:solidFill>
                    <a:srgbClr val="C00000"/>
                  </a:solidFill>
                  <a:latin typeface="微软雅黑" pitchFamily="34" charset="-122"/>
                  <a:ea typeface="微软雅黑" pitchFamily="34" charset="-122"/>
                  <a:cs typeface="Times New Roman" pitchFamily="18" charset="0"/>
                </a:rPr>
                <a:t>  </a:t>
              </a:r>
              <a:r>
                <a:rPr lang="en-US" altLang="zh-CN" sz="3600" b="1" dirty="0">
                  <a:ln>
                    <a:solidFill>
                      <a:srgbClr val="C00000"/>
                    </a:solidFill>
                  </a:ln>
                  <a:solidFill>
                    <a:srgbClr val="C00000"/>
                  </a:solidFill>
                  <a:latin typeface="微软雅黑" pitchFamily="34" charset="-122"/>
                  <a:ea typeface="微软雅黑" pitchFamily="34" charset="-122"/>
                  <a:cs typeface="Times New Roman" pitchFamily="18" charset="0"/>
                </a:rPr>
                <a:t>2</a:t>
              </a:r>
              <a:endParaRPr lang="zh-CN" altLang="en-US" sz="3600" b="1" dirty="0">
                <a:ln>
                  <a:solidFill>
                    <a:srgbClr val="C00000"/>
                  </a:solidFill>
                </a:ln>
                <a:solidFill>
                  <a:srgbClr val="C00000"/>
                </a:solidFill>
                <a:latin typeface="微软雅黑" pitchFamily="34" charset="-122"/>
                <a:ea typeface="微软雅黑" pitchFamily="34" charset="-122"/>
                <a:cs typeface="Times New Roman" pitchFamily="18" charset="0"/>
              </a:endParaRPr>
            </a:p>
          </p:txBody>
        </p:sp>
      </p:grpSp>
      <p:sp>
        <p:nvSpPr>
          <p:cNvPr id="55" name="Rectangle 2">
            <a:extLst>
              <a:ext uri="{FF2B5EF4-FFF2-40B4-BE49-F238E27FC236}">
                <a16:creationId xmlns:a16="http://schemas.microsoft.com/office/drawing/2014/main" xmlns="" id="{E1BCDEA9-C121-4A9E-9ECF-CAB00BE05290}"/>
              </a:ext>
            </a:extLst>
          </p:cNvPr>
          <p:cNvSpPr txBox="1">
            <a:spLocks noChangeArrowheads="1"/>
          </p:cNvSpPr>
          <p:nvPr/>
        </p:nvSpPr>
        <p:spPr bwMode="auto">
          <a:xfrm>
            <a:off x="2410971" y="3412126"/>
            <a:ext cx="5977347" cy="952952"/>
          </a:xfrm>
          <a:prstGeom prst="rect">
            <a:avLst/>
          </a:prstGeom>
          <a:noFill/>
          <a:ln w="47625">
            <a:solidFill>
              <a:schemeClr val="bg2">
                <a:lumMod val="40000"/>
                <a:lumOff val="60000"/>
              </a:schemeClr>
            </a:solidFill>
            <a:miter lim="800000"/>
            <a:headEnd/>
            <a:tailEnd/>
          </a:ln>
          <a:extLst>
            <a:ext uri="{FAA26D3D-D897-4be2-8F04-BA451C77F1D7}"/>
          </a:extLst>
        </p:spPr>
        <p:txBody>
          <a:bodyPr/>
          <a:lstStyle/>
          <a:p>
            <a:pPr>
              <a:lnSpc>
                <a:spcPct val="130000"/>
              </a:lnSpc>
              <a:spcBef>
                <a:spcPct val="20000"/>
              </a:spcBef>
              <a:spcAft>
                <a:spcPct val="20000"/>
              </a:spcAft>
              <a:buClr>
                <a:schemeClr val="bg2"/>
              </a:buClr>
              <a:buSzPct val="75000"/>
              <a:buFont typeface="Wingdings" pitchFamily="2" charset="2"/>
              <a:buNone/>
              <a:defRPr/>
            </a:pPr>
            <a:r>
              <a:rPr lang="zh-CN" altLang="en-US" sz="3600" dirty="0" smtClean="0">
                <a:ln>
                  <a:solidFill>
                    <a:srgbClr val="002060"/>
                  </a:solidFill>
                </a:ln>
                <a:solidFill>
                  <a:srgbClr val="002060"/>
                </a:solidFill>
                <a:latin typeface="微软雅黑" panose="020B0503020204020204" pitchFamily="34" charset="-122"/>
                <a:ea typeface="微软雅黑" panose="020B0503020204020204" pitchFamily="34" charset="-122"/>
              </a:rPr>
              <a:t>等级保护标准相关要求</a:t>
            </a:r>
            <a:endParaRPr lang="zh-CN" altLang="en-US" sz="3600" dirty="0">
              <a:ln>
                <a:solidFill>
                  <a:srgbClr val="002060"/>
                </a:solidFill>
              </a:ln>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6954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xmlns="" id="{E1BCDEA9-C121-4A9E-9ECF-CAB00BE05290}"/>
              </a:ext>
            </a:extLst>
          </p:cNvPr>
          <p:cNvSpPr txBox="1">
            <a:spLocks noChangeArrowheads="1"/>
          </p:cNvSpPr>
          <p:nvPr/>
        </p:nvSpPr>
        <p:spPr bwMode="auto">
          <a:xfrm>
            <a:off x="2411820" y="1683982"/>
            <a:ext cx="6120510" cy="952952"/>
          </a:xfrm>
          <a:prstGeom prst="rect">
            <a:avLst/>
          </a:prstGeom>
          <a:noFill/>
          <a:ln w="47625">
            <a:solidFill>
              <a:schemeClr val="bg2">
                <a:lumMod val="40000"/>
                <a:lumOff val="60000"/>
              </a:schemeClr>
            </a:solidFill>
            <a:miter lim="800000"/>
            <a:headEnd/>
            <a:tailEnd/>
          </a:ln>
          <a:extLst>
            <a:ext uri="{FAA26D3D-D897-4be2-8F04-BA451C77F1D7}"/>
          </a:extLst>
        </p:spPr>
        <p:txBody>
          <a:bodyPr/>
          <a:lstStyle/>
          <a:p>
            <a:pPr>
              <a:lnSpc>
                <a:spcPct val="130000"/>
              </a:lnSpc>
              <a:spcBef>
                <a:spcPct val="20000"/>
              </a:spcBef>
              <a:spcAft>
                <a:spcPct val="20000"/>
              </a:spcAft>
              <a:buClr>
                <a:schemeClr val="bg2"/>
              </a:buClr>
              <a:buSzPct val="75000"/>
              <a:buFont typeface="Wingdings" pitchFamily="2" charset="2"/>
              <a:buNone/>
              <a:defRPr/>
            </a:pPr>
            <a:r>
              <a:rPr lang="zh-CN" altLang="en-US" sz="3600" dirty="0" smtClean="0">
                <a:ln>
                  <a:solidFill>
                    <a:srgbClr val="002060"/>
                  </a:solidFill>
                </a:ln>
                <a:solidFill>
                  <a:srgbClr val="002060"/>
                </a:solidFill>
                <a:latin typeface="微软雅黑" panose="020B0503020204020204" pitchFamily="34" charset="-122"/>
                <a:ea typeface="微软雅黑" panose="020B0503020204020204" pitchFamily="34" charset="-122"/>
              </a:rPr>
              <a:t>刑法相关条款及司法解释</a:t>
            </a:r>
            <a:endParaRPr lang="zh-CN" altLang="en-US" sz="3600" dirty="0">
              <a:ln>
                <a:solidFill>
                  <a:srgbClr val="002060"/>
                </a:solidFill>
              </a:ln>
              <a:solidFill>
                <a:srgbClr val="002060"/>
              </a:solidFill>
              <a:latin typeface="微软雅黑" panose="020B0503020204020204" pitchFamily="34" charset="-122"/>
              <a:ea typeface="微软雅黑" panose="020B0503020204020204" pitchFamily="34" charset="-122"/>
            </a:endParaRPr>
          </a:p>
        </p:txBody>
      </p:sp>
      <p:grpSp>
        <p:nvGrpSpPr>
          <p:cNvPr id="7" name="Group 3"/>
          <p:cNvGrpSpPr>
            <a:grpSpLocks/>
          </p:cNvGrpSpPr>
          <p:nvPr/>
        </p:nvGrpSpPr>
        <p:grpSpPr bwMode="auto">
          <a:xfrm>
            <a:off x="1007333" y="1459765"/>
            <a:ext cx="1235075" cy="1321224"/>
            <a:chOff x="1111" y="3158"/>
            <a:chExt cx="1088" cy="1044"/>
          </a:xfrm>
        </p:grpSpPr>
        <p:grpSp>
          <p:nvGrpSpPr>
            <p:cNvPr id="8" name="Group 63"/>
            <p:cNvGrpSpPr>
              <a:grpSpLocks/>
            </p:cNvGrpSpPr>
            <p:nvPr/>
          </p:nvGrpSpPr>
          <p:grpSpPr bwMode="auto">
            <a:xfrm>
              <a:off x="1111" y="3204"/>
              <a:ext cx="1041" cy="998"/>
              <a:chOff x="868" y="1477"/>
              <a:chExt cx="4251" cy="2141"/>
            </a:xfrm>
          </p:grpSpPr>
          <p:sp>
            <p:nvSpPr>
              <p:cNvPr id="20" name="Oval 64"/>
              <p:cNvSpPr>
                <a:spLocks noChangeArrowheads="1"/>
              </p:cNvSpPr>
              <p:nvPr/>
            </p:nvSpPr>
            <p:spPr bwMode="auto">
              <a:xfrm>
                <a:off x="868" y="1477"/>
                <a:ext cx="4251" cy="214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ltLang="zh-CN"/>
              </a:p>
            </p:txBody>
          </p:sp>
          <p:sp>
            <p:nvSpPr>
              <p:cNvPr id="21" name="Oval 65"/>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ltLang="zh-CN"/>
              </a:p>
            </p:txBody>
          </p:sp>
        </p:grpSp>
        <p:sp>
          <p:nvSpPr>
            <p:cNvPr id="9" name="Oval 66"/>
            <p:cNvSpPr>
              <a:spLocks noChangeArrowheads="1"/>
            </p:cNvSpPr>
            <p:nvPr/>
          </p:nvSpPr>
          <p:spPr bwMode="auto">
            <a:xfrm flipH="1">
              <a:off x="1195" y="3295"/>
              <a:ext cx="875" cy="8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000">
                <a:solidFill>
                  <a:schemeClr val="bg1"/>
                </a:solidFill>
              </a:endParaRPr>
            </a:p>
          </p:txBody>
        </p:sp>
        <p:sp>
          <p:nvSpPr>
            <p:cNvPr id="10" name="Oval 67">
              <a:extLst>
                <a:ext uri="{FF2B5EF4-FFF2-40B4-BE49-F238E27FC236}">
                  <a16:creationId xmlns:a16="http://schemas.microsoft.com/office/drawing/2014/main" xmlns="" id="{54ED081C-38D0-4A7D-8B64-3D3F51A39DBE}"/>
                </a:ext>
              </a:extLst>
            </p:cNvPr>
            <p:cNvSpPr>
              <a:spLocks noChangeArrowheads="1"/>
            </p:cNvSpPr>
            <p:nvPr/>
          </p:nvSpPr>
          <p:spPr bwMode="auto">
            <a:xfrm flipH="1">
              <a:off x="1276" y="3317"/>
              <a:ext cx="708" cy="526"/>
            </a:xfrm>
            <a:prstGeom prst="ellipse">
              <a:avLst/>
            </a:prstGeom>
            <a:gradFill rotWithShape="1">
              <a:gsLst>
                <a:gs pos="0">
                  <a:schemeClr val="accent1">
                    <a:gamma/>
                    <a:tint val="33333"/>
                    <a:invGamma/>
                  </a:schemeClr>
                </a:gs>
                <a:gs pos="100000">
                  <a:schemeClr val="accent1">
                    <a:alpha val="37000"/>
                  </a:schemeClr>
                </a:gs>
              </a:gsLst>
              <a:lin ang="5400000" scaled="1"/>
            </a:gradFill>
            <a:ln w="9525">
              <a:noFill/>
              <a:round/>
              <a:headEnd/>
              <a:tailEnd/>
            </a:ln>
            <a:effectLst/>
          </p:spPr>
          <p:txBody>
            <a:bodyPr wrap="none" anchor="ctr"/>
            <a:lstStyle/>
            <a:p>
              <a:pPr>
                <a:defRPr/>
              </a:pPr>
              <a:endParaRPr lang="en-US" sz="2000">
                <a:solidFill>
                  <a:schemeClr val="bg1"/>
                </a:solidFill>
                <a:latin typeface="Arial" charset="0"/>
              </a:endParaRPr>
            </a:p>
          </p:txBody>
        </p:sp>
        <p:sp>
          <p:nvSpPr>
            <p:cNvPr id="11" name="Rectangle 68"/>
            <p:cNvSpPr>
              <a:spLocks noChangeArrowheads="1"/>
            </p:cNvSpPr>
            <p:nvPr/>
          </p:nvSpPr>
          <p:spPr bwMode="auto">
            <a:xfrm>
              <a:off x="1276" y="3518"/>
              <a:ext cx="70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2800" baseline="-25000">
                <a:solidFill>
                  <a:schemeClr val="bg1"/>
                </a:solidFill>
              </a:endParaRPr>
            </a:p>
          </p:txBody>
        </p:sp>
        <p:sp>
          <p:nvSpPr>
            <p:cNvPr id="12" name="Rectangle 69"/>
            <p:cNvSpPr>
              <a:spLocks noChangeArrowheads="1"/>
            </p:cNvSpPr>
            <p:nvPr/>
          </p:nvSpPr>
          <p:spPr bwMode="auto">
            <a:xfrm>
              <a:off x="1156" y="3431"/>
              <a:ext cx="1043" cy="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ko-KR">
                  <a:solidFill>
                    <a:schemeClr val="bg1"/>
                  </a:solidFill>
                  <a:ea typeface="Gulim" pitchFamily="34" charset="-127"/>
                </a:rPr>
                <a:t>You can</a:t>
              </a:r>
            </a:p>
            <a:p>
              <a:r>
                <a:rPr lang="en-US" altLang="ko-KR">
                  <a:solidFill>
                    <a:schemeClr val="bg1"/>
                  </a:solidFill>
                  <a:ea typeface="Gulim" pitchFamily="34" charset="-127"/>
                </a:rPr>
                <a:t>Be like</a:t>
              </a:r>
            </a:p>
            <a:p>
              <a:r>
                <a:rPr lang="en-US" altLang="ko-KR">
                  <a:solidFill>
                    <a:schemeClr val="bg1"/>
                  </a:solidFill>
                  <a:ea typeface="Gulim" pitchFamily="34" charset="-127"/>
                </a:rPr>
                <a:t>God</a:t>
              </a:r>
              <a:endParaRPr lang="en-US" altLang="zh-CN">
                <a:solidFill>
                  <a:schemeClr val="bg1"/>
                </a:solidFill>
              </a:endParaRPr>
            </a:p>
          </p:txBody>
        </p:sp>
        <p:grpSp>
          <p:nvGrpSpPr>
            <p:cNvPr id="13" name="Group 88"/>
            <p:cNvGrpSpPr>
              <a:grpSpLocks/>
            </p:cNvGrpSpPr>
            <p:nvPr/>
          </p:nvGrpSpPr>
          <p:grpSpPr bwMode="auto">
            <a:xfrm>
              <a:off x="1111" y="3158"/>
              <a:ext cx="1041" cy="998"/>
              <a:chOff x="868" y="1477"/>
              <a:chExt cx="4251" cy="2141"/>
            </a:xfrm>
          </p:grpSpPr>
          <p:sp>
            <p:nvSpPr>
              <p:cNvPr id="18" name="Oval 89"/>
              <p:cNvSpPr>
                <a:spLocks noChangeArrowheads="1"/>
              </p:cNvSpPr>
              <p:nvPr/>
            </p:nvSpPr>
            <p:spPr bwMode="auto">
              <a:xfrm>
                <a:off x="868" y="1477"/>
                <a:ext cx="4251" cy="214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ltLang="zh-CN"/>
              </a:p>
            </p:txBody>
          </p:sp>
          <p:sp>
            <p:nvSpPr>
              <p:cNvPr id="19" name="Oval 90"/>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ltLang="zh-CN"/>
              </a:p>
            </p:txBody>
          </p:sp>
        </p:grpSp>
        <p:sp>
          <p:nvSpPr>
            <p:cNvPr id="14" name="Oval 91"/>
            <p:cNvSpPr>
              <a:spLocks noChangeArrowheads="1"/>
            </p:cNvSpPr>
            <p:nvPr/>
          </p:nvSpPr>
          <p:spPr bwMode="auto">
            <a:xfrm flipH="1">
              <a:off x="1201" y="3248"/>
              <a:ext cx="875" cy="8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000">
                <a:solidFill>
                  <a:schemeClr val="bg1"/>
                </a:solidFill>
              </a:endParaRPr>
            </a:p>
          </p:txBody>
        </p:sp>
        <p:sp>
          <p:nvSpPr>
            <p:cNvPr id="15" name="Oval 92">
              <a:extLst>
                <a:ext uri="{FF2B5EF4-FFF2-40B4-BE49-F238E27FC236}">
                  <a16:creationId xmlns:a16="http://schemas.microsoft.com/office/drawing/2014/main" xmlns="" id="{2B0F4A80-26C2-4F9C-A0CA-0355D48AAA19}"/>
                </a:ext>
              </a:extLst>
            </p:cNvPr>
            <p:cNvSpPr>
              <a:spLocks noChangeArrowheads="1"/>
            </p:cNvSpPr>
            <p:nvPr/>
          </p:nvSpPr>
          <p:spPr bwMode="auto">
            <a:xfrm flipH="1">
              <a:off x="1282" y="3271"/>
              <a:ext cx="709" cy="526"/>
            </a:xfrm>
            <a:prstGeom prst="ellipse">
              <a:avLst/>
            </a:prstGeom>
            <a:gradFill rotWithShape="1">
              <a:gsLst>
                <a:gs pos="0">
                  <a:schemeClr val="accent1">
                    <a:gamma/>
                    <a:tint val="33333"/>
                    <a:invGamma/>
                  </a:schemeClr>
                </a:gs>
                <a:gs pos="100000">
                  <a:schemeClr val="accent1">
                    <a:alpha val="37000"/>
                  </a:schemeClr>
                </a:gs>
              </a:gsLst>
              <a:lin ang="5400000" scaled="1"/>
            </a:gradFill>
            <a:ln w="9525">
              <a:noFill/>
              <a:round/>
              <a:headEnd/>
              <a:tailEnd/>
            </a:ln>
            <a:effectLst/>
          </p:spPr>
          <p:txBody>
            <a:bodyPr wrap="none" anchor="ctr"/>
            <a:lstStyle/>
            <a:p>
              <a:pPr>
                <a:defRPr/>
              </a:pPr>
              <a:endParaRPr lang="en-US" sz="2000">
                <a:solidFill>
                  <a:schemeClr val="bg1"/>
                </a:solidFill>
                <a:latin typeface="Arial" charset="0"/>
              </a:endParaRPr>
            </a:p>
          </p:txBody>
        </p:sp>
        <p:sp>
          <p:nvSpPr>
            <p:cNvPr id="16" name="Rectangle 93"/>
            <p:cNvSpPr>
              <a:spLocks noChangeArrowheads="1"/>
            </p:cNvSpPr>
            <p:nvPr/>
          </p:nvSpPr>
          <p:spPr bwMode="auto">
            <a:xfrm>
              <a:off x="1292" y="3475"/>
              <a:ext cx="70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2800" baseline="-25000">
                <a:solidFill>
                  <a:schemeClr val="bg1"/>
                </a:solidFill>
              </a:endParaRPr>
            </a:p>
          </p:txBody>
        </p:sp>
        <p:sp>
          <p:nvSpPr>
            <p:cNvPr id="17" name="Rectangle 94">
              <a:extLst>
                <a:ext uri="{FF2B5EF4-FFF2-40B4-BE49-F238E27FC236}">
                  <a16:creationId xmlns:a16="http://schemas.microsoft.com/office/drawing/2014/main" xmlns="" id="{7EB7221B-316C-47B8-B311-C9797DF63714}"/>
                </a:ext>
              </a:extLst>
            </p:cNvPr>
            <p:cNvSpPr>
              <a:spLocks noChangeArrowheads="1"/>
            </p:cNvSpPr>
            <p:nvPr/>
          </p:nvSpPr>
          <p:spPr bwMode="auto">
            <a:xfrm>
              <a:off x="1156" y="3384"/>
              <a:ext cx="1043" cy="521"/>
            </a:xfrm>
            <a:prstGeom prst="rect">
              <a:avLst/>
            </a:prstGeom>
            <a:noFill/>
            <a:ln w="9525">
              <a:noFill/>
              <a:miter lim="800000"/>
              <a:headEnd/>
              <a:tailEnd/>
            </a:ln>
          </p:spPr>
          <p:txBody>
            <a:bodyPr>
              <a:spAutoFit/>
            </a:bodyPr>
            <a:lstStyle/>
            <a:p>
              <a:pPr>
                <a:defRPr/>
              </a:pPr>
              <a:r>
                <a:rPr lang="en-US" altLang="zh-CN" sz="3600" dirty="0">
                  <a:ln>
                    <a:solidFill>
                      <a:srgbClr val="C00000"/>
                    </a:solidFill>
                  </a:ln>
                  <a:solidFill>
                    <a:srgbClr val="C00000"/>
                  </a:solidFill>
                  <a:latin typeface="微软雅黑" pitchFamily="34" charset="-122"/>
                  <a:ea typeface="微软雅黑" pitchFamily="34" charset="-122"/>
                  <a:cs typeface="Times New Roman" pitchFamily="18" charset="0"/>
                </a:rPr>
                <a:t>  </a:t>
              </a:r>
              <a:r>
                <a:rPr lang="en-US" altLang="zh-CN" sz="3600" b="1" dirty="0">
                  <a:ln>
                    <a:solidFill>
                      <a:srgbClr val="C00000"/>
                    </a:solidFill>
                  </a:ln>
                  <a:solidFill>
                    <a:srgbClr val="C00000"/>
                  </a:solidFill>
                  <a:latin typeface="微软雅黑" pitchFamily="34" charset="-122"/>
                  <a:ea typeface="微软雅黑" pitchFamily="34" charset="-122"/>
                  <a:cs typeface="Times New Roman" pitchFamily="18" charset="0"/>
                </a:rPr>
                <a:t>1</a:t>
              </a:r>
              <a:endParaRPr lang="zh-CN" altLang="en-US" sz="3600" b="1" dirty="0">
                <a:ln>
                  <a:solidFill>
                    <a:srgbClr val="C00000"/>
                  </a:solidFill>
                </a:ln>
                <a:solidFill>
                  <a:srgbClr val="C00000"/>
                </a:solidFill>
                <a:latin typeface="微软雅黑" pitchFamily="34" charset="-122"/>
                <a:ea typeface="微软雅黑" pitchFamily="34" charset="-122"/>
                <a:cs typeface="Times New Roman" pitchFamily="18" charset="0"/>
              </a:endParaRPr>
            </a:p>
          </p:txBody>
        </p:sp>
      </p:grpSp>
      <p:sp>
        <p:nvSpPr>
          <p:cNvPr id="22" name="矩形 21">
            <a:extLst>
              <a:ext uri="{FF2B5EF4-FFF2-40B4-BE49-F238E27FC236}">
                <a16:creationId xmlns:a16="http://schemas.microsoft.com/office/drawing/2014/main" xmlns="" id="{94195213-84DA-48F8-8345-FA760EB019F5}"/>
              </a:ext>
            </a:extLst>
          </p:cNvPr>
          <p:cNvSpPr/>
          <p:nvPr/>
        </p:nvSpPr>
        <p:spPr>
          <a:xfrm>
            <a:off x="4369496" y="404748"/>
            <a:ext cx="1210588" cy="707886"/>
          </a:xfrm>
          <a:prstGeom prst="rect">
            <a:avLst/>
          </a:prstGeom>
        </p:spPr>
        <p:txBody>
          <a:bodyPr wrap="none">
            <a:spAutoFit/>
          </a:bodyPr>
          <a:lstStyle/>
          <a:p>
            <a:pPr>
              <a:buFont typeface="Arial" charset="0"/>
              <a:buNone/>
              <a:defRPr/>
            </a:pPr>
            <a:r>
              <a:rPr lang="zh-CN" altLang="en-US" sz="4000" b="1" dirty="0" smtClean="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Calibri" pitchFamily="34" charset="0"/>
              </a:rPr>
              <a:t>目录</a:t>
            </a:r>
            <a:endParaRPr lang="en-US" altLang="zh-CN" sz="4000" b="1" dirty="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Calibri" pitchFamily="34" charset="0"/>
            </a:endParaRPr>
          </a:p>
        </p:txBody>
      </p:sp>
      <p:grpSp>
        <p:nvGrpSpPr>
          <p:cNvPr id="23" name="Group 3"/>
          <p:cNvGrpSpPr>
            <a:grpSpLocks/>
          </p:cNvGrpSpPr>
          <p:nvPr/>
        </p:nvGrpSpPr>
        <p:grpSpPr bwMode="auto">
          <a:xfrm>
            <a:off x="1026383" y="3191616"/>
            <a:ext cx="1233487" cy="1321224"/>
            <a:chOff x="1111" y="3158"/>
            <a:chExt cx="1088" cy="1044"/>
          </a:xfrm>
        </p:grpSpPr>
        <p:grpSp>
          <p:nvGrpSpPr>
            <p:cNvPr id="24" name="Group 63"/>
            <p:cNvGrpSpPr>
              <a:grpSpLocks/>
            </p:cNvGrpSpPr>
            <p:nvPr/>
          </p:nvGrpSpPr>
          <p:grpSpPr bwMode="auto">
            <a:xfrm>
              <a:off x="1111" y="3204"/>
              <a:ext cx="1041" cy="998"/>
              <a:chOff x="868" y="1477"/>
              <a:chExt cx="4251" cy="2141"/>
            </a:xfrm>
          </p:grpSpPr>
          <p:sp>
            <p:nvSpPr>
              <p:cNvPr id="36" name="Oval 64"/>
              <p:cNvSpPr>
                <a:spLocks noChangeArrowheads="1"/>
              </p:cNvSpPr>
              <p:nvPr/>
            </p:nvSpPr>
            <p:spPr bwMode="auto">
              <a:xfrm>
                <a:off x="868" y="1477"/>
                <a:ext cx="4251" cy="214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ltLang="zh-CN"/>
              </a:p>
            </p:txBody>
          </p:sp>
          <p:sp>
            <p:nvSpPr>
              <p:cNvPr id="37" name="Oval 65"/>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ltLang="zh-CN"/>
              </a:p>
            </p:txBody>
          </p:sp>
        </p:grpSp>
        <p:sp>
          <p:nvSpPr>
            <p:cNvPr id="25" name="Oval 66"/>
            <p:cNvSpPr>
              <a:spLocks noChangeArrowheads="1"/>
            </p:cNvSpPr>
            <p:nvPr/>
          </p:nvSpPr>
          <p:spPr bwMode="auto">
            <a:xfrm flipH="1">
              <a:off x="1195" y="3295"/>
              <a:ext cx="875" cy="8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000">
                <a:solidFill>
                  <a:schemeClr val="bg1"/>
                </a:solidFill>
              </a:endParaRPr>
            </a:p>
          </p:txBody>
        </p:sp>
        <p:sp>
          <p:nvSpPr>
            <p:cNvPr id="26" name="Oval 67">
              <a:extLst>
                <a:ext uri="{FF2B5EF4-FFF2-40B4-BE49-F238E27FC236}">
                  <a16:creationId xmlns:a16="http://schemas.microsoft.com/office/drawing/2014/main" xmlns="" id="{EF162118-DD92-4DDE-B91C-9AF6C3B8D61C}"/>
                </a:ext>
              </a:extLst>
            </p:cNvPr>
            <p:cNvSpPr>
              <a:spLocks noChangeArrowheads="1"/>
            </p:cNvSpPr>
            <p:nvPr/>
          </p:nvSpPr>
          <p:spPr bwMode="auto">
            <a:xfrm flipH="1">
              <a:off x="1276" y="3317"/>
              <a:ext cx="707" cy="526"/>
            </a:xfrm>
            <a:prstGeom prst="ellipse">
              <a:avLst/>
            </a:prstGeom>
            <a:gradFill rotWithShape="1">
              <a:gsLst>
                <a:gs pos="0">
                  <a:schemeClr val="accent1">
                    <a:gamma/>
                    <a:tint val="33333"/>
                    <a:invGamma/>
                  </a:schemeClr>
                </a:gs>
                <a:gs pos="100000">
                  <a:schemeClr val="accent1">
                    <a:alpha val="37000"/>
                  </a:schemeClr>
                </a:gs>
              </a:gsLst>
              <a:lin ang="5400000" scaled="1"/>
            </a:gradFill>
            <a:ln w="9525">
              <a:noFill/>
              <a:round/>
              <a:headEnd/>
              <a:tailEnd/>
            </a:ln>
            <a:effectLst/>
          </p:spPr>
          <p:txBody>
            <a:bodyPr wrap="none" anchor="ctr"/>
            <a:lstStyle/>
            <a:p>
              <a:pPr>
                <a:defRPr/>
              </a:pPr>
              <a:endParaRPr lang="en-US" sz="2000">
                <a:solidFill>
                  <a:schemeClr val="bg1"/>
                </a:solidFill>
                <a:latin typeface="Arial" charset="0"/>
              </a:endParaRPr>
            </a:p>
          </p:txBody>
        </p:sp>
        <p:sp>
          <p:nvSpPr>
            <p:cNvPr id="27" name="Rectangle 68"/>
            <p:cNvSpPr>
              <a:spLocks noChangeArrowheads="1"/>
            </p:cNvSpPr>
            <p:nvPr/>
          </p:nvSpPr>
          <p:spPr bwMode="auto">
            <a:xfrm>
              <a:off x="1276" y="3518"/>
              <a:ext cx="70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2800" baseline="-25000">
                <a:solidFill>
                  <a:schemeClr val="bg1"/>
                </a:solidFill>
              </a:endParaRPr>
            </a:p>
          </p:txBody>
        </p:sp>
        <p:sp>
          <p:nvSpPr>
            <p:cNvPr id="28" name="Rectangle 69"/>
            <p:cNvSpPr>
              <a:spLocks noChangeArrowheads="1"/>
            </p:cNvSpPr>
            <p:nvPr/>
          </p:nvSpPr>
          <p:spPr bwMode="auto">
            <a:xfrm>
              <a:off x="1156" y="3431"/>
              <a:ext cx="1043" cy="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ko-KR">
                  <a:solidFill>
                    <a:schemeClr val="bg1"/>
                  </a:solidFill>
                  <a:ea typeface="Gulim" pitchFamily="34" charset="-127"/>
                </a:rPr>
                <a:t>You can</a:t>
              </a:r>
            </a:p>
            <a:p>
              <a:r>
                <a:rPr lang="en-US" altLang="ko-KR">
                  <a:solidFill>
                    <a:schemeClr val="bg1"/>
                  </a:solidFill>
                  <a:ea typeface="Gulim" pitchFamily="34" charset="-127"/>
                </a:rPr>
                <a:t>Be like</a:t>
              </a:r>
            </a:p>
            <a:p>
              <a:r>
                <a:rPr lang="en-US" altLang="ko-KR">
                  <a:solidFill>
                    <a:schemeClr val="bg1"/>
                  </a:solidFill>
                  <a:ea typeface="Gulim" pitchFamily="34" charset="-127"/>
                </a:rPr>
                <a:t>God</a:t>
              </a:r>
              <a:endParaRPr lang="en-US" altLang="zh-CN">
                <a:solidFill>
                  <a:schemeClr val="bg1"/>
                </a:solidFill>
              </a:endParaRPr>
            </a:p>
          </p:txBody>
        </p:sp>
        <p:grpSp>
          <p:nvGrpSpPr>
            <p:cNvPr id="29" name="Group 88"/>
            <p:cNvGrpSpPr>
              <a:grpSpLocks/>
            </p:cNvGrpSpPr>
            <p:nvPr/>
          </p:nvGrpSpPr>
          <p:grpSpPr bwMode="auto">
            <a:xfrm>
              <a:off x="1111" y="3158"/>
              <a:ext cx="1041" cy="998"/>
              <a:chOff x="868" y="1477"/>
              <a:chExt cx="4251" cy="2141"/>
            </a:xfrm>
          </p:grpSpPr>
          <p:sp>
            <p:nvSpPr>
              <p:cNvPr id="34" name="Oval 89"/>
              <p:cNvSpPr>
                <a:spLocks noChangeArrowheads="1"/>
              </p:cNvSpPr>
              <p:nvPr/>
            </p:nvSpPr>
            <p:spPr bwMode="auto">
              <a:xfrm>
                <a:off x="868" y="1477"/>
                <a:ext cx="4251" cy="214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ltLang="zh-CN"/>
              </a:p>
            </p:txBody>
          </p:sp>
          <p:sp>
            <p:nvSpPr>
              <p:cNvPr id="35" name="Oval 90"/>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ltLang="zh-CN"/>
              </a:p>
            </p:txBody>
          </p:sp>
        </p:grpSp>
        <p:sp>
          <p:nvSpPr>
            <p:cNvPr id="30" name="Oval 91"/>
            <p:cNvSpPr>
              <a:spLocks noChangeArrowheads="1"/>
            </p:cNvSpPr>
            <p:nvPr/>
          </p:nvSpPr>
          <p:spPr bwMode="auto">
            <a:xfrm flipH="1">
              <a:off x="1201" y="3248"/>
              <a:ext cx="875" cy="8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000">
                <a:solidFill>
                  <a:schemeClr val="bg1"/>
                </a:solidFill>
              </a:endParaRPr>
            </a:p>
          </p:txBody>
        </p:sp>
        <p:sp>
          <p:nvSpPr>
            <p:cNvPr id="31" name="Oval 92">
              <a:extLst>
                <a:ext uri="{FF2B5EF4-FFF2-40B4-BE49-F238E27FC236}">
                  <a16:creationId xmlns:a16="http://schemas.microsoft.com/office/drawing/2014/main" xmlns="" id="{1FA7984C-C1DD-4E3A-B904-F00CB600D2B7}"/>
                </a:ext>
              </a:extLst>
            </p:cNvPr>
            <p:cNvSpPr>
              <a:spLocks noChangeArrowheads="1"/>
            </p:cNvSpPr>
            <p:nvPr/>
          </p:nvSpPr>
          <p:spPr bwMode="auto">
            <a:xfrm flipH="1">
              <a:off x="1282" y="3271"/>
              <a:ext cx="707" cy="526"/>
            </a:xfrm>
            <a:prstGeom prst="ellipse">
              <a:avLst/>
            </a:prstGeom>
            <a:gradFill rotWithShape="1">
              <a:gsLst>
                <a:gs pos="0">
                  <a:schemeClr val="accent1">
                    <a:gamma/>
                    <a:tint val="33333"/>
                    <a:invGamma/>
                  </a:schemeClr>
                </a:gs>
                <a:gs pos="100000">
                  <a:schemeClr val="accent1">
                    <a:alpha val="37000"/>
                  </a:schemeClr>
                </a:gs>
              </a:gsLst>
              <a:lin ang="5400000" scaled="1"/>
            </a:gradFill>
            <a:ln w="9525">
              <a:noFill/>
              <a:round/>
              <a:headEnd/>
              <a:tailEnd/>
            </a:ln>
            <a:effectLst/>
          </p:spPr>
          <p:txBody>
            <a:bodyPr wrap="none" anchor="ctr"/>
            <a:lstStyle/>
            <a:p>
              <a:pPr>
                <a:defRPr/>
              </a:pPr>
              <a:endParaRPr lang="en-US" sz="2000">
                <a:solidFill>
                  <a:schemeClr val="bg1"/>
                </a:solidFill>
                <a:latin typeface="Arial" charset="0"/>
              </a:endParaRPr>
            </a:p>
          </p:txBody>
        </p:sp>
        <p:sp>
          <p:nvSpPr>
            <p:cNvPr id="32" name="Rectangle 93"/>
            <p:cNvSpPr>
              <a:spLocks noChangeArrowheads="1"/>
            </p:cNvSpPr>
            <p:nvPr/>
          </p:nvSpPr>
          <p:spPr bwMode="auto">
            <a:xfrm>
              <a:off x="1292" y="3475"/>
              <a:ext cx="70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2800" baseline="-25000">
                <a:solidFill>
                  <a:schemeClr val="bg1"/>
                </a:solidFill>
              </a:endParaRPr>
            </a:p>
          </p:txBody>
        </p:sp>
        <p:sp>
          <p:nvSpPr>
            <p:cNvPr id="33" name="Rectangle 94">
              <a:extLst>
                <a:ext uri="{FF2B5EF4-FFF2-40B4-BE49-F238E27FC236}">
                  <a16:creationId xmlns:a16="http://schemas.microsoft.com/office/drawing/2014/main" xmlns="" id="{D4ED1DF2-6564-499C-AE46-CC36C66045F7}"/>
                </a:ext>
              </a:extLst>
            </p:cNvPr>
            <p:cNvSpPr>
              <a:spLocks noChangeArrowheads="1"/>
            </p:cNvSpPr>
            <p:nvPr/>
          </p:nvSpPr>
          <p:spPr bwMode="auto">
            <a:xfrm>
              <a:off x="1156" y="3384"/>
              <a:ext cx="1043" cy="521"/>
            </a:xfrm>
            <a:prstGeom prst="rect">
              <a:avLst/>
            </a:prstGeom>
            <a:noFill/>
            <a:ln w="9525">
              <a:noFill/>
              <a:miter lim="800000"/>
              <a:headEnd/>
              <a:tailEnd/>
            </a:ln>
          </p:spPr>
          <p:txBody>
            <a:bodyPr>
              <a:spAutoFit/>
            </a:bodyPr>
            <a:lstStyle/>
            <a:p>
              <a:pPr>
                <a:defRPr/>
              </a:pPr>
              <a:r>
                <a:rPr lang="en-US" altLang="zh-CN" sz="3600" dirty="0">
                  <a:ln>
                    <a:solidFill>
                      <a:srgbClr val="C00000"/>
                    </a:solidFill>
                  </a:ln>
                  <a:solidFill>
                    <a:srgbClr val="C00000"/>
                  </a:solidFill>
                  <a:latin typeface="微软雅黑" pitchFamily="34" charset="-122"/>
                  <a:ea typeface="微软雅黑" pitchFamily="34" charset="-122"/>
                  <a:cs typeface="Times New Roman" pitchFamily="18" charset="0"/>
                </a:rPr>
                <a:t>  </a:t>
              </a:r>
              <a:r>
                <a:rPr lang="en-US" altLang="zh-CN" sz="3600" b="1" dirty="0">
                  <a:ln>
                    <a:solidFill>
                      <a:srgbClr val="C00000"/>
                    </a:solidFill>
                  </a:ln>
                  <a:solidFill>
                    <a:srgbClr val="C00000"/>
                  </a:solidFill>
                  <a:latin typeface="微软雅黑" pitchFamily="34" charset="-122"/>
                  <a:ea typeface="微软雅黑" pitchFamily="34" charset="-122"/>
                  <a:cs typeface="Times New Roman" pitchFamily="18" charset="0"/>
                </a:rPr>
                <a:t>2</a:t>
              </a:r>
              <a:endParaRPr lang="zh-CN" altLang="en-US" sz="3600" b="1" dirty="0">
                <a:ln>
                  <a:solidFill>
                    <a:srgbClr val="C00000"/>
                  </a:solidFill>
                </a:ln>
                <a:solidFill>
                  <a:srgbClr val="C00000"/>
                </a:solidFill>
                <a:latin typeface="微软雅黑" pitchFamily="34" charset="-122"/>
                <a:ea typeface="微软雅黑" pitchFamily="34" charset="-122"/>
                <a:cs typeface="Times New Roman" pitchFamily="18" charset="0"/>
              </a:endParaRPr>
            </a:p>
          </p:txBody>
        </p:sp>
      </p:grpSp>
      <p:sp>
        <p:nvSpPr>
          <p:cNvPr id="55" name="Rectangle 2">
            <a:extLst>
              <a:ext uri="{FF2B5EF4-FFF2-40B4-BE49-F238E27FC236}">
                <a16:creationId xmlns:a16="http://schemas.microsoft.com/office/drawing/2014/main" xmlns="" id="{E1BCDEA9-C121-4A9E-9ECF-CAB00BE05290}"/>
              </a:ext>
            </a:extLst>
          </p:cNvPr>
          <p:cNvSpPr txBox="1">
            <a:spLocks noChangeArrowheads="1"/>
          </p:cNvSpPr>
          <p:nvPr/>
        </p:nvSpPr>
        <p:spPr bwMode="auto">
          <a:xfrm>
            <a:off x="2410971" y="3412126"/>
            <a:ext cx="5977347" cy="952952"/>
          </a:xfrm>
          <a:prstGeom prst="rect">
            <a:avLst/>
          </a:prstGeom>
          <a:noFill/>
          <a:ln w="47625">
            <a:solidFill>
              <a:schemeClr val="bg2">
                <a:lumMod val="40000"/>
                <a:lumOff val="60000"/>
              </a:schemeClr>
            </a:solidFill>
            <a:miter lim="800000"/>
            <a:headEnd/>
            <a:tailEnd/>
          </a:ln>
          <a:extLst>
            <a:ext uri="{FAA26D3D-D897-4be2-8F04-BA451C77F1D7}"/>
          </a:extLst>
        </p:spPr>
        <p:txBody>
          <a:bodyPr/>
          <a:lstStyle/>
          <a:p>
            <a:pPr>
              <a:lnSpc>
                <a:spcPct val="130000"/>
              </a:lnSpc>
              <a:spcBef>
                <a:spcPct val="20000"/>
              </a:spcBef>
              <a:spcAft>
                <a:spcPct val="20000"/>
              </a:spcAft>
              <a:buClr>
                <a:schemeClr val="bg2"/>
              </a:buClr>
              <a:buSzPct val="75000"/>
              <a:buFont typeface="Wingdings" pitchFamily="2" charset="2"/>
              <a:buNone/>
              <a:defRPr/>
            </a:pPr>
            <a:r>
              <a:rPr lang="zh-CN" altLang="en-US" sz="3600" dirty="0" smtClean="0">
                <a:ln>
                  <a:solidFill>
                    <a:srgbClr val="002060"/>
                  </a:solidFill>
                </a:ln>
                <a:solidFill>
                  <a:srgbClr val="002060"/>
                </a:solidFill>
                <a:latin typeface="微软雅黑" panose="020B0503020204020204" pitchFamily="34" charset="-122"/>
                <a:ea typeface="微软雅黑" panose="020B0503020204020204" pitchFamily="34" charset="-122"/>
              </a:rPr>
              <a:t>等级保护标准相关要求</a:t>
            </a:r>
            <a:endParaRPr lang="zh-CN" altLang="en-US" sz="3600" dirty="0">
              <a:ln>
                <a:solidFill>
                  <a:srgbClr val="002060"/>
                </a:solidFill>
              </a:ln>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3754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灯片编号占位符 2"/>
          <p:cNvSpPr txBox="1">
            <a:spLocks/>
          </p:cNvSpPr>
          <p:nvPr/>
        </p:nvSpPr>
        <p:spPr bwMode="auto">
          <a:xfrm>
            <a:off x="7235825" y="6492875"/>
            <a:ext cx="1730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r" eaLnBrk="1" hangingPunct="1"/>
            <a:fld id="{356707A2-F006-40E9-8A97-FFF45E0C8F30}" type="slidenum">
              <a:rPr lang="zh-CN" altLang="en-US" sz="1200">
                <a:latin typeface="Verdana" pitchFamily="34" charset="0"/>
                <a:sym typeface="Calibri" pitchFamily="34" charset="0"/>
              </a:rPr>
              <a:pPr algn="r" eaLnBrk="1" hangingPunct="1"/>
              <a:t>20</a:t>
            </a:fld>
            <a:endParaRPr lang="zh-CN" altLang="en-US" sz="1200">
              <a:latin typeface="Verdana" pitchFamily="34" charset="0"/>
              <a:sym typeface="Calibri" pitchFamily="34" charset="0"/>
            </a:endParaRPr>
          </a:p>
        </p:txBody>
      </p:sp>
      <p:sp>
        <p:nvSpPr>
          <p:cNvPr id="13" name="标题 3"/>
          <p:cNvSpPr txBox="1">
            <a:spLocks/>
          </p:cNvSpPr>
          <p:nvPr/>
        </p:nvSpPr>
        <p:spPr bwMode="auto">
          <a:xfrm>
            <a:off x="740876" y="404748"/>
            <a:ext cx="4032447"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marL="914400" indent="-914400" algn="l"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l"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l"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l"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l"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l"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l"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l"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l"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a:lstStyle>
          <a:p>
            <a:pPr>
              <a:defRPr/>
            </a:pPr>
            <a:r>
              <a:rPr lang="zh-CN" altLang="en-US" sz="4000" b="1" dirty="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等级</a:t>
            </a:r>
            <a:r>
              <a:rPr lang="zh-CN" altLang="en-US" sz="4000" b="1" dirty="0" smtClean="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保护对象</a:t>
            </a:r>
            <a:endParaRPr lang="zh-CN" altLang="en-US" sz="4000" b="1" dirty="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灯片编号占位符 2"/>
          <p:cNvSpPr txBox="1">
            <a:spLocks/>
          </p:cNvSpPr>
          <p:nvPr/>
        </p:nvSpPr>
        <p:spPr>
          <a:xfrm>
            <a:off x="7236296" y="6493004"/>
            <a:ext cx="1729680" cy="2743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1pPr>
            <a:lvl2pPr marL="742950" indent="-28575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2pPr>
            <a:lvl3pPr marL="11430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3pPr>
            <a:lvl4pPr marL="16002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4pPr>
            <a:lvl5pPr marL="20574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9pPr>
          </a:lstStyle>
          <a:p>
            <a:pPr algn="r" eaLnBrk="1" hangingPunct="1"/>
            <a:fld id="{BD03E12C-43CD-4330-824D-05180D7760BA}" type="slidenum">
              <a:rPr lang="zh-CN" altLang="en-US" sz="1200" b="0" smtClean="0"/>
              <a:pPr algn="r" eaLnBrk="1" hangingPunct="1"/>
              <a:t>20</a:t>
            </a:fld>
            <a:endParaRPr lang="zh-CN" altLang="en-US" sz="1200" b="0" dirty="0" smtClean="0"/>
          </a:p>
        </p:txBody>
      </p:sp>
      <p:sp>
        <p:nvSpPr>
          <p:cNvPr id="11" name="Rectangle 3"/>
          <p:cNvSpPr txBox="1">
            <a:spLocks noChangeArrowheads="1"/>
          </p:cNvSpPr>
          <p:nvPr/>
        </p:nvSpPr>
        <p:spPr bwMode="gray">
          <a:xfrm>
            <a:off x="3760127" y="2154581"/>
            <a:ext cx="2624926" cy="2999968"/>
          </a:xfrm>
          <a:prstGeom prst="rect">
            <a:avLst/>
          </a:prstGeom>
          <a:ln w="9525" cap="flat" cmpd="sng" algn="ctr">
            <a:noFill/>
            <a:prstDash val="solid"/>
          </a:ln>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dk1"/>
                </a:solidFill>
                <a:latin typeface="+mn-lt"/>
                <a:ea typeface="+mn-ea"/>
                <a:cs typeface="+mn-cs"/>
              </a:defRPr>
            </a:lvl1pPr>
            <a:lvl2pPr marL="742950" indent="-285750" algn="l" rtl="0" eaLnBrk="0" fontAlgn="base" hangingPunct="0">
              <a:spcBef>
                <a:spcPct val="20000"/>
              </a:spcBef>
              <a:spcAft>
                <a:spcPct val="0"/>
              </a:spcAft>
              <a:buChar char="–"/>
              <a:defRPr sz="2800">
                <a:solidFill>
                  <a:schemeClr val="dk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dk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dk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dk1"/>
                </a:solidFill>
                <a:latin typeface="+mn-lt"/>
                <a:ea typeface="+mn-ea"/>
                <a:cs typeface="+mn-cs"/>
              </a:defRPr>
            </a:lvl9pPr>
          </a:lstStyle>
          <a:p>
            <a:pPr marL="1588" lvl="1" indent="-1588" algn="ctr" eaLnBrk="1" hangingPunct="1">
              <a:lnSpc>
                <a:spcPct val="150000"/>
              </a:lnSpc>
              <a:spcBef>
                <a:spcPct val="0"/>
              </a:spcBef>
              <a:buFontTx/>
              <a:buNone/>
              <a:defRPr/>
            </a:pPr>
            <a:r>
              <a:rPr lang="zh-CN" altLang="en-US" sz="2600" kern="0" dirty="0" smtClean="0">
                <a:ea typeface="宋体" pitchFamily="2" charset="-122"/>
              </a:rPr>
              <a:t>计算机信息系统</a:t>
            </a:r>
            <a:endParaRPr lang="en-US" altLang="zh-CN" sz="2600" kern="0" dirty="0" smtClean="0">
              <a:ea typeface="宋体" pitchFamily="2" charset="-122"/>
            </a:endParaRPr>
          </a:p>
          <a:p>
            <a:pPr marL="1588" lvl="1" indent="-1588" algn="ctr" eaLnBrk="1" hangingPunct="1">
              <a:lnSpc>
                <a:spcPct val="150000"/>
              </a:lnSpc>
              <a:spcBef>
                <a:spcPct val="0"/>
              </a:spcBef>
              <a:buFontTx/>
              <a:buNone/>
              <a:defRPr/>
            </a:pPr>
            <a:r>
              <a:rPr lang="zh-CN" altLang="en-US" sz="2600" kern="0" dirty="0" smtClean="0">
                <a:ea typeface="宋体" pitchFamily="2" charset="-122"/>
              </a:rPr>
              <a:t>工业控制系统</a:t>
            </a:r>
            <a:endParaRPr lang="en-US" altLang="zh-CN" sz="2600" kern="0" dirty="0" smtClean="0">
              <a:ea typeface="宋体" pitchFamily="2" charset="-122"/>
            </a:endParaRPr>
          </a:p>
          <a:p>
            <a:pPr marL="1588" lvl="1" indent="-1588" algn="ctr" eaLnBrk="1" hangingPunct="1">
              <a:lnSpc>
                <a:spcPct val="150000"/>
              </a:lnSpc>
              <a:spcBef>
                <a:spcPct val="0"/>
              </a:spcBef>
              <a:buFontTx/>
              <a:buNone/>
              <a:defRPr/>
            </a:pPr>
            <a:r>
              <a:rPr lang="zh-CN" altLang="en-US" sz="2600" kern="0" dirty="0" smtClean="0">
                <a:ea typeface="宋体" pitchFamily="2" charset="-122"/>
              </a:rPr>
              <a:t>移动互联系统</a:t>
            </a:r>
            <a:endParaRPr lang="en-US" altLang="zh-CN" sz="2600" kern="0" dirty="0" smtClean="0">
              <a:ea typeface="宋体" pitchFamily="2" charset="-122"/>
            </a:endParaRPr>
          </a:p>
          <a:p>
            <a:pPr marL="1588" lvl="1" indent="-1588" algn="ctr" eaLnBrk="1" hangingPunct="1">
              <a:lnSpc>
                <a:spcPct val="150000"/>
              </a:lnSpc>
              <a:spcBef>
                <a:spcPct val="0"/>
              </a:spcBef>
              <a:buFontTx/>
              <a:buNone/>
              <a:defRPr/>
            </a:pPr>
            <a:r>
              <a:rPr lang="zh-CN" altLang="en-US" sz="2600" kern="0" dirty="0">
                <a:ea typeface="宋体" pitchFamily="2" charset="-122"/>
              </a:rPr>
              <a:t>物</a:t>
            </a:r>
            <a:r>
              <a:rPr lang="zh-CN" altLang="en-US" sz="2600" kern="0" dirty="0" smtClean="0">
                <a:ea typeface="宋体" pitchFamily="2" charset="-122"/>
              </a:rPr>
              <a:t>联网系统</a:t>
            </a:r>
            <a:endParaRPr lang="en-US" altLang="zh-CN" sz="2600" kern="0" dirty="0" smtClean="0">
              <a:ea typeface="宋体" pitchFamily="2" charset="-122"/>
            </a:endParaRPr>
          </a:p>
        </p:txBody>
      </p:sp>
      <p:sp>
        <p:nvSpPr>
          <p:cNvPr id="12" name="Rectangle 3"/>
          <p:cNvSpPr txBox="1">
            <a:spLocks noChangeArrowheads="1"/>
          </p:cNvSpPr>
          <p:nvPr/>
        </p:nvSpPr>
        <p:spPr bwMode="gray">
          <a:xfrm>
            <a:off x="3755448" y="1456205"/>
            <a:ext cx="2629606" cy="698376"/>
          </a:xfrm>
          <a:prstGeom prst="rect">
            <a:avLst/>
          </a:prstGeom>
          <a:ln>
            <a:noFill/>
          </a:ln>
        </p:spPr>
        <p:style>
          <a:lnRef idx="1">
            <a:schemeClr val="accent1"/>
          </a:lnRef>
          <a:fillRef idx="2">
            <a:schemeClr val="accent1"/>
          </a:fillRef>
          <a:effectRef idx="1">
            <a:schemeClr val="accent1"/>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1588" lvl="1" indent="-1588" algn="ctr" eaLnBrk="1" hangingPunct="1">
              <a:lnSpc>
                <a:spcPct val="130000"/>
              </a:lnSpc>
              <a:spcBef>
                <a:spcPct val="0"/>
              </a:spcBef>
              <a:buFontTx/>
              <a:buNone/>
              <a:defRPr/>
            </a:pPr>
            <a:r>
              <a:rPr lang="zh-CN" altLang="en-US" sz="3200" kern="0" dirty="0" smtClean="0">
                <a:ea typeface="宋体" pitchFamily="2" charset="-122"/>
              </a:rPr>
              <a:t>信息系统类</a:t>
            </a:r>
            <a:endParaRPr lang="zh-CN" altLang="en-US" kern="0" dirty="0" smtClean="0">
              <a:ea typeface="宋体" pitchFamily="2" charset="-122"/>
            </a:endParaRPr>
          </a:p>
        </p:txBody>
      </p:sp>
      <p:sp>
        <p:nvSpPr>
          <p:cNvPr id="16" name="Rectangle 3"/>
          <p:cNvSpPr txBox="1">
            <a:spLocks noChangeArrowheads="1"/>
          </p:cNvSpPr>
          <p:nvPr/>
        </p:nvSpPr>
        <p:spPr bwMode="gray">
          <a:xfrm>
            <a:off x="865080" y="1454761"/>
            <a:ext cx="2721404" cy="741984"/>
          </a:xfrm>
          <a:prstGeom prst="rect">
            <a:avLst/>
          </a:prstGeom>
          <a:ln>
            <a:noFill/>
          </a:ln>
        </p:spPr>
        <p:style>
          <a:lnRef idx="1">
            <a:schemeClr val="accent1"/>
          </a:lnRef>
          <a:fillRef idx="2">
            <a:schemeClr val="accent1"/>
          </a:fillRef>
          <a:effectRef idx="1">
            <a:schemeClr val="accent1"/>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1588" lvl="1" indent="-1588" algn="ctr" eaLnBrk="1" hangingPunct="1">
              <a:lnSpc>
                <a:spcPct val="130000"/>
              </a:lnSpc>
              <a:spcBef>
                <a:spcPct val="0"/>
              </a:spcBef>
              <a:buFontTx/>
              <a:buNone/>
              <a:defRPr/>
            </a:pPr>
            <a:r>
              <a:rPr lang="zh-CN" altLang="en-US" sz="3200" kern="0" dirty="0">
                <a:ea typeface="宋体" pitchFamily="2" charset="-122"/>
              </a:rPr>
              <a:t>服务</a:t>
            </a:r>
            <a:r>
              <a:rPr lang="zh-CN" altLang="en-US" sz="3200" kern="0" dirty="0" smtClean="0">
                <a:ea typeface="宋体" pitchFamily="2" charset="-122"/>
              </a:rPr>
              <a:t>设施类</a:t>
            </a:r>
            <a:endParaRPr lang="zh-CN" altLang="en-US" sz="3200" kern="0" dirty="0">
              <a:ea typeface="宋体" pitchFamily="2" charset="-122"/>
            </a:endParaRPr>
          </a:p>
        </p:txBody>
      </p:sp>
      <p:sp>
        <p:nvSpPr>
          <p:cNvPr id="19" name="Rectangle 3"/>
          <p:cNvSpPr txBox="1">
            <a:spLocks noChangeArrowheads="1"/>
          </p:cNvSpPr>
          <p:nvPr/>
        </p:nvSpPr>
        <p:spPr bwMode="gray">
          <a:xfrm>
            <a:off x="865080" y="2176265"/>
            <a:ext cx="2721404" cy="2978284"/>
          </a:xfrm>
          <a:prstGeom prst="rect">
            <a:avLst/>
          </a:prstGeom>
          <a:ln w="9525" cap="flat" cmpd="sng" algn="ctr">
            <a:noFill/>
            <a:prstDash val="solid"/>
          </a:ln>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dk1"/>
                </a:solidFill>
                <a:latin typeface="+mn-lt"/>
                <a:ea typeface="+mn-ea"/>
                <a:cs typeface="+mn-cs"/>
              </a:defRPr>
            </a:lvl1pPr>
            <a:lvl2pPr marL="742950" indent="-285750" algn="l" rtl="0" eaLnBrk="0" fontAlgn="base" hangingPunct="0">
              <a:spcBef>
                <a:spcPct val="20000"/>
              </a:spcBef>
              <a:spcAft>
                <a:spcPct val="0"/>
              </a:spcAft>
              <a:buChar char="–"/>
              <a:defRPr sz="2800">
                <a:solidFill>
                  <a:schemeClr val="dk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dk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dk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dk1"/>
                </a:solidFill>
                <a:latin typeface="+mn-lt"/>
                <a:ea typeface="+mn-ea"/>
                <a:cs typeface="+mn-cs"/>
              </a:defRPr>
            </a:lvl9pPr>
          </a:lstStyle>
          <a:p>
            <a:pPr marL="1588" lvl="1" indent="-1588" algn="ctr" eaLnBrk="1" hangingPunct="1">
              <a:lnSpc>
                <a:spcPct val="120000"/>
              </a:lnSpc>
              <a:spcBef>
                <a:spcPct val="0"/>
              </a:spcBef>
              <a:buFontTx/>
              <a:buNone/>
              <a:defRPr/>
            </a:pPr>
            <a:r>
              <a:rPr lang="zh-CN" altLang="en-US" sz="2600" kern="0" dirty="0" smtClean="0">
                <a:ea typeface="宋体" pitchFamily="2" charset="-122"/>
              </a:rPr>
              <a:t>电信</a:t>
            </a:r>
            <a:r>
              <a:rPr lang="zh-CN" altLang="en-US" sz="2600" kern="0" dirty="0">
                <a:ea typeface="宋体" pitchFamily="2" charset="-122"/>
              </a:rPr>
              <a:t>网</a:t>
            </a:r>
          </a:p>
          <a:p>
            <a:pPr marL="1588" lvl="1" indent="-1588" algn="ctr" eaLnBrk="1" hangingPunct="1">
              <a:lnSpc>
                <a:spcPct val="120000"/>
              </a:lnSpc>
              <a:spcBef>
                <a:spcPct val="0"/>
              </a:spcBef>
              <a:buFontTx/>
              <a:buNone/>
              <a:defRPr/>
            </a:pPr>
            <a:r>
              <a:rPr lang="zh-CN" altLang="en-US" sz="2600" kern="0" dirty="0">
                <a:ea typeface="宋体" pitchFamily="2" charset="-122"/>
              </a:rPr>
              <a:t>广播电视网</a:t>
            </a:r>
          </a:p>
          <a:p>
            <a:pPr marL="1588" lvl="1" indent="-1588" algn="ctr" eaLnBrk="1" hangingPunct="1">
              <a:lnSpc>
                <a:spcPct val="120000"/>
              </a:lnSpc>
              <a:spcBef>
                <a:spcPct val="0"/>
              </a:spcBef>
              <a:buFontTx/>
              <a:buNone/>
              <a:defRPr/>
            </a:pPr>
            <a:r>
              <a:rPr lang="zh-CN" altLang="en-US" sz="2600" kern="0" dirty="0" smtClean="0">
                <a:ea typeface="宋体" pitchFamily="2" charset="-122"/>
              </a:rPr>
              <a:t>互联网</a:t>
            </a:r>
            <a:endParaRPr lang="en-US" altLang="zh-CN" sz="2600" kern="0" dirty="0" smtClean="0">
              <a:ea typeface="宋体" pitchFamily="2" charset="-122"/>
            </a:endParaRPr>
          </a:p>
          <a:p>
            <a:pPr marL="1588" lvl="1" indent="-1588" algn="ctr" eaLnBrk="1" hangingPunct="1">
              <a:lnSpc>
                <a:spcPct val="120000"/>
              </a:lnSpc>
              <a:spcBef>
                <a:spcPct val="0"/>
              </a:spcBef>
              <a:buFontTx/>
              <a:buNone/>
              <a:defRPr/>
            </a:pPr>
            <a:r>
              <a:rPr lang="zh-CN" altLang="en-US" sz="2600" kern="0" dirty="0" smtClean="0">
                <a:ea typeface="宋体" pitchFamily="2" charset="-122"/>
              </a:rPr>
              <a:t>行业专网</a:t>
            </a:r>
            <a:endParaRPr lang="zh-CN" altLang="en-US" sz="2600" kern="0" dirty="0">
              <a:ea typeface="宋体" pitchFamily="2" charset="-122"/>
            </a:endParaRPr>
          </a:p>
          <a:p>
            <a:pPr marL="1588" lvl="1" indent="-1588" algn="ctr" eaLnBrk="1" hangingPunct="1">
              <a:lnSpc>
                <a:spcPct val="120000"/>
              </a:lnSpc>
              <a:spcBef>
                <a:spcPct val="0"/>
              </a:spcBef>
              <a:buFontTx/>
              <a:buNone/>
              <a:defRPr/>
            </a:pPr>
            <a:r>
              <a:rPr lang="zh-CN" altLang="en-US" sz="2600" kern="0" dirty="0" smtClean="0">
                <a:ea typeface="宋体" pitchFamily="2" charset="-122"/>
              </a:rPr>
              <a:t>云计算服务平台</a:t>
            </a:r>
            <a:endParaRPr lang="en-US" altLang="zh-CN" sz="2600" kern="0" dirty="0" smtClean="0">
              <a:ea typeface="宋体" pitchFamily="2" charset="-122"/>
            </a:endParaRPr>
          </a:p>
          <a:p>
            <a:pPr marL="1588" lvl="1" indent="-1588" algn="ctr" eaLnBrk="1" hangingPunct="1">
              <a:lnSpc>
                <a:spcPct val="120000"/>
              </a:lnSpc>
              <a:spcBef>
                <a:spcPct val="0"/>
              </a:spcBef>
              <a:buFontTx/>
              <a:buNone/>
              <a:defRPr/>
            </a:pPr>
            <a:r>
              <a:rPr lang="zh-CN" altLang="en-US" sz="2600" kern="0" dirty="0">
                <a:ea typeface="宋体" pitchFamily="2" charset="-122"/>
              </a:rPr>
              <a:t>大</a:t>
            </a:r>
            <a:r>
              <a:rPr lang="zh-CN" altLang="en-US" sz="2600" kern="0" dirty="0" smtClean="0">
                <a:ea typeface="宋体" pitchFamily="2" charset="-122"/>
              </a:rPr>
              <a:t>数据服务平台</a:t>
            </a:r>
            <a:endParaRPr lang="en-US" altLang="zh-CN" sz="2600" kern="0" dirty="0" smtClean="0">
              <a:ea typeface="宋体" pitchFamily="2" charset="-122"/>
            </a:endParaRPr>
          </a:p>
        </p:txBody>
      </p:sp>
      <p:sp>
        <p:nvSpPr>
          <p:cNvPr id="22" name="Rectangle 3"/>
          <p:cNvSpPr txBox="1">
            <a:spLocks noChangeArrowheads="1"/>
          </p:cNvSpPr>
          <p:nvPr/>
        </p:nvSpPr>
        <p:spPr bwMode="gray">
          <a:xfrm>
            <a:off x="6568360" y="1459565"/>
            <a:ext cx="2251993" cy="741984"/>
          </a:xfrm>
          <a:prstGeom prst="rect">
            <a:avLst/>
          </a:prstGeom>
          <a:ln>
            <a:noFill/>
          </a:ln>
        </p:spPr>
        <p:style>
          <a:lnRef idx="1">
            <a:schemeClr val="accent1"/>
          </a:lnRef>
          <a:fillRef idx="2">
            <a:schemeClr val="accent1"/>
          </a:fillRef>
          <a:effectRef idx="1">
            <a:schemeClr val="accent1"/>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1588" lvl="1" indent="-1588" algn="ctr" eaLnBrk="1" hangingPunct="1">
              <a:lnSpc>
                <a:spcPct val="130000"/>
              </a:lnSpc>
              <a:spcBef>
                <a:spcPct val="0"/>
              </a:spcBef>
              <a:buFontTx/>
              <a:buNone/>
              <a:defRPr/>
            </a:pPr>
            <a:r>
              <a:rPr lang="zh-CN" altLang="en-US" sz="3200" dirty="0" smtClean="0">
                <a:ea typeface="宋体" pitchFamily="2" charset="-122"/>
              </a:rPr>
              <a:t>数据资源类</a:t>
            </a:r>
            <a:endParaRPr lang="zh-CN" altLang="en-US" sz="3200" kern="0" dirty="0">
              <a:ea typeface="宋体" pitchFamily="2" charset="-122"/>
            </a:endParaRPr>
          </a:p>
        </p:txBody>
      </p:sp>
      <p:sp>
        <p:nvSpPr>
          <p:cNvPr id="24" name="Rectangle 3"/>
          <p:cNvSpPr txBox="1">
            <a:spLocks noChangeArrowheads="1"/>
          </p:cNvSpPr>
          <p:nvPr/>
        </p:nvSpPr>
        <p:spPr bwMode="gray">
          <a:xfrm>
            <a:off x="6568359" y="2196745"/>
            <a:ext cx="2251994" cy="2957804"/>
          </a:xfrm>
          <a:prstGeom prst="rect">
            <a:avLst/>
          </a:prstGeom>
          <a:ln w="9525" cap="flat" cmpd="sng" algn="ctr">
            <a:noFill/>
            <a:prstDash val="solid"/>
          </a:ln>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dk1"/>
                </a:solidFill>
                <a:latin typeface="+mn-lt"/>
                <a:ea typeface="+mn-ea"/>
                <a:cs typeface="+mn-cs"/>
              </a:defRPr>
            </a:lvl1pPr>
            <a:lvl2pPr marL="742950" indent="-285750" algn="l" rtl="0" eaLnBrk="0" fontAlgn="base" hangingPunct="0">
              <a:spcBef>
                <a:spcPct val="20000"/>
              </a:spcBef>
              <a:spcAft>
                <a:spcPct val="0"/>
              </a:spcAft>
              <a:buChar char="–"/>
              <a:defRPr sz="2800">
                <a:solidFill>
                  <a:schemeClr val="dk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dk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dk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dk1"/>
                </a:solidFill>
                <a:latin typeface="+mn-lt"/>
                <a:ea typeface="+mn-ea"/>
                <a:cs typeface="+mn-cs"/>
              </a:defRPr>
            </a:lvl9pPr>
          </a:lstStyle>
          <a:p>
            <a:pPr marL="1588" lvl="1" indent="-1588" algn="ctr" eaLnBrk="1" hangingPunct="1">
              <a:lnSpc>
                <a:spcPct val="150000"/>
              </a:lnSpc>
              <a:spcBef>
                <a:spcPct val="0"/>
              </a:spcBef>
              <a:buFontTx/>
              <a:buNone/>
              <a:defRPr/>
            </a:pPr>
            <a:r>
              <a:rPr lang="zh-CN" altLang="en-US" sz="2600" kern="0" dirty="0">
                <a:ea typeface="宋体" pitchFamily="2" charset="-122"/>
              </a:rPr>
              <a:t>数据</a:t>
            </a:r>
            <a:endParaRPr lang="en-US" altLang="zh-CN" sz="2600" kern="0" dirty="0" smtClean="0">
              <a:ea typeface="宋体" pitchFamily="2" charset="-122"/>
            </a:endParaRPr>
          </a:p>
          <a:p>
            <a:pPr marL="1588" lvl="1" indent="-1588" algn="ctr" eaLnBrk="1" hangingPunct="1">
              <a:lnSpc>
                <a:spcPct val="150000"/>
              </a:lnSpc>
              <a:spcBef>
                <a:spcPct val="0"/>
              </a:spcBef>
              <a:buFontTx/>
              <a:buNone/>
              <a:defRPr/>
            </a:pPr>
            <a:r>
              <a:rPr lang="zh-CN" altLang="en-US" sz="2600" kern="0" dirty="0" smtClean="0">
                <a:ea typeface="宋体" pitchFamily="2" charset="-122"/>
              </a:rPr>
              <a:t>大数据</a:t>
            </a:r>
            <a:endParaRPr lang="en-US" altLang="zh-CN" sz="2600" kern="0" dirty="0" smtClean="0">
              <a:ea typeface="宋体" pitchFamily="2" charset="-122"/>
            </a:endParaRPr>
          </a:p>
          <a:p>
            <a:pPr marL="1588" lvl="1" indent="-1588" algn="ctr" eaLnBrk="1" hangingPunct="1">
              <a:lnSpc>
                <a:spcPct val="150000"/>
              </a:lnSpc>
              <a:spcBef>
                <a:spcPct val="0"/>
              </a:spcBef>
              <a:buNone/>
              <a:defRPr/>
            </a:pPr>
            <a:r>
              <a:rPr lang="en-US" altLang="zh-CN" sz="2600" kern="0" dirty="0">
                <a:ea typeface="宋体" pitchFamily="2" charset="-122"/>
              </a:rPr>
              <a:t>(</a:t>
            </a:r>
            <a:r>
              <a:rPr lang="zh-CN" altLang="en-US" sz="2600" kern="0" dirty="0" smtClean="0">
                <a:ea typeface="宋体" pitchFamily="2" charset="-122"/>
              </a:rPr>
              <a:t>数字资产</a:t>
            </a:r>
            <a:r>
              <a:rPr lang="en-US" altLang="zh-CN" sz="2600" kern="0" dirty="0" smtClean="0">
                <a:ea typeface="宋体" pitchFamily="2" charset="-122"/>
              </a:rPr>
              <a:t>)</a:t>
            </a:r>
          </a:p>
        </p:txBody>
      </p:sp>
      <p:sp>
        <p:nvSpPr>
          <p:cNvPr id="25" name="TextBox 24"/>
          <p:cNvSpPr txBox="1"/>
          <p:nvPr/>
        </p:nvSpPr>
        <p:spPr>
          <a:xfrm>
            <a:off x="1465142" y="5848687"/>
            <a:ext cx="1487959" cy="461665"/>
          </a:xfrm>
          <a:prstGeom prst="rect">
            <a:avLst/>
          </a:prstGeom>
          <a:noFill/>
        </p:spPr>
        <p:txBody>
          <a:bodyPr wrap="square" rtlCol="0">
            <a:spAutoFit/>
          </a:bodyPr>
          <a:lstStyle/>
          <a:p>
            <a:pPr algn="ctr">
              <a:spcBef>
                <a:spcPts val="1200"/>
              </a:spcBef>
            </a:pPr>
            <a:r>
              <a:rPr lang="zh-CN" altLang="en-US" sz="2400" dirty="0" smtClean="0">
                <a:solidFill>
                  <a:srgbClr val="FF0000"/>
                </a:solidFill>
              </a:rPr>
              <a:t>服务</a:t>
            </a:r>
            <a:endParaRPr lang="zh-CN" altLang="en-US" sz="2400" dirty="0">
              <a:solidFill>
                <a:srgbClr val="FF0000"/>
              </a:solidFill>
            </a:endParaRPr>
          </a:p>
        </p:txBody>
      </p:sp>
      <p:sp>
        <p:nvSpPr>
          <p:cNvPr id="26" name="TextBox 25"/>
          <p:cNvSpPr txBox="1"/>
          <p:nvPr/>
        </p:nvSpPr>
        <p:spPr>
          <a:xfrm>
            <a:off x="3714549" y="5848686"/>
            <a:ext cx="2624926" cy="461665"/>
          </a:xfrm>
          <a:prstGeom prst="rect">
            <a:avLst/>
          </a:prstGeom>
          <a:noFill/>
        </p:spPr>
        <p:txBody>
          <a:bodyPr wrap="square" rtlCol="0">
            <a:spAutoFit/>
          </a:bodyPr>
          <a:lstStyle/>
          <a:p>
            <a:pPr algn="ctr">
              <a:spcBef>
                <a:spcPts val="1200"/>
              </a:spcBef>
            </a:pPr>
            <a:r>
              <a:rPr lang="zh-CN" altLang="en-US" sz="2400" dirty="0" smtClean="0">
                <a:solidFill>
                  <a:srgbClr val="FF0000"/>
                </a:solidFill>
              </a:rPr>
              <a:t>信息和服务</a:t>
            </a:r>
            <a:endParaRPr lang="zh-CN" altLang="en-US" sz="2400" dirty="0">
              <a:solidFill>
                <a:srgbClr val="FF0000"/>
              </a:solidFill>
            </a:endParaRPr>
          </a:p>
        </p:txBody>
      </p:sp>
      <p:sp>
        <p:nvSpPr>
          <p:cNvPr id="27" name="TextBox 26"/>
          <p:cNvSpPr txBox="1"/>
          <p:nvPr/>
        </p:nvSpPr>
        <p:spPr>
          <a:xfrm>
            <a:off x="7038039" y="5848685"/>
            <a:ext cx="1422285" cy="461665"/>
          </a:xfrm>
          <a:prstGeom prst="rect">
            <a:avLst/>
          </a:prstGeom>
          <a:noFill/>
        </p:spPr>
        <p:txBody>
          <a:bodyPr wrap="square" rtlCol="0">
            <a:spAutoFit/>
          </a:bodyPr>
          <a:lstStyle/>
          <a:p>
            <a:pPr algn="ctr">
              <a:spcBef>
                <a:spcPts val="1200"/>
              </a:spcBef>
            </a:pPr>
            <a:r>
              <a:rPr lang="zh-CN" altLang="en-US" sz="2400" dirty="0" smtClean="0">
                <a:solidFill>
                  <a:srgbClr val="FF0000"/>
                </a:solidFill>
              </a:rPr>
              <a:t>信息</a:t>
            </a:r>
            <a:endParaRPr lang="zh-CN" altLang="en-US" sz="2400" dirty="0">
              <a:solidFill>
                <a:srgbClr val="FF0000"/>
              </a:solidFill>
            </a:endParaRPr>
          </a:p>
        </p:txBody>
      </p:sp>
      <p:sp>
        <p:nvSpPr>
          <p:cNvPr id="28" name="TextBox 27"/>
          <p:cNvSpPr txBox="1"/>
          <p:nvPr/>
        </p:nvSpPr>
        <p:spPr>
          <a:xfrm>
            <a:off x="365305" y="5848687"/>
            <a:ext cx="1333500" cy="461665"/>
          </a:xfrm>
          <a:prstGeom prst="rect">
            <a:avLst/>
          </a:prstGeom>
          <a:noFill/>
        </p:spPr>
        <p:txBody>
          <a:bodyPr wrap="square" rtlCol="0">
            <a:spAutoFit/>
          </a:bodyPr>
          <a:lstStyle/>
          <a:p>
            <a:pPr algn="ctr">
              <a:spcBef>
                <a:spcPts val="1200"/>
              </a:spcBef>
            </a:pPr>
            <a:r>
              <a:rPr lang="zh-CN" altLang="en-US" sz="2400" dirty="0" smtClean="0">
                <a:solidFill>
                  <a:srgbClr val="FF0000"/>
                </a:solidFill>
                <a:latin typeface="黑体" pitchFamily="49" charset="-122"/>
                <a:ea typeface="黑体" pitchFamily="49" charset="-122"/>
              </a:rPr>
              <a:t>特点：</a:t>
            </a:r>
            <a:endParaRPr lang="zh-CN" altLang="en-US" sz="2400" dirty="0">
              <a:solidFill>
                <a:srgbClr val="FF0000"/>
              </a:solidFill>
              <a:latin typeface="黑体" pitchFamily="49" charset="-122"/>
              <a:ea typeface="黑体" pitchFamily="49" charset="-122"/>
            </a:endParaRPr>
          </a:p>
        </p:txBody>
      </p:sp>
      <p:sp>
        <p:nvSpPr>
          <p:cNvPr id="29" name="形状"/>
          <p:cNvSpPr>
            <a:spLocks/>
          </p:cNvSpPr>
          <p:nvPr/>
        </p:nvSpPr>
        <p:spPr bwMode="auto">
          <a:xfrm rot="10800000">
            <a:off x="1978186" y="5251622"/>
            <a:ext cx="346452" cy="444264"/>
          </a:xfrm>
          <a:custGeom>
            <a:avLst/>
            <a:gdLst>
              <a:gd name="T0" fmla="*/ 7687028 w 21600"/>
              <a:gd name="T1" fmla="*/ 9711032 h 21600"/>
              <a:gd name="T2" fmla="*/ 7687028 w 21600"/>
              <a:gd name="T3" fmla="*/ 9711032 h 21600"/>
              <a:gd name="T4" fmla="*/ 7687028 w 21600"/>
              <a:gd name="T5" fmla="*/ 9711032 h 21600"/>
              <a:gd name="T6" fmla="*/ 7687028 w 21600"/>
              <a:gd name="T7" fmla="*/ 971103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2000"/>
                </a:moveTo>
                <a:lnTo>
                  <a:pt x="5400" y="12000"/>
                </a:lnTo>
                <a:lnTo>
                  <a:pt x="5400" y="0"/>
                </a:lnTo>
                <a:lnTo>
                  <a:pt x="16200" y="0"/>
                </a:lnTo>
                <a:lnTo>
                  <a:pt x="16200" y="12000"/>
                </a:lnTo>
                <a:lnTo>
                  <a:pt x="21600" y="12000"/>
                </a:lnTo>
                <a:lnTo>
                  <a:pt x="10800" y="21600"/>
                </a:lnTo>
                <a:lnTo>
                  <a:pt x="0" y="12000"/>
                </a:lnTo>
                <a:close/>
              </a:path>
            </a:pathLst>
          </a:custGeom>
          <a:solidFill>
            <a:schemeClr val="accent1"/>
          </a:solidFill>
          <a:ln w="9525">
            <a:solidFill>
              <a:srgbClr val="000000"/>
            </a:solidFill>
            <a:round/>
            <a:headEnd/>
            <a:tailEnd/>
          </a:ln>
        </p:spPr>
        <p:txBody>
          <a:bodyPr lIns="45719" rIns="45719" anchor="ctr"/>
          <a:lstStyle/>
          <a:p>
            <a:endParaRPr lang="zh-CN" altLang="en-US"/>
          </a:p>
        </p:txBody>
      </p:sp>
      <p:sp>
        <p:nvSpPr>
          <p:cNvPr id="30" name="形状"/>
          <p:cNvSpPr>
            <a:spLocks/>
          </p:cNvSpPr>
          <p:nvPr/>
        </p:nvSpPr>
        <p:spPr bwMode="auto">
          <a:xfrm rot="10800000">
            <a:off x="4899364" y="5275757"/>
            <a:ext cx="346452" cy="444264"/>
          </a:xfrm>
          <a:custGeom>
            <a:avLst/>
            <a:gdLst>
              <a:gd name="T0" fmla="*/ 7687028 w 21600"/>
              <a:gd name="T1" fmla="*/ 9711032 h 21600"/>
              <a:gd name="T2" fmla="*/ 7687028 w 21600"/>
              <a:gd name="T3" fmla="*/ 9711032 h 21600"/>
              <a:gd name="T4" fmla="*/ 7687028 w 21600"/>
              <a:gd name="T5" fmla="*/ 9711032 h 21600"/>
              <a:gd name="T6" fmla="*/ 7687028 w 21600"/>
              <a:gd name="T7" fmla="*/ 971103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2000"/>
                </a:moveTo>
                <a:lnTo>
                  <a:pt x="5400" y="12000"/>
                </a:lnTo>
                <a:lnTo>
                  <a:pt x="5400" y="0"/>
                </a:lnTo>
                <a:lnTo>
                  <a:pt x="16200" y="0"/>
                </a:lnTo>
                <a:lnTo>
                  <a:pt x="16200" y="12000"/>
                </a:lnTo>
                <a:lnTo>
                  <a:pt x="21600" y="12000"/>
                </a:lnTo>
                <a:lnTo>
                  <a:pt x="10800" y="21600"/>
                </a:lnTo>
                <a:lnTo>
                  <a:pt x="0" y="12000"/>
                </a:lnTo>
                <a:close/>
              </a:path>
            </a:pathLst>
          </a:custGeom>
          <a:solidFill>
            <a:schemeClr val="accent1"/>
          </a:solidFill>
          <a:ln w="9525">
            <a:solidFill>
              <a:srgbClr val="000000"/>
            </a:solidFill>
            <a:round/>
            <a:headEnd/>
            <a:tailEnd/>
          </a:ln>
        </p:spPr>
        <p:txBody>
          <a:bodyPr lIns="45719" rIns="45719" anchor="ctr"/>
          <a:lstStyle/>
          <a:p>
            <a:endParaRPr lang="zh-CN" altLang="en-US"/>
          </a:p>
        </p:txBody>
      </p:sp>
      <p:sp>
        <p:nvSpPr>
          <p:cNvPr id="31" name="形状"/>
          <p:cNvSpPr>
            <a:spLocks/>
          </p:cNvSpPr>
          <p:nvPr/>
        </p:nvSpPr>
        <p:spPr bwMode="auto">
          <a:xfrm rot="10800000">
            <a:off x="7532576" y="5275758"/>
            <a:ext cx="346452" cy="444264"/>
          </a:xfrm>
          <a:custGeom>
            <a:avLst/>
            <a:gdLst>
              <a:gd name="T0" fmla="*/ 7687028 w 21600"/>
              <a:gd name="T1" fmla="*/ 9711032 h 21600"/>
              <a:gd name="T2" fmla="*/ 7687028 w 21600"/>
              <a:gd name="T3" fmla="*/ 9711032 h 21600"/>
              <a:gd name="T4" fmla="*/ 7687028 w 21600"/>
              <a:gd name="T5" fmla="*/ 9711032 h 21600"/>
              <a:gd name="T6" fmla="*/ 7687028 w 21600"/>
              <a:gd name="T7" fmla="*/ 971103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2000"/>
                </a:moveTo>
                <a:lnTo>
                  <a:pt x="5400" y="12000"/>
                </a:lnTo>
                <a:lnTo>
                  <a:pt x="5400" y="0"/>
                </a:lnTo>
                <a:lnTo>
                  <a:pt x="16200" y="0"/>
                </a:lnTo>
                <a:lnTo>
                  <a:pt x="16200" y="12000"/>
                </a:lnTo>
                <a:lnTo>
                  <a:pt x="21600" y="12000"/>
                </a:lnTo>
                <a:lnTo>
                  <a:pt x="10800" y="21600"/>
                </a:lnTo>
                <a:lnTo>
                  <a:pt x="0" y="12000"/>
                </a:lnTo>
                <a:close/>
              </a:path>
            </a:pathLst>
          </a:custGeom>
          <a:solidFill>
            <a:schemeClr val="accent1"/>
          </a:solidFill>
          <a:ln w="9525">
            <a:solidFill>
              <a:srgbClr val="000000"/>
            </a:solidFill>
            <a:round/>
            <a:headEnd/>
            <a:tailEnd/>
          </a:ln>
        </p:spPr>
        <p:txBody>
          <a:bodyPr lIns="45719" rIns="45719" anchor="ctr"/>
          <a:lstStyle/>
          <a:p>
            <a:endParaRPr lang="zh-CN" altLang="en-US"/>
          </a:p>
        </p:txBody>
      </p:sp>
    </p:spTree>
    <p:extLst>
      <p:ext uri="{BB962C8B-B14F-4D97-AF65-F5344CB8AC3E}">
        <p14:creationId xmlns:p14="http://schemas.microsoft.com/office/powerpoint/2010/main" val="275224051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6" grpId="0" animBg="1"/>
      <p:bldP spid="19" grpId="0" animBg="1"/>
      <p:bldP spid="22" grpId="0" animBg="1"/>
      <p:bldP spid="24" grpId="0" animBg="1"/>
      <p:bldP spid="25" grpId="0"/>
      <p:bldP spid="26" grpId="0"/>
      <p:bldP spid="27" grpId="0"/>
      <p:bldP spid="28" grpId="0"/>
      <p:bldP spid="29" grpId="0" animBg="1"/>
      <p:bldP spid="30" grpId="0" animBg="1"/>
      <p:bldP spid="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676" y="188730"/>
            <a:ext cx="7886700" cy="1047652"/>
          </a:xfrm>
        </p:spPr>
        <p:txBody>
          <a:bodyPr>
            <a:normAutofit/>
          </a:bodyPr>
          <a:lstStyle/>
          <a:p>
            <a:r>
              <a:rPr lang="zh-CN" altLang="en-US" sz="4000" b="1" kern="1200" dirty="0" smtClean="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a:rPr>
              <a:t>通用要求</a:t>
            </a:r>
            <a:r>
              <a:rPr lang="en-US" altLang="zh-CN" sz="4000" b="1" kern="1200" dirty="0" smtClean="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a:rPr>
              <a:t>-</a:t>
            </a:r>
            <a:r>
              <a:rPr lang="zh-CN" altLang="en-US" sz="4000" b="1" kern="1200" dirty="0" smtClean="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a:rPr>
              <a:t>结构的变化</a:t>
            </a:r>
            <a:endParaRPr lang="zh-CN" altLang="en-US" sz="4000" b="1" kern="1200" dirty="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a:endParaRPr>
          </a:p>
        </p:txBody>
      </p:sp>
      <p:sp>
        <p:nvSpPr>
          <p:cNvPr id="6" name="灯片编号占位符 2"/>
          <p:cNvSpPr txBox="1">
            <a:spLocks/>
          </p:cNvSpPr>
          <p:nvPr/>
        </p:nvSpPr>
        <p:spPr>
          <a:xfrm>
            <a:off x="7596336" y="6433145"/>
            <a:ext cx="1297260" cy="2743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1pPr>
            <a:lvl2pPr marL="742950" indent="-28575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2pPr>
            <a:lvl3pPr marL="11430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3pPr>
            <a:lvl4pPr marL="16002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4pPr>
            <a:lvl5pPr marL="20574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9pPr>
          </a:lstStyle>
          <a:p>
            <a:pPr algn="r" eaLnBrk="1" hangingPunct="1"/>
            <a:fld id="{BD03E12C-43CD-4330-824D-05180D7760BA}" type="slidenum">
              <a:rPr lang="zh-CN" altLang="en-US" sz="1200" b="0"/>
              <a:pPr algn="r" eaLnBrk="1" hangingPunct="1"/>
              <a:t>21</a:t>
            </a:fld>
            <a:endParaRPr lang="zh-CN" altLang="en-US" sz="1200" b="0" dirty="0"/>
          </a:p>
        </p:txBody>
      </p:sp>
      <p:sp>
        <p:nvSpPr>
          <p:cNvPr id="4" name="矩形 3"/>
          <p:cNvSpPr/>
          <p:nvPr/>
        </p:nvSpPr>
        <p:spPr bwMode="auto">
          <a:xfrm>
            <a:off x="3570572" y="4654953"/>
            <a:ext cx="4139184" cy="699953"/>
          </a:xfrm>
          <a:prstGeom prst="rect">
            <a:avLst/>
          </a:prstGeom>
          <a:solidFill>
            <a:schemeClr val="tx2">
              <a:lumMod val="20000"/>
              <a:lumOff val="8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Tx/>
              <a:buSzTx/>
              <a:buFont typeface="Arial" pitchFamily="34" charset="0"/>
              <a:buNone/>
              <a:tabLst/>
            </a:pPr>
            <a:r>
              <a:rPr kumimoji="0" lang="zh-CN" altLang="en-US" sz="2800" b="0" i="0" u="none" strike="noStrike" cap="none" normalizeH="0" baseline="0" dirty="0" smtClean="0">
                <a:ln>
                  <a:noFill/>
                </a:ln>
                <a:solidFill>
                  <a:schemeClr val="tx1"/>
                </a:solidFill>
                <a:effectLst/>
                <a:latin typeface="Arial" pitchFamily="34" charset="0"/>
                <a:ea typeface="宋体" pitchFamily="2" charset="-122"/>
              </a:rPr>
              <a:t>物理环境</a:t>
            </a:r>
          </a:p>
        </p:txBody>
      </p:sp>
      <p:sp>
        <p:nvSpPr>
          <p:cNvPr id="9" name="矩形 8"/>
          <p:cNvSpPr/>
          <p:nvPr/>
        </p:nvSpPr>
        <p:spPr bwMode="auto">
          <a:xfrm>
            <a:off x="3570572" y="3574863"/>
            <a:ext cx="1872156" cy="699953"/>
          </a:xfrm>
          <a:prstGeom prst="rect">
            <a:avLst/>
          </a:prstGeom>
          <a:solidFill>
            <a:schemeClr val="tx2">
              <a:lumMod val="20000"/>
              <a:lumOff val="8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Tx/>
              <a:buSzTx/>
              <a:buFont typeface="Arial" pitchFamily="34" charset="0"/>
              <a:buNone/>
              <a:tabLst/>
            </a:pPr>
            <a:r>
              <a:rPr kumimoji="0" lang="zh-CN" altLang="en-US" sz="2800" b="0" i="0" u="none" strike="noStrike" cap="none" normalizeH="0" baseline="0" dirty="0" smtClean="0">
                <a:ln>
                  <a:noFill/>
                </a:ln>
                <a:solidFill>
                  <a:schemeClr val="tx1"/>
                </a:solidFill>
                <a:effectLst/>
                <a:latin typeface="Arial" pitchFamily="34" charset="0"/>
                <a:ea typeface="宋体" pitchFamily="2" charset="-122"/>
              </a:rPr>
              <a:t>通信网络</a:t>
            </a:r>
          </a:p>
        </p:txBody>
      </p:sp>
      <p:sp>
        <p:nvSpPr>
          <p:cNvPr id="10" name="矩形 9"/>
          <p:cNvSpPr/>
          <p:nvPr/>
        </p:nvSpPr>
        <p:spPr bwMode="auto">
          <a:xfrm>
            <a:off x="5946770" y="3574862"/>
            <a:ext cx="1762986" cy="699953"/>
          </a:xfrm>
          <a:prstGeom prst="rect">
            <a:avLst/>
          </a:prstGeom>
          <a:solidFill>
            <a:schemeClr val="tx2">
              <a:lumMod val="20000"/>
              <a:lumOff val="8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Tx/>
              <a:buSzTx/>
              <a:buFont typeface="Arial" pitchFamily="34" charset="0"/>
              <a:buNone/>
              <a:tabLst/>
            </a:pPr>
            <a:r>
              <a:rPr kumimoji="0" lang="zh-CN" altLang="en-US" sz="2800" b="0" i="0" u="none" strike="noStrike" cap="none" normalizeH="0" baseline="0" dirty="0" smtClean="0">
                <a:ln>
                  <a:noFill/>
                </a:ln>
                <a:solidFill>
                  <a:schemeClr val="tx1"/>
                </a:solidFill>
                <a:effectLst/>
                <a:latin typeface="Arial" pitchFamily="34" charset="0"/>
                <a:ea typeface="宋体" pitchFamily="2" charset="-122"/>
              </a:rPr>
              <a:t>区域边界</a:t>
            </a:r>
          </a:p>
        </p:txBody>
      </p:sp>
      <p:sp>
        <p:nvSpPr>
          <p:cNvPr id="11" name="矩形 10"/>
          <p:cNvSpPr/>
          <p:nvPr/>
        </p:nvSpPr>
        <p:spPr bwMode="auto">
          <a:xfrm>
            <a:off x="3570572" y="2350761"/>
            <a:ext cx="4139184" cy="699953"/>
          </a:xfrm>
          <a:prstGeom prst="rect">
            <a:avLst/>
          </a:prstGeom>
          <a:solidFill>
            <a:schemeClr val="tx2">
              <a:lumMod val="20000"/>
              <a:lumOff val="8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Tx/>
              <a:buSzTx/>
              <a:buFont typeface="Arial" pitchFamily="34" charset="0"/>
              <a:buNone/>
              <a:tabLst/>
            </a:pPr>
            <a:r>
              <a:rPr kumimoji="0" lang="zh-CN" altLang="en-US" sz="2800" b="0" i="0" u="none" strike="noStrike" cap="none" normalizeH="0" baseline="0" dirty="0" smtClean="0">
                <a:ln>
                  <a:noFill/>
                </a:ln>
                <a:solidFill>
                  <a:schemeClr val="tx1"/>
                </a:solidFill>
                <a:effectLst/>
                <a:latin typeface="Arial" pitchFamily="34" charset="0"/>
                <a:ea typeface="宋体" pitchFamily="2" charset="-122"/>
              </a:rPr>
              <a:t>计算环境</a:t>
            </a:r>
          </a:p>
        </p:txBody>
      </p:sp>
      <p:sp>
        <p:nvSpPr>
          <p:cNvPr id="12" name="矩形 11"/>
          <p:cNvSpPr/>
          <p:nvPr/>
        </p:nvSpPr>
        <p:spPr bwMode="auto">
          <a:xfrm>
            <a:off x="7900060" y="2350762"/>
            <a:ext cx="704276" cy="3004144"/>
          </a:xfrm>
          <a:prstGeom prst="rect">
            <a:avLst/>
          </a:prstGeom>
          <a:solidFill>
            <a:schemeClr val="tx2">
              <a:lumMod val="20000"/>
              <a:lumOff val="80000"/>
            </a:schemeClr>
          </a:solidFill>
          <a:ln w="9525" cap="flat" cmpd="sng" algn="ctr">
            <a:noFill/>
            <a:prstDash val="solid"/>
            <a:round/>
            <a:headEnd type="none" w="med" len="med"/>
            <a:tailEnd type="none" w="med" len="med"/>
          </a:ln>
          <a:effectLst/>
          <a:extLst/>
        </p:spPr>
        <p:txBody>
          <a:bodyPr vert="eaVert" wrap="square" lIns="91440" tIns="45720" rIns="91440" bIns="45720" numCol="1" rtlCol="0" anchor="t" anchorCtr="0" compatLnSpc="1">
            <a:prstTxWarp prst="textNoShape">
              <a:avLst/>
            </a:prstTxWarp>
          </a:bodyPr>
          <a:lstStyle/>
          <a:p>
            <a:pPr marL="0" marR="0" indent="0" algn="ctr" defTabSz="914400" rtl="0" eaLnBrk="1" fontAlgn="base" latinLnBrk="0" hangingPunct="1">
              <a:spcBef>
                <a:spcPct val="0"/>
              </a:spcBef>
              <a:spcAft>
                <a:spcPct val="0"/>
              </a:spcAft>
              <a:buClrTx/>
              <a:buSzTx/>
              <a:buFont typeface="Arial" pitchFamily="34" charset="0"/>
              <a:buNone/>
              <a:tabLst/>
            </a:pPr>
            <a:r>
              <a:rPr kumimoji="0" lang="zh-CN" altLang="en-US" sz="2800" b="0" i="0" u="none" strike="noStrike" cap="none" normalizeH="0" baseline="0" dirty="0" smtClean="0">
                <a:ln>
                  <a:noFill/>
                </a:ln>
                <a:solidFill>
                  <a:schemeClr val="tx1"/>
                </a:solidFill>
                <a:effectLst/>
                <a:latin typeface="Arial" pitchFamily="34" charset="0"/>
                <a:ea typeface="宋体" pitchFamily="2" charset="-122"/>
              </a:rPr>
              <a:t>安全管理中心</a:t>
            </a:r>
          </a:p>
        </p:txBody>
      </p:sp>
      <p:sp>
        <p:nvSpPr>
          <p:cNvPr id="14" name="矩形 13"/>
          <p:cNvSpPr/>
          <p:nvPr/>
        </p:nvSpPr>
        <p:spPr bwMode="auto">
          <a:xfrm>
            <a:off x="981134" y="1916874"/>
            <a:ext cx="1257708" cy="1358060"/>
          </a:xfrm>
          <a:prstGeom prst="rect">
            <a:avLst/>
          </a:prstGeom>
          <a:solidFill>
            <a:schemeClr val="accent2">
              <a:lumMod val="20000"/>
              <a:lumOff val="8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spcBef>
                <a:spcPct val="0"/>
              </a:spcBef>
              <a:spcAft>
                <a:spcPct val="0"/>
              </a:spcAft>
              <a:buClrTx/>
              <a:buSzTx/>
              <a:buFont typeface="Arial" pitchFamily="34" charset="0"/>
              <a:buNone/>
              <a:tabLst/>
            </a:pPr>
            <a:r>
              <a:rPr kumimoji="0" lang="zh-CN" altLang="en-US" sz="2800" b="0" i="0" u="none" strike="noStrike" cap="none" normalizeH="0" baseline="0" dirty="0" smtClean="0">
                <a:ln>
                  <a:noFill/>
                </a:ln>
                <a:solidFill>
                  <a:schemeClr val="tx1"/>
                </a:solidFill>
                <a:effectLst/>
                <a:latin typeface="Arial" pitchFamily="34" charset="0"/>
                <a:ea typeface="宋体" pitchFamily="2" charset="-122"/>
              </a:rPr>
              <a:t>数据</a:t>
            </a:r>
            <a:endParaRPr kumimoji="0" lang="en-US" altLang="zh-CN" sz="2800" b="0" i="0" u="none" strike="noStrike" cap="none" normalizeH="0" baseline="0" dirty="0" smtClean="0">
              <a:ln>
                <a:noFill/>
              </a:ln>
              <a:solidFill>
                <a:schemeClr val="tx1"/>
              </a:solidFill>
              <a:effectLst/>
              <a:latin typeface="Arial" pitchFamily="34" charset="0"/>
              <a:ea typeface="宋体" pitchFamily="2" charset="-122"/>
            </a:endParaRPr>
          </a:p>
          <a:p>
            <a:pPr marL="0" marR="0" indent="0" algn="ctr" defTabSz="914400" rtl="0" eaLnBrk="1" fontAlgn="base" latinLnBrk="0" hangingPunct="1">
              <a:spcBef>
                <a:spcPct val="0"/>
              </a:spcBef>
              <a:spcAft>
                <a:spcPct val="0"/>
              </a:spcAft>
              <a:buClrTx/>
              <a:buSzTx/>
              <a:buFont typeface="Arial" pitchFamily="34" charset="0"/>
              <a:buNone/>
              <a:tabLst/>
            </a:pPr>
            <a:r>
              <a:rPr kumimoji="0" lang="zh-CN" altLang="en-US" sz="2800" b="0" i="0" u="none" strike="noStrike" cap="none" normalizeH="0" baseline="0" dirty="0" smtClean="0">
                <a:ln>
                  <a:noFill/>
                </a:ln>
                <a:solidFill>
                  <a:schemeClr val="tx1"/>
                </a:solidFill>
                <a:effectLst/>
                <a:latin typeface="Arial" pitchFamily="34" charset="0"/>
                <a:ea typeface="宋体" pitchFamily="2" charset="-122"/>
              </a:rPr>
              <a:t>应用</a:t>
            </a:r>
            <a:endParaRPr kumimoji="0" lang="en-US" altLang="zh-CN" sz="2800" b="0" i="0" u="none" strike="noStrike" cap="none" normalizeH="0" baseline="0" dirty="0" smtClean="0">
              <a:ln>
                <a:noFill/>
              </a:ln>
              <a:solidFill>
                <a:schemeClr val="tx1"/>
              </a:solidFill>
              <a:effectLst/>
              <a:latin typeface="Arial" pitchFamily="34" charset="0"/>
              <a:ea typeface="宋体" pitchFamily="2" charset="-122"/>
            </a:endParaRPr>
          </a:p>
          <a:p>
            <a:pPr marL="0" marR="0" indent="0" algn="ctr" defTabSz="914400" rtl="0" eaLnBrk="1" fontAlgn="base" latinLnBrk="0" hangingPunct="1">
              <a:spcBef>
                <a:spcPct val="0"/>
              </a:spcBef>
              <a:spcAft>
                <a:spcPct val="0"/>
              </a:spcAft>
              <a:buClrTx/>
              <a:buSzTx/>
              <a:buFont typeface="Arial" pitchFamily="34" charset="0"/>
              <a:buNone/>
              <a:tabLst/>
            </a:pPr>
            <a:r>
              <a:rPr lang="zh-CN" altLang="en-US" sz="2800" dirty="0">
                <a:latin typeface="Arial" pitchFamily="34" charset="0"/>
                <a:ea typeface="宋体" pitchFamily="2" charset="-122"/>
              </a:rPr>
              <a:t>主机</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5" name="矩形 14"/>
          <p:cNvSpPr/>
          <p:nvPr/>
        </p:nvSpPr>
        <p:spPr bwMode="auto">
          <a:xfrm>
            <a:off x="981134" y="3574864"/>
            <a:ext cx="1257708" cy="699953"/>
          </a:xfrm>
          <a:prstGeom prst="rect">
            <a:avLst/>
          </a:prstGeom>
          <a:solidFill>
            <a:schemeClr val="accent2">
              <a:lumMod val="20000"/>
              <a:lumOff val="8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Tx/>
              <a:buSzTx/>
              <a:buFont typeface="Arial" pitchFamily="34" charset="0"/>
              <a:buNone/>
              <a:tabLst/>
            </a:pPr>
            <a:r>
              <a:rPr lang="zh-CN" altLang="en-US" sz="2800" dirty="0">
                <a:latin typeface="Arial" pitchFamily="34" charset="0"/>
                <a:ea typeface="宋体" pitchFamily="2" charset="-122"/>
              </a:rPr>
              <a:t>网络</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6" name="矩形 15"/>
          <p:cNvSpPr/>
          <p:nvPr/>
        </p:nvSpPr>
        <p:spPr bwMode="auto">
          <a:xfrm>
            <a:off x="981134" y="4654953"/>
            <a:ext cx="1257708" cy="699953"/>
          </a:xfrm>
          <a:prstGeom prst="rect">
            <a:avLst/>
          </a:prstGeom>
          <a:solidFill>
            <a:schemeClr val="accent2">
              <a:lumMod val="20000"/>
              <a:lumOff val="8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Tx/>
              <a:buSzTx/>
              <a:buFont typeface="Arial" pitchFamily="34" charset="0"/>
              <a:buNone/>
              <a:tabLst/>
            </a:pPr>
            <a:r>
              <a:rPr kumimoji="0" lang="zh-CN" altLang="en-US" sz="2800" b="0" i="0" u="none" strike="noStrike" cap="none" normalizeH="0" baseline="0" dirty="0" smtClean="0">
                <a:ln>
                  <a:noFill/>
                </a:ln>
                <a:solidFill>
                  <a:schemeClr val="tx1"/>
                </a:solidFill>
                <a:effectLst/>
                <a:latin typeface="Arial" pitchFamily="34" charset="0"/>
                <a:ea typeface="宋体" pitchFamily="2" charset="-122"/>
              </a:rPr>
              <a:t>物理</a:t>
            </a:r>
          </a:p>
        </p:txBody>
      </p:sp>
      <p:cxnSp>
        <p:nvCxnSpPr>
          <p:cNvPr id="19" name="直接箭头连接符 18"/>
          <p:cNvCxnSpPr/>
          <p:nvPr/>
        </p:nvCxnSpPr>
        <p:spPr bwMode="auto">
          <a:xfrm flipH="1">
            <a:off x="2526507" y="3939950"/>
            <a:ext cx="504126" cy="0"/>
          </a:xfrm>
          <a:prstGeom prst="straightConnector1">
            <a:avLst/>
          </a:prstGeom>
          <a:solidFill>
            <a:schemeClr val="accent1"/>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p:nvPr/>
        </p:nvCxnSpPr>
        <p:spPr bwMode="auto">
          <a:xfrm flipH="1">
            <a:off x="2526507" y="5004929"/>
            <a:ext cx="504126" cy="0"/>
          </a:xfrm>
          <a:prstGeom prst="straightConnector1">
            <a:avLst/>
          </a:prstGeom>
          <a:solidFill>
            <a:schemeClr val="accent1"/>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右大括号 22"/>
          <p:cNvSpPr/>
          <p:nvPr/>
        </p:nvSpPr>
        <p:spPr bwMode="auto">
          <a:xfrm>
            <a:off x="2670519" y="2220008"/>
            <a:ext cx="504042" cy="915971"/>
          </a:xfrm>
          <a:prstGeom prst="rightBrac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24" name="矩形 23"/>
          <p:cNvSpPr/>
          <p:nvPr/>
        </p:nvSpPr>
        <p:spPr bwMode="auto">
          <a:xfrm>
            <a:off x="820968" y="5589180"/>
            <a:ext cx="1662858" cy="699953"/>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Tx/>
              <a:buSzTx/>
              <a:buFont typeface="Arial" pitchFamily="34" charset="0"/>
              <a:buNone/>
              <a:tabLst/>
            </a:pPr>
            <a:r>
              <a:rPr kumimoji="0" lang="zh-CN" altLang="en-US" sz="2800" i="0" u="none" strike="noStrike" cap="none" normalizeH="0" baseline="0" dirty="0" smtClean="0">
                <a:ln>
                  <a:noFill/>
                </a:ln>
                <a:solidFill>
                  <a:srgbClr val="FF0000"/>
                </a:solidFill>
                <a:effectLst/>
                <a:latin typeface="微软雅黑" pitchFamily="34" charset="-122"/>
                <a:ea typeface="微软雅黑" pitchFamily="34" charset="-122"/>
              </a:rPr>
              <a:t>原标准</a:t>
            </a:r>
          </a:p>
        </p:txBody>
      </p:sp>
      <p:sp>
        <p:nvSpPr>
          <p:cNvPr id="25" name="矩形 24"/>
          <p:cNvSpPr/>
          <p:nvPr/>
        </p:nvSpPr>
        <p:spPr bwMode="auto">
          <a:xfrm>
            <a:off x="5115341" y="5575484"/>
            <a:ext cx="1662858" cy="699953"/>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Tx/>
              <a:buSzTx/>
              <a:buFont typeface="Arial" pitchFamily="34" charset="0"/>
              <a:buNone/>
              <a:tabLst/>
            </a:pPr>
            <a:r>
              <a:rPr kumimoji="0" lang="zh-CN" altLang="en-US" sz="2800" i="0" u="none" strike="noStrike" cap="none" normalizeH="0" baseline="0" dirty="0" smtClean="0">
                <a:ln>
                  <a:noFill/>
                </a:ln>
                <a:solidFill>
                  <a:srgbClr val="FF0000"/>
                </a:solidFill>
                <a:effectLst/>
                <a:latin typeface="微软雅黑" pitchFamily="34" charset="-122"/>
                <a:ea typeface="微软雅黑" pitchFamily="34" charset="-122"/>
              </a:rPr>
              <a:t>新标准</a:t>
            </a:r>
          </a:p>
        </p:txBody>
      </p:sp>
    </p:spTree>
    <p:extLst>
      <p:ext uri="{BB962C8B-B14F-4D97-AF65-F5344CB8AC3E}">
        <p14:creationId xmlns:p14="http://schemas.microsoft.com/office/powerpoint/2010/main" val="416142454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4" grpId="0" animBg="1"/>
      <p:bldP spid="15" grpId="0" animBg="1"/>
      <p:bldP spid="16" grpId="0" animBg="1"/>
      <p:bldP spid="23" grpId="0" animBg="1"/>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09262"/>
            <a:ext cx="7886700" cy="1047652"/>
          </a:xfrm>
        </p:spPr>
        <p:txBody>
          <a:bodyPr>
            <a:normAutofit/>
          </a:bodyPr>
          <a:lstStyle/>
          <a:p>
            <a:r>
              <a:rPr lang="zh-CN" altLang="en-US" sz="4000" b="1" kern="1200" dirty="0" smtClean="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a:rPr>
              <a:t>通用要求</a:t>
            </a:r>
            <a:r>
              <a:rPr lang="en-US" altLang="zh-CN" sz="4000" b="1" kern="1200" dirty="0" smtClean="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a:rPr>
              <a:t>-</a:t>
            </a:r>
            <a:r>
              <a:rPr lang="zh-CN" altLang="en-US" sz="4000" b="1" kern="1200" dirty="0" smtClean="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a:rPr>
              <a:t>数据安全相关要求</a:t>
            </a:r>
            <a:endParaRPr lang="zh-CN" altLang="en-US" sz="4000" b="1" kern="1200" dirty="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a:endParaRPr>
          </a:p>
        </p:txBody>
      </p:sp>
      <p:sp>
        <p:nvSpPr>
          <p:cNvPr id="6" name="灯片编号占位符 2"/>
          <p:cNvSpPr txBox="1">
            <a:spLocks/>
          </p:cNvSpPr>
          <p:nvPr/>
        </p:nvSpPr>
        <p:spPr>
          <a:xfrm>
            <a:off x="7709673" y="6318533"/>
            <a:ext cx="1297260" cy="2743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1pPr>
            <a:lvl2pPr marL="742950" indent="-28575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2pPr>
            <a:lvl3pPr marL="11430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3pPr>
            <a:lvl4pPr marL="16002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4pPr>
            <a:lvl5pPr marL="20574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9pPr>
          </a:lstStyle>
          <a:p>
            <a:pPr algn="r" eaLnBrk="1" hangingPunct="1"/>
            <a:fld id="{BD03E12C-43CD-4330-824D-05180D7760BA}" type="slidenum">
              <a:rPr lang="zh-CN" altLang="en-US" sz="1200" b="0"/>
              <a:pPr algn="r" eaLnBrk="1" hangingPunct="1"/>
              <a:t>22</a:t>
            </a:fld>
            <a:endParaRPr lang="zh-CN" altLang="en-US" sz="1200" b="0" dirty="0"/>
          </a:p>
        </p:txBody>
      </p:sp>
      <p:sp>
        <p:nvSpPr>
          <p:cNvPr id="7" name="灯片编号占位符 2"/>
          <p:cNvSpPr txBox="1">
            <a:spLocks/>
          </p:cNvSpPr>
          <p:nvPr/>
        </p:nvSpPr>
        <p:spPr bwMode="auto">
          <a:xfrm>
            <a:off x="1097610" y="6309320"/>
            <a:ext cx="1485900" cy="2476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1pPr>
            <a:lvl2pPr marL="742950" indent="-28575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2pPr>
            <a:lvl3pPr marL="11430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3pPr>
            <a:lvl4pPr marL="16002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4pPr>
            <a:lvl5pPr marL="20574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9pPr>
          </a:lstStyle>
          <a:p>
            <a:pPr eaLnBrk="1" hangingPunct="1"/>
            <a:endParaRPr lang="zh-CN" altLang="en-US" sz="1200" b="0" dirty="0"/>
          </a:p>
        </p:txBody>
      </p:sp>
      <p:graphicFrame>
        <p:nvGraphicFramePr>
          <p:cNvPr id="3" name="表格 2"/>
          <p:cNvGraphicFramePr>
            <a:graphicFrameLocks noGrp="1"/>
          </p:cNvGraphicFramePr>
          <p:nvPr>
            <p:extLst>
              <p:ext uri="{D42A27DB-BD31-4B8C-83A1-F6EECF244321}">
                <p14:modId xmlns:p14="http://schemas.microsoft.com/office/powerpoint/2010/main" val="318630530"/>
              </p:ext>
            </p:extLst>
          </p:nvPr>
        </p:nvGraphicFramePr>
        <p:xfrm>
          <a:off x="1254558" y="1340824"/>
          <a:ext cx="2657904" cy="5092320"/>
        </p:xfrm>
        <a:graphic>
          <a:graphicData uri="http://schemas.openxmlformats.org/drawingml/2006/table">
            <a:tbl>
              <a:tblPr/>
              <a:tblGrid>
                <a:gridCol w="2657904"/>
              </a:tblGrid>
              <a:tr h="424360">
                <a:tc>
                  <a:txBody>
                    <a:bodyPr/>
                    <a:lstStyle/>
                    <a:p>
                      <a:pPr algn="ctr">
                        <a:spcAft>
                          <a:spcPts val="600"/>
                        </a:spcAft>
                        <a:defRPr sz="1800"/>
                      </a:pPr>
                      <a:r>
                        <a:rPr lang="zh-CN" altLang="en-US" sz="2000" b="1" dirty="0" smtClean="0">
                          <a:latin typeface="宋体"/>
                          <a:ea typeface="宋体"/>
                          <a:cs typeface="宋体"/>
                          <a:sym typeface="宋体"/>
                        </a:rPr>
                        <a:t>安全计算环境</a:t>
                      </a:r>
                      <a:endParaRPr sz="2000" b="1" dirty="0">
                        <a:latin typeface="宋体"/>
                        <a:ea typeface="宋体"/>
                        <a:cs typeface="宋体"/>
                        <a:sym typeface="宋体"/>
                      </a:endParaRPr>
                    </a:p>
                  </a:txBody>
                  <a:tcPr marL="9525" marR="9525" marT="9525" marB="9525" anchor="ctr" horzOverflow="overflow">
                    <a:lnL w="6350">
                      <a:solidFill>
                        <a:srgbClr val="000000"/>
                      </a:solidFill>
                    </a:lnL>
                    <a:lnR w="6350">
                      <a:solidFill>
                        <a:srgbClr val="000000"/>
                      </a:solidFill>
                    </a:lnR>
                    <a:lnT w="6350">
                      <a:solidFill>
                        <a:srgbClr val="000000"/>
                      </a:solidFill>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424360">
                <a:tc>
                  <a:txBody>
                    <a:bodyPr/>
                    <a:lstStyle/>
                    <a:p>
                      <a:pPr marL="0" marR="0" indent="0" algn="ctr" defTabSz="914400" rtl="0" eaLnBrk="1" fontAlgn="auto" latinLnBrk="0" hangingPunct="1">
                        <a:lnSpc>
                          <a:spcPct val="100000"/>
                        </a:lnSpc>
                        <a:spcBef>
                          <a:spcPts val="0"/>
                        </a:spcBef>
                        <a:spcAft>
                          <a:spcPts val="600"/>
                        </a:spcAft>
                        <a:buClrTx/>
                        <a:buSzTx/>
                        <a:buFontTx/>
                        <a:buNone/>
                        <a:tabLst/>
                        <a:defRPr sz="1800"/>
                      </a:pPr>
                      <a:r>
                        <a:rPr lang="zh-CN" altLang="en-US" sz="2000" b="1" dirty="0" smtClean="0">
                          <a:latin typeface="宋体"/>
                          <a:ea typeface="+mn-ea"/>
                          <a:cs typeface="宋体"/>
                          <a:sym typeface="宋体"/>
                        </a:rPr>
                        <a:t>身份鉴别</a:t>
                      </a:r>
                      <a:endParaRPr sz="2000" b="1" dirty="0">
                        <a:latin typeface="宋体"/>
                        <a:ea typeface="宋体"/>
                        <a:cs typeface="宋体"/>
                        <a:sym typeface="宋体"/>
                      </a:endParaRPr>
                    </a:p>
                  </a:txBody>
                  <a:tcPr marL="9525" marR="9525" marT="9525" marB="9525"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a:solidFill>
                        <a:srgbClr val="000000"/>
                      </a:solidFill>
                    </a:lnB>
                    <a:noFill/>
                  </a:tcPr>
                </a:tc>
              </a:tr>
              <a:tr h="424360">
                <a:tc>
                  <a:txBody>
                    <a:bodyPr/>
                    <a:lstStyle/>
                    <a:p>
                      <a:pPr algn="ctr">
                        <a:spcAft>
                          <a:spcPts val="600"/>
                        </a:spcAft>
                        <a:defRPr sz="1800"/>
                      </a:pPr>
                      <a:r>
                        <a:rPr sz="2000" b="1" dirty="0" err="1">
                          <a:latin typeface="宋体"/>
                          <a:ea typeface="宋体"/>
                          <a:cs typeface="宋体"/>
                          <a:sym typeface="宋体"/>
                        </a:rPr>
                        <a:t>访问控制</a:t>
                      </a:r>
                      <a:endParaRPr sz="2000" b="1" dirty="0">
                        <a:latin typeface="宋体"/>
                        <a:ea typeface="宋体"/>
                        <a:cs typeface="宋体"/>
                        <a:sym typeface="宋体"/>
                      </a:endParaRPr>
                    </a:p>
                  </a:txBody>
                  <a:tcPr marL="9525" marR="9525" marT="9525" marB="9525"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r>
              <a:tr h="424360">
                <a:tc>
                  <a:txBody>
                    <a:bodyPr/>
                    <a:lstStyle/>
                    <a:p>
                      <a:pPr algn="ctr">
                        <a:spcAft>
                          <a:spcPts val="600"/>
                        </a:spcAft>
                        <a:defRPr sz="1800"/>
                      </a:pPr>
                      <a:r>
                        <a:rPr sz="2000" b="1" dirty="0" err="1">
                          <a:latin typeface="宋体"/>
                          <a:ea typeface="宋体"/>
                          <a:cs typeface="宋体"/>
                          <a:sym typeface="宋体"/>
                        </a:rPr>
                        <a:t>安全审计</a:t>
                      </a:r>
                      <a:endParaRPr sz="2000" b="1" dirty="0">
                        <a:latin typeface="宋体"/>
                        <a:ea typeface="宋体"/>
                        <a:cs typeface="宋体"/>
                        <a:sym typeface="宋体"/>
                      </a:endParaRPr>
                    </a:p>
                  </a:txBody>
                  <a:tcPr marL="9525" marR="9525" marT="9525" marB="9525"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r>
              <a:tr h="424360">
                <a:tc>
                  <a:txBody>
                    <a:bodyPr/>
                    <a:lstStyle/>
                    <a:p>
                      <a:pPr algn="ctr">
                        <a:spcAft>
                          <a:spcPts val="600"/>
                        </a:spcAft>
                        <a:defRPr sz="1800"/>
                      </a:pPr>
                      <a:r>
                        <a:rPr sz="2000" b="1" dirty="0" err="1" smtClean="0">
                          <a:latin typeface="宋体"/>
                          <a:ea typeface="宋体"/>
                          <a:cs typeface="宋体"/>
                          <a:sym typeface="宋体"/>
                        </a:rPr>
                        <a:t>入侵防范</a:t>
                      </a:r>
                      <a:endParaRPr sz="2000" b="1" dirty="0">
                        <a:latin typeface="宋体"/>
                        <a:ea typeface="宋体"/>
                        <a:cs typeface="宋体"/>
                        <a:sym typeface="宋体"/>
                      </a:endParaRPr>
                    </a:p>
                  </a:txBody>
                  <a:tcPr marL="9525" marR="9525" marT="9525" marB="9525" anchor="ctr" horzOverflow="overflow">
                    <a:lnL w="6350">
                      <a:solidFill>
                        <a:srgbClr val="000000"/>
                      </a:solidFill>
                    </a:lnL>
                    <a:lnR w="6350" cap="flat" cmpd="sng" algn="ctr">
                      <a:solidFill>
                        <a:srgbClr val="000000"/>
                      </a:solidFill>
                      <a:prstDash val="solid"/>
                      <a:round/>
                      <a:headEnd type="none" w="med" len="med"/>
                      <a:tailEnd type="none" w="med" len="med"/>
                    </a:lnR>
                    <a:lnT w="6350">
                      <a:solidFill>
                        <a:srgbClr val="000000"/>
                      </a:solidFill>
                    </a:lnT>
                    <a:lnB w="12700" cap="flat" cmpd="sng" algn="ctr">
                      <a:solidFill>
                        <a:schemeClr val="tx1"/>
                      </a:solidFill>
                      <a:prstDash val="solid"/>
                      <a:round/>
                      <a:headEnd type="none" w="med" len="med"/>
                      <a:tailEnd type="none" w="med" len="med"/>
                    </a:lnB>
                    <a:noFill/>
                  </a:tcPr>
                </a:tc>
              </a:tr>
              <a:tr h="424360">
                <a:tc>
                  <a:txBody>
                    <a:bodyPr/>
                    <a:lstStyle/>
                    <a:p>
                      <a:pPr marL="0" marR="0" indent="0" algn="ctr" defTabSz="914400" rtl="0" eaLnBrk="1" fontAlgn="auto" latinLnBrk="0" hangingPunct="1">
                        <a:lnSpc>
                          <a:spcPct val="100000"/>
                        </a:lnSpc>
                        <a:spcBef>
                          <a:spcPts val="0"/>
                        </a:spcBef>
                        <a:spcAft>
                          <a:spcPts val="600"/>
                        </a:spcAft>
                        <a:buClrTx/>
                        <a:buSzTx/>
                        <a:buFontTx/>
                        <a:buNone/>
                        <a:tabLst/>
                        <a:defRPr sz="1800"/>
                      </a:pPr>
                      <a:r>
                        <a:rPr lang="zh-CN" altLang="en-US" sz="2000" b="1" kern="1200" dirty="0" smtClean="0">
                          <a:solidFill>
                            <a:schemeClr val="tx1"/>
                          </a:solidFill>
                          <a:latin typeface="宋体"/>
                          <a:ea typeface="+mn-ea"/>
                          <a:cs typeface="宋体"/>
                          <a:sym typeface="宋体"/>
                        </a:rPr>
                        <a:t>可信验证</a:t>
                      </a:r>
                      <a:endParaRPr sz="2000" b="1" kern="1200" dirty="0">
                        <a:solidFill>
                          <a:schemeClr val="tx1"/>
                        </a:solidFill>
                        <a:latin typeface="宋体"/>
                        <a:ea typeface="宋体"/>
                        <a:cs typeface="宋体"/>
                        <a:sym typeface="宋体"/>
                      </a:endParaRPr>
                    </a:p>
                  </a:txBody>
                  <a:tcPr marL="9525" marR="9525" marT="9525" marB="9525"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424360">
                <a:tc>
                  <a:txBody>
                    <a:bodyPr/>
                    <a:lstStyle/>
                    <a:p>
                      <a:pPr algn="ctr">
                        <a:spcAft>
                          <a:spcPts val="600"/>
                        </a:spcAft>
                        <a:defRPr sz="1800"/>
                      </a:pPr>
                      <a:r>
                        <a:rPr sz="2000" b="1" kern="1200" dirty="0" err="1">
                          <a:solidFill>
                            <a:schemeClr val="tx1"/>
                          </a:solidFill>
                          <a:latin typeface="宋体"/>
                          <a:ea typeface="宋体"/>
                          <a:cs typeface="宋体"/>
                          <a:sym typeface="宋体"/>
                        </a:rPr>
                        <a:t>恶意代码防范</a:t>
                      </a:r>
                      <a:endParaRPr sz="2000" b="1" kern="1200" dirty="0">
                        <a:solidFill>
                          <a:schemeClr val="tx1"/>
                        </a:solidFill>
                        <a:latin typeface="宋体"/>
                        <a:ea typeface="宋体"/>
                        <a:cs typeface="宋体"/>
                        <a:sym typeface="宋体"/>
                      </a:endParaRPr>
                    </a:p>
                  </a:txBody>
                  <a:tcPr marL="9525" marR="9525" marT="9525" marB="9525" anchor="ctr" horzOverflow="overflow">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a:solidFill>
                        <a:srgbClr val="000000"/>
                      </a:solidFill>
                    </a:lnB>
                    <a:noFill/>
                  </a:tcPr>
                </a:tc>
              </a:tr>
              <a:tr h="424360">
                <a:tc>
                  <a:txBody>
                    <a:bodyPr/>
                    <a:lstStyle/>
                    <a:p>
                      <a:pPr algn="ctr">
                        <a:spcAft>
                          <a:spcPts val="600"/>
                        </a:spcAft>
                        <a:defRPr sz="1800"/>
                      </a:pPr>
                      <a:r>
                        <a:rPr sz="2000" b="1" kern="1200" dirty="0" err="1">
                          <a:solidFill>
                            <a:schemeClr val="tx1"/>
                          </a:solidFill>
                          <a:latin typeface="宋体"/>
                          <a:ea typeface="宋体"/>
                          <a:cs typeface="宋体"/>
                          <a:sym typeface="宋体"/>
                        </a:rPr>
                        <a:t>数据完整性</a:t>
                      </a:r>
                      <a:endParaRPr sz="2000" b="1" kern="1200" dirty="0">
                        <a:solidFill>
                          <a:schemeClr val="tx1"/>
                        </a:solidFill>
                        <a:latin typeface="宋体"/>
                        <a:ea typeface="宋体"/>
                        <a:cs typeface="宋体"/>
                        <a:sym typeface="宋体"/>
                      </a:endParaRPr>
                    </a:p>
                  </a:txBody>
                  <a:tcPr marL="9525" marR="9525" marT="9525" marB="9525" anchor="ctr" horzOverflow="overflow">
                    <a:lnL w="6350">
                      <a:solidFill>
                        <a:srgbClr val="000000"/>
                      </a:solidFill>
                    </a:lnL>
                    <a:lnR w="6350">
                      <a:solidFill>
                        <a:srgbClr val="000000"/>
                      </a:solidFill>
                    </a:lnR>
                    <a:lnT w="6350">
                      <a:solidFill>
                        <a:srgbClr val="000000"/>
                      </a:solidFill>
                    </a:lnT>
                    <a:lnB w="12700">
                      <a:solidFill>
                        <a:srgbClr val="000000"/>
                      </a:solidFill>
                    </a:lnB>
                    <a:noFill/>
                  </a:tcPr>
                </a:tc>
              </a:tr>
              <a:tr h="424360">
                <a:tc>
                  <a:txBody>
                    <a:bodyPr/>
                    <a:lstStyle/>
                    <a:p>
                      <a:pPr algn="ctr">
                        <a:spcAft>
                          <a:spcPts val="600"/>
                        </a:spcAft>
                        <a:defRPr sz="1800"/>
                      </a:pPr>
                      <a:r>
                        <a:rPr sz="2000" b="1" dirty="0" err="1">
                          <a:latin typeface="宋体"/>
                          <a:ea typeface="宋体"/>
                          <a:cs typeface="宋体"/>
                          <a:sym typeface="宋体"/>
                        </a:rPr>
                        <a:t>数据保密性</a:t>
                      </a:r>
                      <a:endParaRPr sz="2000" b="1" dirty="0">
                        <a:latin typeface="宋体"/>
                        <a:ea typeface="宋体"/>
                        <a:cs typeface="宋体"/>
                        <a:sym typeface="宋体"/>
                      </a:endParaRPr>
                    </a:p>
                  </a:txBody>
                  <a:tcPr marL="9525" marR="9525" marT="9525" marB="9525" anchor="ctr" horzOverflow="overflow">
                    <a:lnL w="6350">
                      <a:solidFill>
                        <a:srgbClr val="000000"/>
                      </a:solidFill>
                    </a:lnL>
                    <a:lnR w="6350">
                      <a:solidFill>
                        <a:srgbClr val="000000"/>
                      </a:solidFill>
                    </a:lnR>
                    <a:lnT w="12700">
                      <a:solidFill>
                        <a:srgbClr val="000000"/>
                      </a:solidFill>
                    </a:lnT>
                    <a:lnB w="6350">
                      <a:solidFill>
                        <a:srgbClr val="000000"/>
                      </a:solidFill>
                    </a:lnB>
                    <a:noFill/>
                  </a:tcPr>
                </a:tc>
              </a:tr>
              <a:tr h="424360">
                <a:tc>
                  <a:txBody>
                    <a:bodyPr/>
                    <a:lstStyle/>
                    <a:p>
                      <a:pPr algn="ctr">
                        <a:spcAft>
                          <a:spcPts val="600"/>
                        </a:spcAft>
                        <a:defRPr sz="1800"/>
                      </a:pPr>
                      <a:r>
                        <a:rPr sz="2000" b="1" dirty="0" err="1">
                          <a:latin typeface="宋体"/>
                          <a:ea typeface="宋体"/>
                          <a:cs typeface="宋体"/>
                          <a:sym typeface="宋体"/>
                        </a:rPr>
                        <a:t>数据备份恢复</a:t>
                      </a:r>
                      <a:endParaRPr sz="2000" b="1" dirty="0">
                        <a:latin typeface="宋体"/>
                        <a:ea typeface="宋体"/>
                        <a:cs typeface="宋体"/>
                        <a:sym typeface="宋体"/>
                      </a:endParaRPr>
                    </a:p>
                  </a:txBody>
                  <a:tcPr marL="9525" marR="9525" marT="9525" marB="9525" anchor="ctr" horzOverflow="overflow">
                    <a:lnL w="6350">
                      <a:solidFill>
                        <a:srgbClr val="000000"/>
                      </a:solidFill>
                    </a:lnL>
                    <a:lnR w="6350">
                      <a:solidFill>
                        <a:srgbClr val="000000"/>
                      </a:solidFill>
                    </a:lnR>
                    <a:lnT w="6350">
                      <a:solidFill>
                        <a:srgbClr val="000000"/>
                      </a:solidFill>
                    </a:lnT>
                    <a:lnB w="12700">
                      <a:solidFill>
                        <a:srgbClr val="000000"/>
                      </a:solidFill>
                    </a:lnB>
                    <a:noFill/>
                  </a:tcPr>
                </a:tc>
              </a:tr>
              <a:tr h="424360">
                <a:tc>
                  <a:txBody>
                    <a:bodyPr/>
                    <a:lstStyle/>
                    <a:p>
                      <a:pPr algn="ctr">
                        <a:spcAft>
                          <a:spcPts val="600"/>
                        </a:spcAft>
                        <a:defRPr sz="1800"/>
                      </a:pPr>
                      <a:r>
                        <a:rPr sz="2000" b="1" dirty="0" err="1">
                          <a:latin typeface="宋体"/>
                          <a:ea typeface="宋体"/>
                          <a:cs typeface="宋体"/>
                          <a:sym typeface="宋体"/>
                        </a:rPr>
                        <a:t>剩余信息保护</a:t>
                      </a:r>
                      <a:endParaRPr sz="2000" b="1" dirty="0">
                        <a:latin typeface="宋体"/>
                        <a:ea typeface="宋体"/>
                        <a:cs typeface="宋体"/>
                        <a:sym typeface="宋体"/>
                      </a:endParaRPr>
                    </a:p>
                  </a:txBody>
                  <a:tcPr marL="9525" marR="9525" marT="9525" marB="9525" anchor="ctr" horzOverflow="overflow">
                    <a:lnL w="6350">
                      <a:solidFill>
                        <a:srgbClr val="000000"/>
                      </a:solidFill>
                    </a:lnL>
                    <a:lnR w="6350">
                      <a:solidFill>
                        <a:srgbClr val="000000"/>
                      </a:solidFill>
                    </a:lnR>
                    <a:lnT w="12700">
                      <a:solidFill>
                        <a:srgbClr val="000000"/>
                      </a:solidFill>
                    </a:lnT>
                    <a:lnB w="6350">
                      <a:solidFill>
                        <a:srgbClr val="000000"/>
                      </a:solidFill>
                    </a:lnB>
                    <a:noFill/>
                  </a:tcPr>
                </a:tc>
              </a:tr>
              <a:tr h="424360">
                <a:tc>
                  <a:txBody>
                    <a:bodyPr/>
                    <a:lstStyle/>
                    <a:p>
                      <a:pPr algn="ctr">
                        <a:spcAft>
                          <a:spcPts val="600"/>
                        </a:spcAft>
                        <a:defRPr sz="1800"/>
                      </a:pPr>
                      <a:r>
                        <a:rPr sz="2000" b="1" dirty="0" err="1">
                          <a:latin typeface="宋体"/>
                          <a:ea typeface="宋体"/>
                          <a:cs typeface="宋体"/>
                          <a:sym typeface="宋体"/>
                        </a:rPr>
                        <a:t>个人信息保护</a:t>
                      </a:r>
                      <a:endParaRPr sz="2000" b="1" dirty="0">
                        <a:latin typeface="宋体"/>
                        <a:ea typeface="宋体"/>
                        <a:cs typeface="宋体"/>
                        <a:sym typeface="宋体"/>
                      </a:endParaRPr>
                    </a:p>
                  </a:txBody>
                  <a:tcPr marL="9525" marR="9525" marT="9525" marB="9525" anchor="ctr" horzOverflow="overflow">
                    <a:lnL w="6350">
                      <a:solidFill>
                        <a:srgbClr val="000000"/>
                      </a:solidFill>
                    </a:lnL>
                    <a:lnR w="6350" cap="flat" cmpd="sng" algn="ctr">
                      <a:solidFill>
                        <a:srgbClr val="000000"/>
                      </a:solidFill>
                      <a:prstDash val="solid"/>
                      <a:round/>
                      <a:headEnd type="none" w="med" len="med"/>
                      <a:tailEnd type="none" w="med" len="med"/>
                    </a:lnR>
                    <a:lnT w="6350">
                      <a:solidFill>
                        <a:srgbClr val="000000"/>
                      </a:solidFill>
                    </a:lnT>
                    <a:lnB w="6350" cap="flat" cmpd="sng" algn="ctr">
                      <a:solidFill>
                        <a:srgbClr val="000000"/>
                      </a:solidFill>
                      <a:prstDash val="solid"/>
                      <a:round/>
                      <a:headEnd type="none" w="med" len="med"/>
                      <a:tailEnd type="none" w="med" len="med"/>
                    </a:lnB>
                    <a:noFill/>
                  </a:tcPr>
                </a:tc>
              </a:tr>
            </a:tbl>
          </a:graphicData>
        </a:graphic>
      </p:graphicFrame>
      <p:sp>
        <p:nvSpPr>
          <p:cNvPr id="4" name="右大括号 3"/>
          <p:cNvSpPr/>
          <p:nvPr/>
        </p:nvSpPr>
        <p:spPr bwMode="auto">
          <a:xfrm>
            <a:off x="4355982" y="4292992"/>
            <a:ext cx="720060" cy="2140153"/>
          </a:xfrm>
          <a:prstGeom prst="rightBrac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5" name="TextBox 4"/>
          <p:cNvSpPr txBox="1"/>
          <p:nvPr/>
        </p:nvSpPr>
        <p:spPr>
          <a:xfrm>
            <a:off x="5279739" y="4485905"/>
            <a:ext cx="3319551" cy="1754326"/>
          </a:xfrm>
          <a:prstGeom prst="rect">
            <a:avLst/>
          </a:prstGeom>
          <a:noFill/>
        </p:spPr>
        <p:txBody>
          <a:bodyPr wrap="square" rtlCol="0">
            <a:spAutoFit/>
          </a:bodyPr>
          <a:lstStyle/>
          <a:p>
            <a:pPr>
              <a:lnSpc>
                <a:spcPct val="150000"/>
              </a:lnSpc>
            </a:pPr>
            <a:r>
              <a:rPr lang="zh-CN" altLang="zh-CN" sz="2400" b="1" dirty="0"/>
              <a:t>业务</a:t>
            </a:r>
            <a:r>
              <a:rPr lang="zh-CN" altLang="zh-CN" sz="2400" b="1" dirty="0" smtClean="0"/>
              <a:t>数据</a:t>
            </a:r>
            <a:r>
              <a:rPr lang="zh-CN" altLang="en-US" sz="2400" b="1" dirty="0" smtClean="0"/>
              <a:t>、</a:t>
            </a:r>
            <a:r>
              <a:rPr lang="zh-CN" altLang="zh-CN" sz="2400" b="1" dirty="0" smtClean="0"/>
              <a:t>鉴别数据</a:t>
            </a:r>
            <a:endParaRPr lang="en-US" altLang="zh-CN" sz="2400" b="1" dirty="0" smtClean="0"/>
          </a:p>
          <a:p>
            <a:pPr>
              <a:lnSpc>
                <a:spcPct val="150000"/>
              </a:lnSpc>
            </a:pPr>
            <a:r>
              <a:rPr lang="zh-CN" altLang="zh-CN" sz="2400" b="1" dirty="0" smtClean="0"/>
              <a:t>审计数据</a:t>
            </a:r>
            <a:r>
              <a:rPr lang="zh-CN" altLang="en-US" sz="2400" b="1" dirty="0" smtClean="0"/>
              <a:t>、</a:t>
            </a:r>
            <a:r>
              <a:rPr lang="zh-CN" altLang="zh-CN" sz="2400" b="1" dirty="0" smtClean="0"/>
              <a:t>配置数据</a:t>
            </a:r>
            <a:endParaRPr lang="en-US" altLang="zh-CN" sz="2400" b="1" dirty="0" smtClean="0"/>
          </a:p>
          <a:p>
            <a:pPr>
              <a:lnSpc>
                <a:spcPct val="150000"/>
              </a:lnSpc>
            </a:pPr>
            <a:r>
              <a:rPr lang="zh-CN" altLang="zh-CN" sz="2400" b="1" dirty="0" smtClean="0"/>
              <a:t>视频数据</a:t>
            </a:r>
            <a:r>
              <a:rPr lang="zh-CN" altLang="en-US" sz="2400" b="1" dirty="0" smtClean="0"/>
              <a:t>、</a:t>
            </a:r>
            <a:r>
              <a:rPr lang="zh-CN" altLang="zh-CN" sz="2400" b="1" dirty="0" smtClean="0"/>
              <a:t>个人</a:t>
            </a:r>
            <a:r>
              <a:rPr lang="zh-CN" altLang="zh-CN" sz="2400" b="1" dirty="0"/>
              <a:t>信息</a:t>
            </a:r>
            <a:endParaRPr lang="zh-CN" altLang="en-US" sz="2400" dirty="0"/>
          </a:p>
        </p:txBody>
      </p:sp>
    </p:spTree>
    <p:extLst>
      <p:ext uri="{BB962C8B-B14F-4D97-AF65-F5344CB8AC3E}">
        <p14:creationId xmlns:p14="http://schemas.microsoft.com/office/powerpoint/2010/main" val="1562468384"/>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09262"/>
            <a:ext cx="7886700" cy="771534"/>
          </a:xfrm>
        </p:spPr>
        <p:txBody>
          <a:bodyPr>
            <a:normAutofit/>
          </a:bodyPr>
          <a:lstStyle/>
          <a:p>
            <a:r>
              <a:rPr lang="zh-CN" altLang="en-US" sz="4000" b="1" kern="1200" dirty="0" smtClean="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a:rPr>
              <a:t>扩展要求</a:t>
            </a:r>
            <a:r>
              <a:rPr lang="en-US" altLang="zh-CN" sz="4000" b="1" kern="1200" dirty="0" smtClean="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a:rPr>
              <a:t>-</a:t>
            </a:r>
            <a:r>
              <a:rPr lang="zh-CN" altLang="en-US" sz="4000" b="1" kern="1200" dirty="0" smtClean="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a:rPr>
              <a:t>数据安全相关要求</a:t>
            </a:r>
            <a:endParaRPr lang="zh-CN" altLang="en-US" sz="4000" b="1" kern="1200" dirty="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a:endParaRPr>
          </a:p>
        </p:txBody>
      </p:sp>
      <p:sp>
        <p:nvSpPr>
          <p:cNvPr id="6" name="灯片编号占位符 2"/>
          <p:cNvSpPr txBox="1">
            <a:spLocks/>
          </p:cNvSpPr>
          <p:nvPr/>
        </p:nvSpPr>
        <p:spPr>
          <a:xfrm>
            <a:off x="7709673" y="6318533"/>
            <a:ext cx="1297260" cy="2743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1pPr>
            <a:lvl2pPr marL="742950" indent="-28575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2pPr>
            <a:lvl3pPr marL="11430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3pPr>
            <a:lvl4pPr marL="16002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4pPr>
            <a:lvl5pPr marL="20574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9pPr>
          </a:lstStyle>
          <a:p>
            <a:pPr algn="r" eaLnBrk="1" hangingPunct="1"/>
            <a:fld id="{BD03E12C-43CD-4330-824D-05180D7760BA}" type="slidenum">
              <a:rPr lang="zh-CN" altLang="en-US" sz="1200" b="0"/>
              <a:pPr algn="r" eaLnBrk="1" hangingPunct="1"/>
              <a:t>23</a:t>
            </a:fld>
            <a:endParaRPr lang="zh-CN" altLang="en-US" sz="1200" b="0" dirty="0"/>
          </a:p>
        </p:txBody>
      </p:sp>
      <p:sp>
        <p:nvSpPr>
          <p:cNvPr id="7" name="灯片编号占位符 2"/>
          <p:cNvSpPr txBox="1">
            <a:spLocks/>
          </p:cNvSpPr>
          <p:nvPr/>
        </p:nvSpPr>
        <p:spPr bwMode="auto">
          <a:xfrm>
            <a:off x="953598" y="6309320"/>
            <a:ext cx="1485900" cy="2476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1pPr>
            <a:lvl2pPr marL="742950" indent="-28575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2pPr>
            <a:lvl3pPr marL="11430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3pPr>
            <a:lvl4pPr marL="16002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4pPr>
            <a:lvl5pPr marL="20574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9pPr>
          </a:lstStyle>
          <a:p>
            <a:pPr eaLnBrk="1" hangingPunct="1"/>
            <a:endParaRPr lang="zh-CN" altLang="en-US" sz="1200" b="0" dirty="0"/>
          </a:p>
        </p:txBody>
      </p:sp>
      <p:sp>
        <p:nvSpPr>
          <p:cNvPr id="8" name="内容占位符 2"/>
          <p:cNvSpPr txBox="1">
            <a:spLocks/>
          </p:cNvSpPr>
          <p:nvPr/>
        </p:nvSpPr>
        <p:spPr bwMode="auto">
          <a:xfrm>
            <a:off x="988399" y="1201305"/>
            <a:ext cx="7553326" cy="539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a:solidFill>
                  <a:schemeClr val="tx1"/>
                </a:solidFill>
                <a:latin typeface="+mn-lt"/>
                <a:ea typeface="+mn-ea"/>
                <a:sym typeface="Calibri" pitchFamily="34" charset="0"/>
              </a:defRPr>
            </a:lvl9pPr>
          </a:lstStyle>
          <a:p>
            <a:pPr marL="0" indent="0">
              <a:lnSpc>
                <a:spcPct val="120000"/>
              </a:lnSpc>
              <a:spcBef>
                <a:spcPts val="100"/>
              </a:spcBef>
              <a:buClr>
                <a:schemeClr val="bg1"/>
              </a:buClr>
              <a:buFont typeface="Arial" charset="0"/>
              <a:buNone/>
            </a:pPr>
            <a:r>
              <a:rPr lang="zh-CN" altLang="en-US" b="1" spc="225" dirty="0" smtClean="0">
                <a:solidFill>
                  <a:srgbClr val="C00000"/>
                </a:solidFill>
                <a:latin typeface="微软雅黑" panose="020B0503020204020204" pitchFamily="34" charset="-122"/>
                <a:ea typeface="微软雅黑" panose="020B0503020204020204" pitchFamily="34" charset="-122"/>
              </a:rPr>
              <a:t>云计算安全扩展：</a:t>
            </a:r>
            <a:endParaRPr lang="en-US" altLang="zh-CN" b="1" spc="225" dirty="0" smtClean="0">
              <a:solidFill>
                <a:srgbClr val="C00000"/>
              </a:solidFill>
              <a:latin typeface="微软雅黑" panose="020B0503020204020204" pitchFamily="34" charset="-122"/>
              <a:ea typeface="微软雅黑" panose="020B0503020204020204" pitchFamily="34" charset="-122"/>
            </a:endParaRPr>
          </a:p>
          <a:p>
            <a:pPr marL="992188" indent="-449263">
              <a:lnSpc>
                <a:spcPct val="120000"/>
              </a:lnSpc>
              <a:spcBef>
                <a:spcPts val="100"/>
              </a:spcBef>
              <a:buClr>
                <a:srgbClr val="FF0000"/>
              </a:buClr>
              <a:buFont typeface="Wingdings" pitchFamily="2" charset="2"/>
              <a:buChar char="l"/>
            </a:pPr>
            <a:r>
              <a:rPr lang="zh-CN" altLang="en-US" sz="2400" dirty="0" smtClean="0">
                <a:latin typeface="微软雅黑" pitchFamily="34" charset="-122"/>
                <a:ea typeface="微软雅黑" pitchFamily="34" charset="-122"/>
              </a:rPr>
              <a:t>镜像</a:t>
            </a:r>
            <a:r>
              <a:rPr lang="zh-CN" altLang="en-US" sz="2400" dirty="0">
                <a:latin typeface="微软雅黑" pitchFamily="34" charset="-122"/>
                <a:ea typeface="微软雅黑" pitchFamily="34" charset="-122"/>
              </a:rPr>
              <a:t>和</a:t>
            </a:r>
            <a:r>
              <a:rPr lang="zh-CN" altLang="en-US" sz="2400" dirty="0" smtClean="0">
                <a:latin typeface="微软雅黑" pitchFamily="34" charset="-122"/>
                <a:ea typeface="微软雅黑" pitchFamily="34" charset="-122"/>
              </a:rPr>
              <a:t>快照保密性和完整性保护</a:t>
            </a:r>
            <a:endParaRPr lang="en-US" altLang="zh-CN" sz="2400" dirty="0">
              <a:latin typeface="微软雅黑" pitchFamily="34" charset="-122"/>
              <a:ea typeface="微软雅黑" pitchFamily="34" charset="-122"/>
            </a:endParaRPr>
          </a:p>
          <a:p>
            <a:pPr marL="992188" indent="-449263">
              <a:lnSpc>
                <a:spcPct val="120000"/>
              </a:lnSpc>
              <a:spcBef>
                <a:spcPts val="100"/>
              </a:spcBef>
              <a:buClr>
                <a:srgbClr val="FF0000"/>
              </a:buClr>
              <a:buFont typeface="Wingdings" pitchFamily="2" charset="2"/>
              <a:buChar char="l"/>
            </a:pPr>
            <a:r>
              <a:rPr lang="zh-CN" altLang="en-US" sz="2400" dirty="0" smtClean="0">
                <a:latin typeface="微软雅黑" pitchFamily="34" charset="-122"/>
                <a:ea typeface="微软雅黑" pitchFamily="34" charset="-122"/>
              </a:rPr>
              <a:t>客户数据的授权访问</a:t>
            </a:r>
            <a:endParaRPr lang="en-US" altLang="zh-CN" sz="2400" dirty="0">
              <a:latin typeface="微软雅黑" pitchFamily="34" charset="-122"/>
              <a:ea typeface="微软雅黑" pitchFamily="34" charset="-122"/>
            </a:endParaRPr>
          </a:p>
          <a:p>
            <a:pPr marL="0" indent="0">
              <a:lnSpc>
                <a:spcPct val="120000"/>
              </a:lnSpc>
              <a:spcBef>
                <a:spcPts val="100"/>
              </a:spcBef>
              <a:buClr>
                <a:schemeClr val="bg1"/>
              </a:buClr>
              <a:buNone/>
            </a:pPr>
            <a:r>
              <a:rPr lang="zh-CN" altLang="en-US" b="1" spc="225" dirty="0">
                <a:solidFill>
                  <a:srgbClr val="C00000"/>
                </a:solidFill>
                <a:latin typeface="微软雅黑" panose="020B0503020204020204" pitchFamily="34" charset="-122"/>
                <a:ea typeface="微软雅黑" panose="020B0503020204020204" pitchFamily="34" charset="-122"/>
              </a:rPr>
              <a:t>移动互联安全扩展：</a:t>
            </a:r>
            <a:endParaRPr lang="en-US" altLang="zh-CN" b="1" spc="225" dirty="0">
              <a:solidFill>
                <a:srgbClr val="C00000"/>
              </a:solidFill>
              <a:latin typeface="微软雅黑" panose="020B0503020204020204" pitchFamily="34" charset="-122"/>
              <a:ea typeface="微软雅黑" panose="020B0503020204020204" pitchFamily="34" charset="-122"/>
            </a:endParaRPr>
          </a:p>
          <a:p>
            <a:pPr marL="992188" indent="-449263">
              <a:lnSpc>
                <a:spcPct val="120000"/>
              </a:lnSpc>
              <a:spcBef>
                <a:spcPts val="100"/>
              </a:spcBef>
              <a:buClr>
                <a:srgbClr val="FF0000"/>
              </a:buClr>
              <a:buFont typeface="Wingdings" pitchFamily="2" charset="2"/>
              <a:buChar char="l"/>
            </a:pPr>
            <a:r>
              <a:rPr lang="zh-CN" altLang="en-US" sz="2400" dirty="0">
                <a:latin typeface="微软雅黑" pitchFamily="34" charset="-122"/>
                <a:ea typeface="微软雅黑" pitchFamily="34" charset="-122"/>
              </a:rPr>
              <a:t>终端锁定、数据远程擦除</a:t>
            </a:r>
            <a:endParaRPr lang="en-US" altLang="zh-CN" sz="2400" dirty="0">
              <a:latin typeface="微软雅黑" pitchFamily="34" charset="-122"/>
              <a:ea typeface="微软雅黑" pitchFamily="34" charset="-122"/>
            </a:endParaRPr>
          </a:p>
          <a:p>
            <a:pPr marL="0" indent="0">
              <a:lnSpc>
                <a:spcPct val="120000"/>
              </a:lnSpc>
              <a:spcBef>
                <a:spcPts val="100"/>
              </a:spcBef>
              <a:buClr>
                <a:schemeClr val="bg1"/>
              </a:buClr>
              <a:buFont typeface="Arial" charset="0"/>
              <a:buNone/>
            </a:pPr>
            <a:r>
              <a:rPr lang="zh-CN" altLang="en-US" b="1" spc="225" dirty="0" smtClean="0">
                <a:solidFill>
                  <a:srgbClr val="C00000"/>
                </a:solidFill>
                <a:latin typeface="微软雅黑" panose="020B0503020204020204" pitchFamily="34" charset="-122"/>
                <a:ea typeface="微软雅黑" panose="020B0503020204020204" pitchFamily="34" charset="-122"/>
              </a:rPr>
              <a:t>物联网安全扩展：</a:t>
            </a:r>
            <a:endParaRPr lang="en-US" altLang="zh-CN" b="1" spc="225" dirty="0" smtClean="0">
              <a:solidFill>
                <a:srgbClr val="C00000"/>
              </a:solidFill>
              <a:latin typeface="微软雅黑" panose="020B0503020204020204" pitchFamily="34" charset="-122"/>
              <a:ea typeface="微软雅黑" panose="020B0503020204020204" pitchFamily="34" charset="-122"/>
            </a:endParaRPr>
          </a:p>
          <a:p>
            <a:pPr marL="992188" indent="-449263">
              <a:lnSpc>
                <a:spcPct val="120000"/>
              </a:lnSpc>
              <a:spcBef>
                <a:spcPts val="100"/>
              </a:spcBef>
              <a:buClr>
                <a:srgbClr val="FF0000"/>
              </a:buClr>
              <a:buFont typeface="Wingdings" pitchFamily="2" charset="2"/>
              <a:buChar char="l"/>
            </a:pPr>
            <a:r>
              <a:rPr lang="zh-CN" altLang="en-US" sz="2400" dirty="0" smtClean="0">
                <a:latin typeface="微软雅黑" pitchFamily="34" charset="-122"/>
                <a:ea typeface="微软雅黑" pitchFamily="34" charset="-122"/>
              </a:rPr>
              <a:t>抗</a:t>
            </a:r>
            <a:r>
              <a:rPr lang="zh-CN" altLang="en-US" sz="2400" dirty="0">
                <a:latin typeface="微软雅黑" pitchFamily="34" charset="-122"/>
                <a:ea typeface="微软雅黑" pitchFamily="34" charset="-122"/>
              </a:rPr>
              <a:t>数据</a:t>
            </a:r>
            <a:r>
              <a:rPr lang="zh-CN" altLang="en-US" sz="2400" dirty="0" smtClean="0">
                <a:latin typeface="微软雅黑" pitchFamily="34" charset="-122"/>
                <a:ea typeface="微软雅黑" pitchFamily="34" charset="-122"/>
              </a:rPr>
              <a:t>重放</a:t>
            </a:r>
            <a:r>
              <a:rPr lang="zh-CN" altLang="en-US" sz="2400" dirty="0"/>
              <a:t>，</a:t>
            </a:r>
            <a:r>
              <a:rPr lang="zh-CN" altLang="en-US" sz="2400" dirty="0">
                <a:latin typeface="微软雅黑" pitchFamily="34" charset="-122"/>
                <a:ea typeface="微软雅黑" pitchFamily="34" charset="-122"/>
              </a:rPr>
              <a:t>鉴别数据的新鲜</a:t>
            </a:r>
            <a:r>
              <a:rPr lang="zh-CN" altLang="en-US" sz="2400" dirty="0" smtClean="0">
                <a:latin typeface="微软雅黑" pitchFamily="34" charset="-122"/>
                <a:ea typeface="微软雅黑" pitchFamily="34" charset="-122"/>
              </a:rPr>
              <a:t>性</a:t>
            </a:r>
            <a:endParaRPr lang="en-US" altLang="zh-CN" sz="2400" dirty="0" smtClean="0">
              <a:latin typeface="微软雅黑" pitchFamily="34" charset="-122"/>
              <a:ea typeface="微软雅黑" pitchFamily="34" charset="-122"/>
            </a:endParaRPr>
          </a:p>
          <a:p>
            <a:pPr marL="992188" indent="-449263">
              <a:lnSpc>
                <a:spcPct val="120000"/>
              </a:lnSpc>
              <a:spcBef>
                <a:spcPts val="100"/>
              </a:spcBef>
              <a:buClr>
                <a:srgbClr val="FF0000"/>
              </a:buClr>
              <a:buFont typeface="Wingdings" pitchFamily="2" charset="2"/>
              <a:buChar char="l"/>
            </a:pPr>
            <a:r>
              <a:rPr lang="zh-CN" altLang="en-US" sz="2400" dirty="0" smtClean="0">
                <a:latin typeface="微软雅黑" pitchFamily="34" charset="-122"/>
                <a:ea typeface="微软雅黑" pitchFamily="34" charset="-122"/>
              </a:rPr>
              <a:t>异构网络的数据融合处理</a:t>
            </a:r>
            <a:endParaRPr lang="en-US" altLang="zh-CN" sz="2400" dirty="0" smtClean="0">
              <a:latin typeface="微软雅黑" pitchFamily="34" charset="-122"/>
              <a:ea typeface="微软雅黑" pitchFamily="34" charset="-122"/>
            </a:endParaRPr>
          </a:p>
          <a:p>
            <a:pPr marL="992188" indent="-449263">
              <a:lnSpc>
                <a:spcPct val="120000"/>
              </a:lnSpc>
              <a:spcBef>
                <a:spcPts val="100"/>
              </a:spcBef>
              <a:buClr>
                <a:srgbClr val="FF0000"/>
              </a:buClr>
              <a:buFont typeface="Wingdings" pitchFamily="2" charset="2"/>
              <a:buChar char="l"/>
            </a:pPr>
            <a:r>
              <a:rPr lang="zh-CN" altLang="en-US" sz="2400" dirty="0">
                <a:latin typeface="微软雅黑" pitchFamily="34" charset="-122"/>
                <a:ea typeface="微软雅黑" pitchFamily="34" charset="-122"/>
              </a:rPr>
              <a:t>关键</a:t>
            </a:r>
            <a:r>
              <a:rPr lang="zh-CN" altLang="en-US" sz="2400" dirty="0" smtClean="0">
                <a:latin typeface="微软雅黑" pitchFamily="34" charset="-122"/>
                <a:ea typeface="微软雅黑" pitchFamily="34" charset="-122"/>
              </a:rPr>
              <a:t>密钥、关键配置参数在线更新</a:t>
            </a:r>
            <a:endParaRPr lang="en-US" altLang="zh-CN" sz="2400" dirty="0" smtClean="0">
              <a:latin typeface="微软雅黑" pitchFamily="34" charset="-122"/>
              <a:ea typeface="微软雅黑" pitchFamily="34" charset="-122"/>
            </a:endParaRPr>
          </a:p>
          <a:p>
            <a:pPr marL="0" indent="0">
              <a:lnSpc>
                <a:spcPct val="120000"/>
              </a:lnSpc>
              <a:spcBef>
                <a:spcPts val="100"/>
              </a:spcBef>
              <a:buClr>
                <a:schemeClr val="bg1"/>
              </a:buClr>
              <a:buNone/>
            </a:pPr>
            <a:r>
              <a:rPr lang="zh-CN" altLang="en-US" sz="2400" b="1" spc="225" dirty="0" smtClean="0">
                <a:solidFill>
                  <a:srgbClr val="C00000"/>
                </a:solidFill>
                <a:latin typeface="微软雅黑" panose="020B0503020204020204" pitchFamily="34" charset="-122"/>
                <a:ea typeface="微软雅黑" panose="020B0503020204020204" pitchFamily="34" charset="-122"/>
              </a:rPr>
              <a:t>工控系统安全</a:t>
            </a:r>
            <a:r>
              <a:rPr lang="zh-CN" altLang="en-US" sz="2400" b="1" spc="225" dirty="0">
                <a:solidFill>
                  <a:srgbClr val="C00000"/>
                </a:solidFill>
                <a:latin typeface="微软雅黑" panose="020B0503020204020204" pitchFamily="34" charset="-122"/>
                <a:ea typeface="微软雅黑" panose="020B0503020204020204" pitchFamily="34" charset="-122"/>
              </a:rPr>
              <a:t>扩展：</a:t>
            </a:r>
            <a:endParaRPr lang="en-US" altLang="zh-CN" sz="2400" b="1" spc="225" dirty="0">
              <a:solidFill>
                <a:srgbClr val="C00000"/>
              </a:solidFill>
              <a:latin typeface="微软雅黑" panose="020B0503020204020204" pitchFamily="34" charset="-122"/>
              <a:ea typeface="微软雅黑" panose="020B0503020204020204" pitchFamily="34" charset="-122"/>
            </a:endParaRPr>
          </a:p>
          <a:p>
            <a:pPr marL="992188" indent="-449263">
              <a:lnSpc>
                <a:spcPct val="120000"/>
              </a:lnSpc>
              <a:spcBef>
                <a:spcPts val="100"/>
              </a:spcBef>
              <a:buClr>
                <a:srgbClr val="FF0000"/>
              </a:buClr>
              <a:buFont typeface="Wingdings" pitchFamily="2" charset="2"/>
              <a:buChar char="l"/>
            </a:pPr>
            <a:r>
              <a:rPr lang="zh-CN" altLang="en-US" sz="2400" dirty="0" smtClean="0">
                <a:latin typeface="微软雅黑" pitchFamily="34" charset="-122"/>
                <a:ea typeface="微软雅黑" pitchFamily="34" charset="-122"/>
              </a:rPr>
              <a:t>控制指令</a:t>
            </a:r>
            <a:r>
              <a:rPr lang="zh-CN" altLang="en-US" sz="2400" dirty="0">
                <a:latin typeface="微软雅黑" pitchFamily="34" charset="-122"/>
                <a:ea typeface="微软雅黑" pitchFamily="34" charset="-122"/>
              </a:rPr>
              <a:t>或相关数据</a:t>
            </a:r>
            <a:r>
              <a:rPr lang="zh-CN" altLang="en-US" sz="2400" dirty="0" smtClean="0">
                <a:latin typeface="微软雅黑" pitchFamily="34" charset="-122"/>
                <a:ea typeface="微软雅黑" pitchFamily="34" charset="-122"/>
              </a:rPr>
              <a:t>交换需加密认证</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1074456394"/>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09262"/>
            <a:ext cx="7886700" cy="1047652"/>
          </a:xfrm>
        </p:spPr>
        <p:txBody>
          <a:bodyPr>
            <a:normAutofit/>
          </a:bodyPr>
          <a:lstStyle/>
          <a:p>
            <a:r>
              <a:rPr lang="zh-CN" altLang="en-US" sz="4000" b="1" kern="1200" dirty="0" smtClean="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a:rPr>
              <a:t>大数据安全</a:t>
            </a:r>
            <a:r>
              <a:rPr lang="zh-CN" altLang="en-US" sz="4000" b="1" kern="1200" dirty="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a:rPr>
              <a:t>面临的挑战</a:t>
            </a:r>
          </a:p>
        </p:txBody>
      </p:sp>
      <p:sp>
        <p:nvSpPr>
          <p:cNvPr id="6" name="灯片编号占位符 2"/>
          <p:cNvSpPr txBox="1">
            <a:spLocks/>
          </p:cNvSpPr>
          <p:nvPr/>
        </p:nvSpPr>
        <p:spPr>
          <a:xfrm>
            <a:off x="7596336" y="6433145"/>
            <a:ext cx="1297260" cy="2743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1pPr>
            <a:lvl2pPr marL="742950" indent="-28575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2pPr>
            <a:lvl3pPr marL="11430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3pPr>
            <a:lvl4pPr marL="16002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4pPr>
            <a:lvl5pPr marL="20574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9pPr>
          </a:lstStyle>
          <a:p>
            <a:pPr algn="r" eaLnBrk="1" hangingPunct="1"/>
            <a:fld id="{BD03E12C-43CD-4330-824D-05180D7760BA}" type="slidenum">
              <a:rPr lang="zh-CN" altLang="en-US" sz="1200" b="0"/>
              <a:pPr algn="r" eaLnBrk="1" hangingPunct="1"/>
              <a:t>24</a:t>
            </a:fld>
            <a:endParaRPr lang="zh-CN" altLang="en-US" sz="1200" b="0" dirty="0"/>
          </a:p>
        </p:txBody>
      </p:sp>
      <p:sp>
        <p:nvSpPr>
          <p:cNvPr id="7" name="灯片编号占位符 2"/>
          <p:cNvSpPr txBox="1">
            <a:spLocks/>
          </p:cNvSpPr>
          <p:nvPr/>
        </p:nvSpPr>
        <p:spPr bwMode="auto">
          <a:xfrm>
            <a:off x="953598" y="6309320"/>
            <a:ext cx="1485900" cy="2476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1pPr>
            <a:lvl2pPr marL="742950" indent="-28575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2pPr>
            <a:lvl3pPr marL="11430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3pPr>
            <a:lvl4pPr marL="16002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4pPr>
            <a:lvl5pPr marL="20574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9pPr>
          </a:lstStyle>
          <a:p>
            <a:pPr eaLnBrk="1" hangingPunct="1"/>
            <a:endParaRPr lang="zh-CN" altLang="en-US" sz="1200" b="0" dirty="0"/>
          </a:p>
        </p:txBody>
      </p:sp>
      <p:sp>
        <p:nvSpPr>
          <p:cNvPr id="3" name="矩形 2"/>
          <p:cNvSpPr/>
          <p:nvPr/>
        </p:nvSpPr>
        <p:spPr>
          <a:xfrm>
            <a:off x="755576" y="1256914"/>
            <a:ext cx="7755008" cy="4524315"/>
          </a:xfrm>
          <a:prstGeom prst="rect">
            <a:avLst/>
          </a:prstGeom>
        </p:spPr>
        <p:txBody>
          <a:bodyPr wrap="square">
            <a:spAutoFit/>
          </a:bodyPr>
          <a:lstStyle/>
          <a:p>
            <a:pPr marL="622300" indent="-622300">
              <a:lnSpc>
                <a:spcPct val="150000"/>
              </a:lnSpc>
              <a:buClr>
                <a:srgbClr val="FF0000"/>
              </a:buClr>
              <a:buFont typeface="Wingdings" pitchFamily="2" charset="2"/>
              <a:buChar char="Ø"/>
            </a:pPr>
            <a:r>
              <a:rPr lang="zh-CN" altLang="en-US" sz="3200" dirty="0" smtClean="0">
                <a:latin typeface="微软雅黑" pitchFamily="34" charset="-122"/>
                <a:ea typeface="微软雅黑" pitchFamily="34" charset="-122"/>
              </a:rPr>
              <a:t>数据处理</a:t>
            </a:r>
            <a:r>
              <a:rPr lang="zh-CN" altLang="en-US" sz="3200" dirty="0">
                <a:latin typeface="微软雅黑" pitchFamily="34" charset="-122"/>
                <a:ea typeface="微软雅黑" pitchFamily="34" charset="-122"/>
              </a:rPr>
              <a:t>的</a:t>
            </a:r>
            <a:r>
              <a:rPr lang="zh-CN" altLang="en-US" sz="3200" dirty="0">
                <a:solidFill>
                  <a:srgbClr val="FF0000"/>
                </a:solidFill>
                <a:latin typeface="微软雅黑" pitchFamily="34" charset="-122"/>
                <a:ea typeface="微软雅黑" pitchFamily="34" charset="-122"/>
              </a:rPr>
              <a:t>时效性要求</a:t>
            </a:r>
            <a:r>
              <a:rPr lang="zh-CN" altLang="en-US" sz="3200" dirty="0" smtClean="0">
                <a:solidFill>
                  <a:srgbClr val="FF0000"/>
                </a:solidFill>
                <a:latin typeface="微软雅黑" pitchFamily="34" charset="-122"/>
                <a:ea typeface="微软雅黑" pitchFamily="34" charset="-122"/>
              </a:rPr>
              <a:t>高</a:t>
            </a:r>
            <a:r>
              <a:rPr lang="zh-CN" altLang="en-US" sz="3200" dirty="0" smtClean="0">
                <a:latin typeface="微软雅黑" pitchFamily="34" charset="-122"/>
                <a:ea typeface="微软雅黑" pitchFamily="34" charset="-122"/>
              </a:rPr>
              <a:t>，对安全保护和检测带来挑战</a:t>
            </a:r>
            <a:endParaRPr lang="zh-CN" altLang="en-US" sz="3200" dirty="0">
              <a:latin typeface="微软雅黑" pitchFamily="34" charset="-122"/>
              <a:ea typeface="微软雅黑" pitchFamily="34" charset="-122"/>
            </a:endParaRPr>
          </a:p>
          <a:p>
            <a:pPr marL="622300" indent="-622300">
              <a:lnSpc>
                <a:spcPct val="150000"/>
              </a:lnSpc>
              <a:buClr>
                <a:srgbClr val="FF0000"/>
              </a:buClr>
              <a:buFont typeface="Wingdings" pitchFamily="2" charset="2"/>
              <a:buChar char="Ø"/>
            </a:pPr>
            <a:r>
              <a:rPr lang="zh-CN" altLang="en-US" sz="3200" dirty="0">
                <a:latin typeface="微软雅黑" pitchFamily="34" charset="-122"/>
                <a:ea typeface="微软雅黑" pitchFamily="34" charset="-122"/>
              </a:rPr>
              <a:t>隐私泄露防范难度</a:t>
            </a:r>
            <a:r>
              <a:rPr lang="zh-CN" altLang="en-US" sz="3200" dirty="0" smtClean="0">
                <a:latin typeface="微软雅黑" pitchFamily="34" charset="-122"/>
                <a:ea typeface="微软雅黑" pitchFamily="34" charset="-122"/>
              </a:rPr>
              <a:t>高，</a:t>
            </a:r>
            <a:r>
              <a:rPr lang="zh-CN" altLang="en-US" sz="3200" dirty="0" smtClean="0">
                <a:solidFill>
                  <a:srgbClr val="FF0000"/>
                </a:solidFill>
                <a:latin typeface="微软雅黑" pitchFamily="34" charset="-122"/>
                <a:ea typeface="微软雅黑" pitchFamily="34" charset="-122"/>
              </a:rPr>
              <a:t>数量大</a:t>
            </a:r>
            <a:r>
              <a:rPr lang="zh-CN" altLang="en-US" sz="3200" dirty="0" smtClean="0">
                <a:latin typeface="微软雅黑" pitchFamily="34" charset="-122"/>
                <a:ea typeface="微软雅黑" pitchFamily="34" charset="-122"/>
              </a:rPr>
              <a:t>环节多。</a:t>
            </a:r>
            <a:endParaRPr lang="zh-CN" altLang="en-US" sz="3200" dirty="0">
              <a:latin typeface="微软雅黑" pitchFamily="34" charset="-122"/>
              <a:ea typeface="微软雅黑" pitchFamily="34" charset="-122"/>
            </a:endParaRPr>
          </a:p>
          <a:p>
            <a:pPr marL="622300" indent="-622300">
              <a:lnSpc>
                <a:spcPct val="150000"/>
              </a:lnSpc>
              <a:buClr>
                <a:srgbClr val="FF0000"/>
              </a:buClr>
              <a:buFont typeface="Wingdings" pitchFamily="2" charset="2"/>
              <a:buChar char="Ø"/>
            </a:pPr>
            <a:r>
              <a:rPr lang="zh-CN" altLang="en-US" sz="3200" dirty="0">
                <a:latin typeface="微软雅黑" pitchFamily="34" charset="-122"/>
                <a:ea typeface="微软雅黑" pitchFamily="34" charset="-122"/>
              </a:rPr>
              <a:t>数据多源异构，</a:t>
            </a:r>
            <a:r>
              <a:rPr lang="zh-CN" altLang="en-US" sz="3200" dirty="0">
                <a:solidFill>
                  <a:srgbClr val="FF0000"/>
                </a:solidFill>
                <a:latin typeface="微软雅黑" pitchFamily="34" charset="-122"/>
                <a:ea typeface="微软雅黑" pitchFamily="34" charset="-122"/>
              </a:rPr>
              <a:t>动态性</a:t>
            </a:r>
            <a:r>
              <a:rPr lang="zh-CN" altLang="en-US" sz="3200" dirty="0">
                <a:latin typeface="微软雅黑" pitchFamily="34" charset="-122"/>
                <a:ea typeface="微软雅黑" pitchFamily="34" charset="-122"/>
              </a:rPr>
              <a:t>、流动性大使传统访问控制机制难以实现</a:t>
            </a:r>
            <a:endParaRPr lang="en-US" altLang="zh-CN" sz="3200" dirty="0">
              <a:latin typeface="微软雅黑" pitchFamily="34" charset="-122"/>
              <a:ea typeface="微软雅黑" pitchFamily="34" charset="-122"/>
            </a:endParaRPr>
          </a:p>
          <a:p>
            <a:pPr marL="622300" indent="-622300">
              <a:lnSpc>
                <a:spcPct val="150000"/>
              </a:lnSpc>
              <a:buClr>
                <a:srgbClr val="FF0000"/>
              </a:buClr>
              <a:buFont typeface="Wingdings" pitchFamily="2" charset="2"/>
              <a:buChar char="Ø"/>
            </a:pPr>
            <a:r>
              <a:rPr lang="zh-CN" altLang="en-US" sz="3200" dirty="0" smtClean="0">
                <a:latin typeface="微软雅黑" pitchFamily="34" charset="-122"/>
                <a:ea typeface="微软雅黑" pitchFamily="34" charset="-122"/>
              </a:rPr>
              <a:t>传统威胁依旧，新技术带来新威胁</a:t>
            </a:r>
            <a:endParaRPr lang="en-US" altLang="zh-CN" sz="3200" dirty="0">
              <a:latin typeface="微软雅黑" pitchFamily="34" charset="-122"/>
              <a:ea typeface="微软雅黑" pitchFamily="34" charset="-122"/>
            </a:endParaRPr>
          </a:p>
        </p:txBody>
      </p:sp>
    </p:spTree>
    <p:extLst>
      <p:ext uri="{BB962C8B-B14F-4D97-AF65-F5344CB8AC3E}">
        <p14:creationId xmlns:p14="http://schemas.microsoft.com/office/powerpoint/2010/main" val="614744563"/>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3743" y="260736"/>
            <a:ext cx="6817639" cy="671433"/>
          </a:xfrm>
        </p:spPr>
        <p:txBody>
          <a:bodyPr/>
          <a:lstStyle/>
          <a:p>
            <a:r>
              <a:rPr lang="zh-CN" altLang="en-US" sz="4000" dirty="0">
                <a:solidFill>
                  <a:srgbClr val="FF9933"/>
                </a:solidFill>
                <a:effectLst>
                  <a:outerShdw blurRad="38100" dist="38100" dir="2700000" algn="tl">
                    <a:srgbClr val="000000">
                      <a:alpha val="43137"/>
                    </a:srgbClr>
                  </a:outerShdw>
                </a:effectLst>
              </a:rPr>
              <a:t>大数据安全保护的两个方面</a:t>
            </a:r>
          </a:p>
        </p:txBody>
      </p:sp>
      <p:sp>
        <p:nvSpPr>
          <p:cNvPr id="3" name="矩形: 圆角 13">
            <a:extLst>
              <a:ext uri="{FF2B5EF4-FFF2-40B4-BE49-F238E27FC236}">
                <a16:creationId xmlns:a16="http://schemas.microsoft.com/office/drawing/2014/main" xmlns="" id="{0FA0B9FE-7757-42DD-87D4-3D2690F86309}"/>
              </a:ext>
            </a:extLst>
          </p:cNvPr>
          <p:cNvSpPr/>
          <p:nvPr/>
        </p:nvSpPr>
        <p:spPr>
          <a:xfrm>
            <a:off x="846341" y="1813302"/>
            <a:ext cx="1944217" cy="604434"/>
          </a:xfrm>
          <a:prstGeom prst="roundRect">
            <a:avLst/>
          </a:prstGeom>
          <a:solidFill>
            <a:schemeClr val="accent5">
              <a:lumMod val="40000"/>
              <a:lumOff val="60000"/>
            </a:schemeClr>
          </a:solidFill>
          <a:ln>
            <a:solidFill>
              <a:schemeClr val="bg1"/>
            </a:solidFill>
          </a:ln>
        </p:spPr>
        <p:style>
          <a:lnRef idx="2">
            <a:schemeClr val="dk1"/>
          </a:lnRef>
          <a:fillRef idx="1">
            <a:schemeClr val="lt1"/>
          </a:fillRef>
          <a:effectRef idx="0">
            <a:schemeClr val="dk1"/>
          </a:effectRef>
          <a:fontRef idx="minor">
            <a:schemeClr val="dk1"/>
          </a:fontRef>
        </p:style>
        <p:txBody>
          <a:bodyPr rtlCol="0" anchor="t"/>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数据安全</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4" name="矩形: 圆角 10">
            <a:extLst>
              <a:ext uri="{FF2B5EF4-FFF2-40B4-BE49-F238E27FC236}">
                <a16:creationId xmlns:a16="http://schemas.microsoft.com/office/drawing/2014/main" xmlns="" id="{B098D67A-2431-45B3-804A-9F8319030F1F}"/>
              </a:ext>
            </a:extLst>
          </p:cNvPr>
          <p:cNvSpPr/>
          <p:nvPr/>
        </p:nvSpPr>
        <p:spPr>
          <a:xfrm>
            <a:off x="846341" y="4069305"/>
            <a:ext cx="1944218" cy="1448092"/>
          </a:xfrm>
          <a:prstGeom prst="roundRect">
            <a:avLst/>
          </a:prstGeom>
          <a:solidFill>
            <a:schemeClr val="accent5">
              <a:lumMod val="40000"/>
              <a:lumOff val="60000"/>
            </a:schemeClr>
          </a:solidFill>
          <a:ln>
            <a:solidFill>
              <a:schemeClr val="bg1"/>
            </a:solidFill>
          </a:ln>
        </p:spPr>
        <p:style>
          <a:lnRef idx="2">
            <a:schemeClr val="dk1"/>
          </a:lnRef>
          <a:fillRef idx="1">
            <a:schemeClr val="lt1"/>
          </a:fillRef>
          <a:effectRef idx="0">
            <a:schemeClr val="dk1"/>
          </a:effectRef>
          <a:fontRef idx="minor">
            <a:schemeClr val="dk1"/>
          </a:fontRef>
        </p:style>
        <p:txBody>
          <a:bodyPr rtlCol="0" anchor="t"/>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平台自身</a:t>
            </a:r>
            <a:endParaRPr lang="en-US" altLang="zh-CN" sz="2800" dirty="0" smtClean="0">
              <a:solidFill>
                <a:schemeClr val="tx1"/>
              </a:solidFill>
              <a:latin typeface="微软雅黑" panose="020B0503020204020204" pitchFamily="34" charset="-122"/>
              <a:ea typeface="微软雅黑" panose="020B0503020204020204" pitchFamily="34" charset="-122"/>
            </a:endParaRPr>
          </a:p>
          <a:p>
            <a:pPr algn="ctr"/>
            <a:r>
              <a:rPr lang="zh-CN" altLang="en-US" sz="2800" dirty="0" smtClean="0">
                <a:solidFill>
                  <a:schemeClr val="tx1"/>
                </a:solidFill>
                <a:latin typeface="微软雅黑" panose="020B0503020204020204" pitchFamily="34" charset="-122"/>
                <a:ea typeface="微软雅黑" panose="020B0503020204020204" pitchFamily="34" charset="-122"/>
              </a:rPr>
              <a:t>安全与</a:t>
            </a:r>
            <a:endParaRPr lang="en-US" altLang="zh-CN" sz="2800" dirty="0" smtClean="0">
              <a:solidFill>
                <a:schemeClr val="tx1"/>
              </a:solidFill>
              <a:latin typeface="微软雅黑" panose="020B0503020204020204" pitchFamily="34" charset="-122"/>
              <a:ea typeface="微软雅黑" panose="020B0503020204020204" pitchFamily="34" charset="-122"/>
            </a:endParaRPr>
          </a:p>
          <a:p>
            <a:pPr algn="ctr"/>
            <a:r>
              <a:rPr lang="zh-CN" altLang="en-US" sz="2800" dirty="0" smtClean="0">
                <a:solidFill>
                  <a:schemeClr val="tx1"/>
                </a:solidFill>
                <a:latin typeface="微软雅黑" panose="020B0503020204020204" pitchFamily="34" charset="-122"/>
                <a:ea typeface="微软雅黑" panose="020B0503020204020204" pitchFamily="34" charset="-122"/>
              </a:rPr>
              <a:t>服务安全</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5" name="标题 1"/>
          <p:cNvSpPr txBox="1">
            <a:spLocks/>
          </p:cNvSpPr>
          <p:nvPr/>
        </p:nvSpPr>
        <p:spPr>
          <a:xfrm>
            <a:off x="3316637" y="1250419"/>
            <a:ext cx="5162551" cy="2205703"/>
          </a:xfrm>
          <a:prstGeom prst="rect">
            <a:avLst/>
          </a:prstGeom>
        </p:spPr>
        <p:txBody>
          <a:bodyPr/>
          <a:lstStyle>
            <a:lvl1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464646"/>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464646"/>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464646"/>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464646"/>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464646"/>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4400" b="1" i="0" u="none" strike="noStrike" cap="none" spc="0" baseline="0">
                <a:ln>
                  <a:noFill/>
                </a:ln>
                <a:solidFill>
                  <a:srgbClr val="464646"/>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4400" b="1" i="0" u="none" strike="noStrike" cap="none" spc="0" baseline="0">
                <a:ln>
                  <a:noFill/>
                </a:ln>
                <a:solidFill>
                  <a:srgbClr val="464646"/>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4400" b="1" i="0" u="none" strike="noStrike" cap="none" spc="0" baseline="0">
                <a:ln>
                  <a:noFill/>
                </a:ln>
                <a:solidFill>
                  <a:srgbClr val="464646"/>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4400" b="1" i="0" u="none" strike="noStrike" cap="none" spc="0" baseline="0">
                <a:ln>
                  <a:noFill/>
                </a:ln>
                <a:solidFill>
                  <a:srgbClr val="464646"/>
                </a:solidFill>
                <a:uFillTx/>
                <a:latin typeface="Arial"/>
                <a:ea typeface="Arial"/>
                <a:cs typeface="Arial"/>
                <a:sym typeface="Arial"/>
              </a:defRPr>
            </a:lvl9pPr>
          </a:lstStyle>
          <a:p>
            <a:pPr>
              <a:lnSpc>
                <a:spcPct val="120000"/>
              </a:lnSpc>
            </a:pPr>
            <a:r>
              <a:rPr lang="zh-CN" altLang="en-US" sz="2800" b="0" dirty="0">
                <a:latin typeface="微软雅黑" pitchFamily="34" charset="-122"/>
                <a:ea typeface="微软雅黑" pitchFamily="34" charset="-122"/>
              </a:rPr>
              <a:t>在数据生命周期内：</a:t>
            </a:r>
            <a:r>
              <a:rPr lang="zh-CN" altLang="en-US" sz="2800" b="0" dirty="0">
                <a:solidFill>
                  <a:srgbClr val="FF0000"/>
                </a:solidFill>
                <a:latin typeface="微软雅黑" pitchFamily="34" charset="-122"/>
                <a:ea typeface="微软雅黑" pitchFamily="34" charset="-122"/>
              </a:rPr>
              <a:t>数据分类分级</a:t>
            </a:r>
            <a:r>
              <a:rPr lang="zh-CN" altLang="en-US" sz="2800" b="0" dirty="0">
                <a:latin typeface="微软雅黑" pitchFamily="34" charset="-122"/>
                <a:ea typeface="微软雅黑" pitchFamily="34" charset="-122"/>
              </a:rPr>
              <a:t>，数据标记，数据</a:t>
            </a:r>
            <a:r>
              <a:rPr lang="zh-CN" altLang="zh-CN" sz="2800" b="0" dirty="0">
                <a:latin typeface="微软雅黑" pitchFamily="34" charset="-122"/>
                <a:ea typeface="微软雅黑" pitchFamily="34" charset="-122"/>
              </a:rPr>
              <a:t>脱敏</a:t>
            </a:r>
            <a:r>
              <a:rPr lang="zh-CN" altLang="en-US" sz="2800" b="0" dirty="0">
                <a:latin typeface="微软雅黑" pitchFamily="34" charset="-122"/>
                <a:ea typeface="微软雅黑" pitchFamily="34" charset="-122"/>
              </a:rPr>
              <a:t>，数据溯源，</a:t>
            </a:r>
            <a:r>
              <a:rPr lang="zh-CN" altLang="en-US" sz="2800" b="0" dirty="0" smtClean="0">
                <a:latin typeface="微软雅黑" pitchFamily="34" charset="-122"/>
                <a:ea typeface="微软雅黑" pitchFamily="34" charset="-122"/>
              </a:rPr>
              <a:t>数据真实性验证，存储副本</a:t>
            </a:r>
            <a:r>
              <a:rPr lang="zh-CN" altLang="en-US" sz="2800" b="0" dirty="0">
                <a:latin typeface="微软雅黑" pitchFamily="34" charset="-122"/>
                <a:ea typeface="微软雅黑" pitchFamily="34" charset="-122"/>
              </a:rPr>
              <a:t>一致性。</a:t>
            </a:r>
          </a:p>
        </p:txBody>
      </p:sp>
      <p:sp>
        <p:nvSpPr>
          <p:cNvPr id="6" name="标题 1"/>
          <p:cNvSpPr txBox="1">
            <a:spLocks/>
          </p:cNvSpPr>
          <p:nvPr/>
        </p:nvSpPr>
        <p:spPr>
          <a:xfrm>
            <a:off x="3316523" y="3624925"/>
            <a:ext cx="5162551" cy="2636390"/>
          </a:xfrm>
          <a:prstGeom prst="rect">
            <a:avLst/>
          </a:prstGeom>
        </p:spPr>
        <p:txBody>
          <a:bodyPr/>
          <a:lstStyle>
            <a:lvl1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464646"/>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464646"/>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464646"/>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464646"/>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464646"/>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4400" b="1" i="0" u="none" strike="noStrike" cap="none" spc="0" baseline="0">
                <a:ln>
                  <a:noFill/>
                </a:ln>
                <a:solidFill>
                  <a:srgbClr val="464646"/>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4400" b="1" i="0" u="none" strike="noStrike" cap="none" spc="0" baseline="0">
                <a:ln>
                  <a:noFill/>
                </a:ln>
                <a:solidFill>
                  <a:srgbClr val="464646"/>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4400" b="1" i="0" u="none" strike="noStrike" cap="none" spc="0" baseline="0">
                <a:ln>
                  <a:noFill/>
                </a:ln>
                <a:solidFill>
                  <a:srgbClr val="464646"/>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4400" b="1" i="0" u="none" strike="noStrike" cap="none" spc="0" baseline="0">
                <a:ln>
                  <a:noFill/>
                </a:ln>
                <a:solidFill>
                  <a:srgbClr val="464646"/>
                </a:solidFill>
                <a:uFillTx/>
                <a:latin typeface="Arial"/>
                <a:ea typeface="Arial"/>
                <a:cs typeface="Arial"/>
                <a:sym typeface="Arial"/>
              </a:defRPr>
            </a:lvl9pPr>
          </a:lstStyle>
          <a:p>
            <a:pPr>
              <a:lnSpc>
                <a:spcPct val="120000"/>
              </a:lnSpc>
            </a:pPr>
            <a:r>
              <a:rPr lang="zh-CN" altLang="en-US" sz="2800" b="0" dirty="0" smtClean="0">
                <a:latin typeface="微软雅黑" pitchFamily="34" charset="-122"/>
                <a:ea typeface="微软雅黑" pitchFamily="34" charset="-122"/>
              </a:rPr>
              <a:t>共享交换安全，脱敏和去标识化</a:t>
            </a:r>
            <a:r>
              <a:rPr lang="zh-CN" altLang="en-US" sz="2800" b="0" dirty="0">
                <a:latin typeface="微软雅黑" pitchFamily="34" charset="-122"/>
                <a:ea typeface="微软雅黑" pitchFamily="34" charset="-122"/>
              </a:rPr>
              <a:t>能力。平台的节点认证，审计监测，细粒度</a:t>
            </a:r>
            <a:r>
              <a:rPr lang="zh-CN" altLang="en-US" sz="2800" b="0" dirty="0" smtClean="0">
                <a:latin typeface="微软雅黑" pitchFamily="34" charset="-122"/>
                <a:ea typeface="微软雅黑" pitchFamily="34" charset="-122"/>
              </a:rPr>
              <a:t>的</a:t>
            </a:r>
            <a:r>
              <a:rPr lang="zh-CN" altLang="zh-CN" sz="2800" b="0" dirty="0" smtClean="0">
                <a:latin typeface="微软雅黑" pitchFamily="34" charset="-122"/>
                <a:ea typeface="微软雅黑" pitchFamily="34" charset="-122"/>
              </a:rPr>
              <a:t>访问控制</a:t>
            </a:r>
            <a:r>
              <a:rPr lang="zh-CN" altLang="en-US" sz="2800" b="0" dirty="0" smtClean="0">
                <a:latin typeface="微软雅黑" pitchFamily="34" charset="-122"/>
                <a:ea typeface="微软雅黑" pitchFamily="34" charset="-122"/>
              </a:rPr>
              <a:t>，审计</a:t>
            </a:r>
            <a:r>
              <a:rPr lang="zh-CN" altLang="en-US" sz="2800" b="0" dirty="0">
                <a:latin typeface="微软雅黑" pitchFamily="34" charset="-122"/>
                <a:ea typeface="微软雅黑" pitchFamily="34" charset="-122"/>
              </a:rPr>
              <a:t>数据隔离</a:t>
            </a:r>
            <a:r>
              <a:rPr lang="zh-CN" altLang="en-US" sz="2800" b="0" dirty="0" smtClean="0">
                <a:latin typeface="微软雅黑" pitchFamily="34" charset="-122"/>
                <a:ea typeface="微软雅黑" pitchFamily="34" charset="-122"/>
              </a:rPr>
              <a:t>存放。服务</a:t>
            </a:r>
            <a:r>
              <a:rPr lang="zh-CN" altLang="en-US" sz="2800" b="0" dirty="0">
                <a:latin typeface="微软雅黑" pitchFamily="34" charset="-122"/>
                <a:ea typeface="微软雅黑" pitchFamily="34" charset="-122"/>
              </a:rPr>
              <a:t>的接口规范，工具或服务组件</a:t>
            </a:r>
            <a:r>
              <a:rPr lang="zh-CN" altLang="en-US" sz="2800" b="0" dirty="0" smtClean="0">
                <a:latin typeface="微软雅黑" pitchFamily="34" charset="-122"/>
                <a:ea typeface="微软雅黑" pitchFamily="34" charset="-122"/>
              </a:rPr>
              <a:t>管理。</a:t>
            </a:r>
            <a:endParaRPr lang="zh-CN" altLang="en-US" sz="2800" b="0" dirty="0">
              <a:latin typeface="微软雅黑" pitchFamily="34" charset="-122"/>
              <a:ea typeface="微软雅黑" pitchFamily="34" charset="-122"/>
            </a:endParaRPr>
          </a:p>
        </p:txBody>
      </p:sp>
      <p:cxnSp>
        <p:nvCxnSpPr>
          <p:cNvPr id="8" name="直接箭头连接符 7"/>
          <p:cNvCxnSpPr/>
          <p:nvPr/>
        </p:nvCxnSpPr>
        <p:spPr>
          <a:xfrm flipV="1">
            <a:off x="1814717" y="2744888"/>
            <a:ext cx="0" cy="108012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 name="TextBox 8"/>
          <p:cNvSpPr txBox="1"/>
          <p:nvPr/>
        </p:nvSpPr>
        <p:spPr>
          <a:xfrm>
            <a:off x="795128" y="2915832"/>
            <a:ext cx="815333"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zh-CN" altLang="en-US" sz="2400" b="0" i="0" u="none" strike="noStrike" cap="none" spc="0" normalizeH="0" baseline="0" dirty="0" smtClean="0">
                <a:ln>
                  <a:noFill/>
                </a:ln>
                <a:solidFill>
                  <a:srgbClr val="000000"/>
                </a:solidFill>
                <a:effectLst/>
                <a:uFillTx/>
                <a:latin typeface="黑体" pitchFamily="49" charset="-122"/>
                <a:ea typeface="黑体" pitchFamily="49" charset="-122"/>
                <a:cs typeface="Arial"/>
                <a:sym typeface="Arial"/>
              </a:rPr>
              <a:t>安全服务</a:t>
            </a:r>
            <a:endParaRPr kumimoji="0" lang="zh-CN" altLang="en-US" sz="2400" b="0" i="0" u="none" strike="noStrike" cap="none" spc="0" normalizeH="0" baseline="0" dirty="0">
              <a:ln>
                <a:noFill/>
              </a:ln>
              <a:solidFill>
                <a:srgbClr val="000000"/>
              </a:solidFill>
              <a:effectLst/>
              <a:uFillTx/>
              <a:latin typeface="黑体" pitchFamily="49" charset="-122"/>
              <a:ea typeface="黑体" pitchFamily="49" charset="-122"/>
              <a:cs typeface="Arial"/>
              <a:sym typeface="Arial"/>
            </a:endParaRPr>
          </a:p>
        </p:txBody>
      </p:sp>
    </p:spTree>
    <p:extLst>
      <p:ext uri="{BB962C8B-B14F-4D97-AF65-F5344CB8AC3E}">
        <p14:creationId xmlns:p14="http://schemas.microsoft.com/office/powerpoint/2010/main" val="163318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3"/>
          <p:cNvSpPr txBox="1">
            <a:spLocks noChangeArrowheads="1"/>
          </p:cNvSpPr>
          <p:nvPr/>
        </p:nvSpPr>
        <p:spPr bwMode="auto">
          <a:xfrm>
            <a:off x="611562" y="1317779"/>
            <a:ext cx="7992119" cy="2975294"/>
          </a:xfrm>
          <a:prstGeom prst="rect">
            <a:avLst/>
          </a:prstGeom>
          <a:ln w="9525" cap="flat" cmpd="sng" algn="ctr">
            <a:noFill/>
            <a:prstDash val="solid"/>
          </a:ln>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a:solidFill>
                  <a:schemeClr val="dk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400">
                <a:solidFill>
                  <a:schemeClr val="dk1"/>
                </a:solidFill>
                <a:latin typeface="+mn-lt"/>
                <a:ea typeface="+mn-ea"/>
                <a:cs typeface="+mn-cs"/>
                <a:sym typeface="Calibri" pitchFamily="34" charset="0"/>
              </a:defRPr>
            </a:lvl2pPr>
            <a:lvl3pPr marL="1143000" indent="-228600" algn="l" rtl="0" eaLnBrk="0" fontAlgn="base" hangingPunct="0">
              <a:spcBef>
                <a:spcPct val="20000"/>
              </a:spcBef>
              <a:spcAft>
                <a:spcPct val="0"/>
              </a:spcAft>
              <a:buFont typeface="Arial" pitchFamily="34" charset="0"/>
              <a:buChar char="•"/>
              <a:defRPr sz="2000">
                <a:solidFill>
                  <a:schemeClr val="dk1"/>
                </a:solidFill>
                <a:latin typeface="+mn-lt"/>
                <a:ea typeface="+mn-ea"/>
                <a:cs typeface="+mn-cs"/>
                <a:sym typeface="Calibri" pitchFamily="34" charset="0"/>
              </a:defRPr>
            </a:lvl3pPr>
            <a:lvl4pPr marL="1600200" indent="-228600" algn="l" rtl="0" eaLnBrk="0" fontAlgn="base" hangingPunct="0">
              <a:spcBef>
                <a:spcPct val="20000"/>
              </a:spcBef>
              <a:spcAft>
                <a:spcPct val="0"/>
              </a:spcAft>
              <a:buFont typeface="Arial" pitchFamily="34" charset="0"/>
              <a:buChar char="–"/>
              <a:defRPr>
                <a:solidFill>
                  <a:schemeClr val="dk1"/>
                </a:solidFill>
                <a:latin typeface="+mn-lt"/>
                <a:ea typeface="+mn-ea"/>
                <a:cs typeface="+mn-cs"/>
                <a:sym typeface="Calibri" pitchFamily="34" charset="0"/>
              </a:defRPr>
            </a:lvl4pPr>
            <a:lvl5pPr marL="2057400" indent="-228600" algn="l" rtl="0" eaLnBrk="0" fontAlgn="base" hangingPunct="0">
              <a:spcBef>
                <a:spcPct val="20000"/>
              </a:spcBef>
              <a:spcAft>
                <a:spcPct val="0"/>
              </a:spcAft>
              <a:buFont typeface="Arial" pitchFamily="34" charset="0"/>
              <a:buChar char="»"/>
              <a:defRPr>
                <a:solidFill>
                  <a:schemeClr val="dk1"/>
                </a:solidFill>
                <a:latin typeface="+mn-lt"/>
                <a:ea typeface="+mn-ea"/>
                <a:cs typeface="+mn-cs"/>
                <a:sym typeface="Calibri" pitchFamily="34" charset="0"/>
              </a:defRPr>
            </a:lvl5pPr>
            <a:lvl6pPr marL="2514600" indent="-228600" algn="l" rtl="0" fontAlgn="base">
              <a:spcBef>
                <a:spcPct val="20000"/>
              </a:spcBef>
              <a:spcAft>
                <a:spcPct val="0"/>
              </a:spcAft>
              <a:buFont typeface="Arial" pitchFamily="34" charset="0"/>
              <a:buChar char="»"/>
              <a:defRPr>
                <a:solidFill>
                  <a:schemeClr val="dk1"/>
                </a:solidFill>
                <a:latin typeface="+mn-lt"/>
                <a:ea typeface="+mn-ea"/>
                <a:cs typeface="+mn-cs"/>
                <a:sym typeface="Calibri" pitchFamily="34" charset="0"/>
              </a:defRPr>
            </a:lvl6pPr>
            <a:lvl7pPr marL="2971800" indent="-228600" algn="l" rtl="0" fontAlgn="base">
              <a:spcBef>
                <a:spcPct val="20000"/>
              </a:spcBef>
              <a:spcAft>
                <a:spcPct val="0"/>
              </a:spcAft>
              <a:buFont typeface="Arial" pitchFamily="34" charset="0"/>
              <a:buChar char="»"/>
              <a:defRPr>
                <a:solidFill>
                  <a:schemeClr val="dk1"/>
                </a:solidFill>
                <a:latin typeface="+mn-lt"/>
                <a:ea typeface="+mn-ea"/>
                <a:cs typeface="+mn-cs"/>
                <a:sym typeface="Calibri" pitchFamily="34" charset="0"/>
              </a:defRPr>
            </a:lvl7pPr>
            <a:lvl8pPr marL="3429000" indent="-228600" algn="l" rtl="0" fontAlgn="base">
              <a:spcBef>
                <a:spcPct val="20000"/>
              </a:spcBef>
              <a:spcAft>
                <a:spcPct val="0"/>
              </a:spcAft>
              <a:buFont typeface="Arial" pitchFamily="34" charset="0"/>
              <a:buChar char="»"/>
              <a:defRPr>
                <a:solidFill>
                  <a:schemeClr val="dk1"/>
                </a:solidFill>
                <a:latin typeface="+mn-lt"/>
                <a:ea typeface="+mn-ea"/>
                <a:cs typeface="+mn-cs"/>
                <a:sym typeface="Calibri" pitchFamily="34" charset="0"/>
              </a:defRPr>
            </a:lvl8pPr>
            <a:lvl9pPr marL="3886200" indent="-228600" algn="l" rtl="0" fontAlgn="base">
              <a:spcBef>
                <a:spcPct val="20000"/>
              </a:spcBef>
              <a:spcAft>
                <a:spcPct val="0"/>
              </a:spcAft>
              <a:buFont typeface="Arial" pitchFamily="34" charset="0"/>
              <a:buChar char="»"/>
              <a:defRPr>
                <a:solidFill>
                  <a:schemeClr val="dk1"/>
                </a:solidFill>
                <a:latin typeface="+mn-lt"/>
                <a:ea typeface="+mn-ea"/>
                <a:cs typeface="+mn-cs"/>
                <a:sym typeface="Calibri" pitchFamily="34" charset="0"/>
              </a:defRPr>
            </a:lvl9pPr>
          </a:lstStyle>
          <a:p>
            <a:pPr marL="1588" lvl="1" indent="711200" eaLnBrk="1" hangingPunct="1">
              <a:lnSpc>
                <a:spcPct val="150000"/>
              </a:lnSpc>
              <a:spcBef>
                <a:spcPts val="0"/>
              </a:spcBef>
              <a:buFontTx/>
              <a:buNone/>
              <a:defRPr/>
            </a:pPr>
            <a:r>
              <a:rPr lang="zh-CN" altLang="en-US" dirty="0">
                <a:latin typeface="微软雅黑" pitchFamily="34" charset="-122"/>
                <a:ea typeface="微软雅黑" pitchFamily="34" charset="-122"/>
              </a:rPr>
              <a:t>安全通用要求</a:t>
            </a:r>
            <a:endParaRPr lang="en-US" altLang="zh-CN" dirty="0">
              <a:latin typeface="微软雅黑" pitchFamily="34" charset="-122"/>
              <a:ea typeface="微软雅黑" pitchFamily="34" charset="-122"/>
            </a:endParaRPr>
          </a:p>
          <a:p>
            <a:pPr marL="1588" lvl="1" indent="711200" eaLnBrk="1" hangingPunct="1">
              <a:lnSpc>
                <a:spcPct val="150000"/>
              </a:lnSpc>
              <a:spcBef>
                <a:spcPts val="0"/>
              </a:spcBef>
              <a:buFontTx/>
              <a:buNone/>
              <a:defRPr/>
            </a:pPr>
            <a:r>
              <a:rPr lang="zh-CN" altLang="en-US" dirty="0">
                <a:latin typeface="微软雅黑" pitchFamily="34" charset="-122"/>
                <a:ea typeface="微软雅黑" pitchFamily="34" charset="-122"/>
              </a:rPr>
              <a:t>云计算安全扩展要求</a:t>
            </a:r>
            <a:endParaRPr lang="en-US" altLang="zh-CN" dirty="0">
              <a:latin typeface="微软雅黑" pitchFamily="34" charset="-122"/>
              <a:ea typeface="微软雅黑" pitchFamily="34" charset="-122"/>
            </a:endParaRPr>
          </a:p>
          <a:p>
            <a:pPr marL="1588" lvl="1" indent="711200" eaLnBrk="1" hangingPunct="1">
              <a:lnSpc>
                <a:spcPct val="150000"/>
              </a:lnSpc>
              <a:spcBef>
                <a:spcPts val="0"/>
              </a:spcBef>
              <a:buFontTx/>
              <a:buNone/>
              <a:defRPr/>
            </a:pPr>
            <a:r>
              <a:rPr lang="zh-CN" altLang="en-US" dirty="0" smtClean="0">
                <a:latin typeface="微软雅黑" pitchFamily="34" charset="-122"/>
                <a:ea typeface="微软雅黑" pitchFamily="34" charset="-122"/>
              </a:rPr>
              <a:t>移动互联安全扩展要求</a:t>
            </a:r>
            <a:endParaRPr lang="en-US" altLang="zh-CN" dirty="0" smtClean="0">
              <a:latin typeface="微软雅黑" pitchFamily="34" charset="-122"/>
              <a:ea typeface="微软雅黑" pitchFamily="34" charset="-122"/>
            </a:endParaRPr>
          </a:p>
          <a:p>
            <a:pPr marL="1588" lvl="1" indent="711200" eaLnBrk="1" hangingPunct="1">
              <a:lnSpc>
                <a:spcPct val="150000"/>
              </a:lnSpc>
              <a:spcBef>
                <a:spcPts val="0"/>
              </a:spcBef>
              <a:buFontTx/>
              <a:buNone/>
              <a:defRPr/>
            </a:pPr>
            <a:r>
              <a:rPr lang="zh-CN" altLang="en-US" dirty="0" smtClean="0">
                <a:latin typeface="微软雅黑" pitchFamily="34" charset="-122"/>
                <a:ea typeface="微软雅黑" pitchFamily="34" charset="-122"/>
              </a:rPr>
              <a:t>物联网安全扩展要求</a:t>
            </a:r>
            <a:endParaRPr lang="en-US" altLang="zh-CN" dirty="0" smtClean="0">
              <a:latin typeface="微软雅黑" pitchFamily="34" charset="-122"/>
              <a:ea typeface="微软雅黑" pitchFamily="34" charset="-122"/>
            </a:endParaRPr>
          </a:p>
          <a:p>
            <a:pPr marL="1588" lvl="1" indent="711200" eaLnBrk="1" hangingPunct="1">
              <a:lnSpc>
                <a:spcPct val="150000"/>
              </a:lnSpc>
              <a:spcBef>
                <a:spcPts val="0"/>
              </a:spcBef>
              <a:buFontTx/>
              <a:buNone/>
              <a:defRPr/>
            </a:pPr>
            <a:r>
              <a:rPr lang="zh-CN" altLang="en-US" dirty="0" smtClean="0">
                <a:latin typeface="微软雅黑" pitchFamily="34" charset="-122"/>
                <a:ea typeface="微软雅黑" pitchFamily="34" charset="-122"/>
              </a:rPr>
              <a:t>工业控制系统安全扩展要求</a:t>
            </a:r>
            <a:endParaRPr lang="en-US" altLang="zh-CN" dirty="0" smtClean="0">
              <a:latin typeface="微软雅黑" pitchFamily="34" charset="-122"/>
              <a:ea typeface="微软雅黑" pitchFamily="34" charset="-122"/>
            </a:endParaRPr>
          </a:p>
        </p:txBody>
      </p:sp>
      <p:sp>
        <p:nvSpPr>
          <p:cNvPr id="19" name="Rectangle 3"/>
          <p:cNvSpPr txBox="1">
            <a:spLocks noChangeArrowheads="1"/>
          </p:cNvSpPr>
          <p:nvPr/>
        </p:nvSpPr>
        <p:spPr bwMode="gray">
          <a:xfrm>
            <a:off x="437941" y="117004"/>
            <a:ext cx="7992119" cy="64770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1588" lvl="1" indent="-1588" eaLnBrk="1" hangingPunct="1">
              <a:lnSpc>
                <a:spcPct val="130000"/>
              </a:lnSpc>
              <a:spcBef>
                <a:spcPct val="0"/>
              </a:spcBef>
              <a:buFontTx/>
              <a:buNone/>
              <a:defRPr/>
            </a:pPr>
            <a:r>
              <a:rPr lang="zh-CN" altLang="en-US" sz="3200" kern="0" dirty="0">
                <a:latin typeface="微软雅黑" pitchFamily="34" charset="-122"/>
                <a:ea typeface="微软雅黑" pitchFamily="34" charset="-122"/>
              </a:rPr>
              <a:t>网络安全</a:t>
            </a:r>
            <a:r>
              <a:rPr lang="zh-CN" altLang="en-US" sz="3200" kern="0" dirty="0" smtClean="0">
                <a:latin typeface="微软雅黑" pitchFamily="34" charset="-122"/>
                <a:ea typeface="微软雅黑" pitchFamily="34" charset="-122"/>
              </a:rPr>
              <a:t>等级保护基本要求（</a:t>
            </a:r>
            <a:r>
              <a:rPr lang="en-US" altLang="zh-CN" sz="3200" kern="0" dirty="0" smtClean="0">
                <a:latin typeface="微软雅黑" pitchFamily="34" charset="-122"/>
                <a:ea typeface="微软雅黑" pitchFamily="34" charset="-122"/>
              </a:rPr>
              <a:t>GB/T 22239</a:t>
            </a:r>
            <a:r>
              <a:rPr lang="zh-CN" altLang="en-US" sz="3200" kern="0" dirty="0" smtClean="0">
                <a:latin typeface="微软雅黑" pitchFamily="34" charset="-122"/>
                <a:ea typeface="微软雅黑" pitchFamily="34" charset="-122"/>
              </a:rPr>
              <a:t>）</a:t>
            </a:r>
          </a:p>
        </p:txBody>
      </p:sp>
      <p:sp>
        <p:nvSpPr>
          <p:cNvPr id="5" name="灯片编号占位符 2"/>
          <p:cNvSpPr txBox="1">
            <a:spLocks/>
          </p:cNvSpPr>
          <p:nvPr/>
        </p:nvSpPr>
        <p:spPr>
          <a:xfrm>
            <a:off x="7162800" y="6362700"/>
            <a:ext cx="1729680" cy="2743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1pPr>
            <a:lvl2pPr marL="742950" indent="-28575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2pPr>
            <a:lvl3pPr marL="11430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3pPr>
            <a:lvl4pPr marL="16002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4pPr>
            <a:lvl5pPr marL="20574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9pPr>
          </a:lstStyle>
          <a:p>
            <a:pPr algn="r" eaLnBrk="1" hangingPunct="1"/>
            <a:fld id="{BD03E12C-43CD-4330-824D-05180D7760BA}" type="slidenum">
              <a:rPr lang="zh-CN" altLang="en-US" sz="1200" b="0" smtClean="0"/>
              <a:pPr algn="r" eaLnBrk="1" hangingPunct="1"/>
              <a:t>26</a:t>
            </a:fld>
            <a:endParaRPr lang="zh-CN" altLang="en-US" sz="1200" b="0" dirty="0" smtClean="0"/>
          </a:p>
        </p:txBody>
      </p:sp>
      <p:sp>
        <p:nvSpPr>
          <p:cNvPr id="2" name="矩形 1"/>
          <p:cNvSpPr/>
          <p:nvPr/>
        </p:nvSpPr>
        <p:spPr>
          <a:xfrm>
            <a:off x="611563" y="4509090"/>
            <a:ext cx="7992118" cy="1306413"/>
          </a:xfrm>
          <a:prstGeom prst="rect">
            <a:avLst/>
          </a:prstGeom>
          <a:ln w="9525" cap="flat" cmpd="sng" algn="ctr">
            <a:noFill/>
            <a:prstDash val="solid"/>
          </a:ln>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defTabSz="722313" eaLnBrk="0">
              <a:lnSpc>
                <a:spcPct val="150000"/>
              </a:lnSpc>
              <a:spcBef>
                <a:spcPct val="20000"/>
              </a:spcBef>
            </a:pPr>
            <a:r>
              <a:rPr lang="en-US" altLang="zh-CN" sz="2800" dirty="0" smtClean="0">
                <a:latin typeface="微软雅黑" pitchFamily="34" charset="-122"/>
                <a:ea typeface="微软雅黑" pitchFamily="34" charset="-122"/>
              </a:rPr>
              <a:t>	</a:t>
            </a:r>
            <a:r>
              <a:rPr lang="zh-CN" altLang="en-US" sz="2400" dirty="0">
                <a:latin typeface="微软雅黑" pitchFamily="34" charset="-122"/>
                <a:ea typeface="微软雅黑" pitchFamily="34" charset="-122"/>
              </a:rPr>
              <a:t>大数据应用场景说明（附录</a:t>
            </a:r>
            <a:r>
              <a:rPr lang="zh-CN" altLang="en-US" sz="2400" dirty="0" smtClean="0">
                <a:latin typeface="微软雅黑" pitchFamily="34" charset="-122"/>
                <a:ea typeface="微软雅黑" pitchFamily="34" charset="-122"/>
              </a:rPr>
              <a:t>），包括</a:t>
            </a:r>
            <a:r>
              <a:rPr lang="zh-CN" altLang="en-US" sz="2400" dirty="0" smtClean="0">
                <a:solidFill>
                  <a:srgbClr val="FF0000"/>
                </a:solidFill>
                <a:latin typeface="微软雅黑" pitchFamily="34" charset="-122"/>
                <a:ea typeface="微软雅黑" pitchFamily="34" charset="-122"/>
              </a:rPr>
              <a:t>大数据生命周期和大数据平台</a:t>
            </a:r>
            <a:r>
              <a:rPr lang="zh-CN" altLang="en-US" sz="2400" dirty="0" smtClean="0">
                <a:latin typeface="微软雅黑" pitchFamily="34" charset="-122"/>
                <a:ea typeface="微软雅黑" pitchFamily="34" charset="-122"/>
              </a:rPr>
              <a:t>可参考</a:t>
            </a:r>
            <a:r>
              <a:rPr lang="zh-CN" altLang="en-US" sz="2400" dirty="0">
                <a:latin typeface="微软雅黑" pitchFamily="34" charset="-122"/>
                <a:ea typeface="微软雅黑" pitchFamily="34" charset="-122"/>
              </a:rPr>
              <a:t>的</a:t>
            </a:r>
            <a:r>
              <a:rPr lang="zh-CN" altLang="en-US" sz="2400" dirty="0" smtClean="0">
                <a:latin typeface="微软雅黑" pitchFamily="34" charset="-122"/>
                <a:ea typeface="微软雅黑" pitchFamily="34" charset="-122"/>
              </a:rPr>
              <a:t>安全</a:t>
            </a:r>
            <a:r>
              <a:rPr lang="zh-CN" altLang="en-US" sz="2400" dirty="0">
                <a:latin typeface="微软雅黑" pitchFamily="34" charset="-122"/>
                <a:ea typeface="微软雅黑" pitchFamily="34" charset="-122"/>
              </a:rPr>
              <a:t>控制措施</a:t>
            </a:r>
          </a:p>
        </p:txBody>
      </p:sp>
    </p:spTree>
    <p:extLst>
      <p:ext uri="{BB962C8B-B14F-4D97-AF65-F5344CB8AC3E}">
        <p14:creationId xmlns:p14="http://schemas.microsoft.com/office/powerpoint/2010/main" val="904910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8">
                                            <p:bg/>
                                          </p:spTgt>
                                        </p:tgtEl>
                                        <p:attrNameLst>
                                          <p:attrName>style.visibility</p:attrName>
                                        </p:attrNameLst>
                                      </p:cBhvr>
                                      <p:to>
                                        <p:strVal val="visible"/>
                                      </p:to>
                                    </p:set>
                                    <p:anim calcmode="lin" valueType="num">
                                      <p:cBhvr additive="base">
                                        <p:cTn id="11" dur="500" fill="hold"/>
                                        <p:tgtEl>
                                          <p:spTgt spid="18">
                                            <p:bg/>
                                          </p:spTgt>
                                        </p:tgtEl>
                                        <p:attrNameLst>
                                          <p:attrName>ppt_x</p:attrName>
                                        </p:attrNameLst>
                                      </p:cBhvr>
                                      <p:tavLst>
                                        <p:tav tm="0">
                                          <p:val>
                                            <p:strVal val="#ppt_x"/>
                                          </p:val>
                                        </p:tav>
                                        <p:tav tm="100000">
                                          <p:val>
                                            <p:strVal val="#ppt_x"/>
                                          </p:val>
                                        </p:tav>
                                      </p:tavLst>
                                    </p:anim>
                                    <p:anim calcmode="lin" valueType="num">
                                      <p:cBhvr additive="base">
                                        <p:cTn id="12" dur="500" fill="hold"/>
                                        <p:tgtEl>
                                          <p:spTgt spid="18">
                                            <p:bg/>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anim calcmode="lin" valueType="num">
                                      <p:cBhvr additive="base">
                                        <p:cTn id="1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xEl>
                                              <p:pRg st="1" end="1"/>
                                            </p:txEl>
                                          </p:spTgt>
                                        </p:tgtEl>
                                        <p:attrNameLst>
                                          <p:attrName>style.visibility</p:attrName>
                                        </p:attrNameLst>
                                      </p:cBhvr>
                                      <p:to>
                                        <p:strVal val="visible"/>
                                      </p:to>
                                    </p:set>
                                    <p:anim calcmode="lin" valueType="num">
                                      <p:cBhvr additive="base">
                                        <p:cTn id="19"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
                                            <p:txEl>
                                              <p:pRg st="2" end="2"/>
                                            </p:txEl>
                                          </p:spTgt>
                                        </p:tgtEl>
                                        <p:attrNameLst>
                                          <p:attrName>style.visibility</p:attrName>
                                        </p:attrNameLst>
                                      </p:cBhvr>
                                      <p:to>
                                        <p:strVal val="visible"/>
                                      </p:to>
                                    </p:set>
                                    <p:anim calcmode="lin" valueType="num">
                                      <p:cBhvr additive="base">
                                        <p:cTn id="23" dur="500" fill="hold"/>
                                        <p:tgtEl>
                                          <p:spTgt spid="18">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anim calcmode="lin" valueType="num">
                                      <p:cBhvr additive="base">
                                        <p:cTn id="27" dur="500" fill="hold"/>
                                        <p:tgtEl>
                                          <p:spTgt spid="18">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xEl>
                                              <p:pRg st="4" end="4"/>
                                            </p:txEl>
                                          </p:spTgt>
                                        </p:tgtEl>
                                        <p:attrNameLst>
                                          <p:attrName>style.visibility</p:attrName>
                                        </p:attrNameLst>
                                      </p:cBhvr>
                                      <p:to>
                                        <p:strVal val="visible"/>
                                      </p:to>
                                    </p:set>
                                    <p:anim calcmode="lin" valueType="num">
                                      <p:cBhvr additive="base">
                                        <p:cTn id="31" dur="500" fill="hold"/>
                                        <p:tgtEl>
                                          <p:spTgt spid="1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19" grpId="0"/>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txBox="1">
            <a:spLocks/>
          </p:cNvSpPr>
          <p:nvPr/>
        </p:nvSpPr>
        <p:spPr>
          <a:xfrm>
            <a:off x="7596336" y="6433145"/>
            <a:ext cx="1297260" cy="2743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1pPr>
            <a:lvl2pPr marL="742950" indent="-28575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2pPr>
            <a:lvl3pPr marL="11430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3pPr>
            <a:lvl4pPr marL="16002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4pPr>
            <a:lvl5pPr marL="20574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9pPr>
          </a:lstStyle>
          <a:p>
            <a:pPr algn="r" eaLnBrk="1" hangingPunct="1"/>
            <a:fld id="{BD03E12C-43CD-4330-824D-05180D7760BA}" type="slidenum">
              <a:rPr lang="zh-CN" altLang="en-US" sz="1200" b="0"/>
              <a:pPr algn="r" eaLnBrk="1" hangingPunct="1"/>
              <a:t>27</a:t>
            </a:fld>
            <a:endParaRPr lang="zh-CN" altLang="en-US" sz="1200" b="0" dirty="0"/>
          </a:p>
        </p:txBody>
      </p:sp>
      <p:sp>
        <p:nvSpPr>
          <p:cNvPr id="8" name="标题 1"/>
          <p:cNvSpPr>
            <a:spLocks noGrp="1"/>
          </p:cNvSpPr>
          <p:nvPr>
            <p:ph type="title"/>
          </p:nvPr>
        </p:nvSpPr>
        <p:spPr>
          <a:xfrm>
            <a:off x="755682" y="0"/>
            <a:ext cx="7329581" cy="1134319"/>
          </a:xfrm>
        </p:spPr>
        <p:txBody>
          <a:bodyPr>
            <a:normAutofit/>
          </a:bodyPr>
          <a:lstStyle/>
          <a:p>
            <a:r>
              <a:rPr lang="zh-CN" altLang="en-US" sz="4000" b="1" kern="1200" dirty="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a:rPr>
              <a:t>与通用要求结构相同</a:t>
            </a:r>
          </a:p>
        </p:txBody>
      </p:sp>
      <p:sp>
        <p:nvSpPr>
          <p:cNvPr id="7" name="内容占位符 2"/>
          <p:cNvSpPr txBox="1">
            <a:spLocks/>
          </p:cNvSpPr>
          <p:nvPr/>
        </p:nvSpPr>
        <p:spPr bwMode="auto">
          <a:xfrm>
            <a:off x="755682" y="1124808"/>
            <a:ext cx="7985362" cy="5733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a:solidFill>
                  <a:schemeClr val="tx1"/>
                </a:solidFill>
                <a:latin typeface="+mn-lt"/>
                <a:ea typeface="+mn-ea"/>
                <a:sym typeface="Calibri" pitchFamily="34" charset="0"/>
              </a:defRPr>
            </a:lvl9pPr>
          </a:lstStyle>
          <a:p>
            <a:pPr marL="0" indent="0">
              <a:buClr>
                <a:schemeClr val="bg1"/>
              </a:buClr>
              <a:buNone/>
            </a:pPr>
            <a:r>
              <a:rPr lang="zh-CN" altLang="en-US" b="1" spc="225" dirty="0">
                <a:solidFill>
                  <a:srgbClr val="C00000"/>
                </a:solidFill>
                <a:latin typeface="微软雅黑" panose="020B0503020204020204" pitchFamily="34" charset="-122"/>
                <a:ea typeface="微软雅黑" panose="020B0503020204020204" pitchFamily="34" charset="-122"/>
              </a:rPr>
              <a:t>安全物理环境</a:t>
            </a:r>
            <a:endParaRPr lang="en-US" altLang="zh-CN" b="1" spc="225" dirty="0" smtClean="0">
              <a:solidFill>
                <a:srgbClr val="C00000"/>
              </a:solidFill>
              <a:latin typeface="微软雅黑" panose="020B0503020204020204" pitchFamily="34" charset="-122"/>
              <a:ea typeface="微软雅黑" panose="020B0503020204020204" pitchFamily="34" charset="-122"/>
            </a:endParaRPr>
          </a:p>
          <a:p>
            <a:pPr marL="992188" indent="-449263">
              <a:lnSpc>
                <a:spcPct val="110000"/>
              </a:lnSpc>
              <a:buClr>
                <a:srgbClr val="FF0000"/>
              </a:buClr>
              <a:buFont typeface="Wingdings" pitchFamily="2" charset="2"/>
              <a:buChar char="l"/>
            </a:pPr>
            <a:r>
              <a:rPr lang="zh-CN" altLang="en-US" sz="2400" dirty="0">
                <a:latin typeface="微软雅黑" pitchFamily="34" charset="-122"/>
                <a:ea typeface="微软雅黑" pitchFamily="34" charset="-122"/>
              </a:rPr>
              <a:t>境内</a:t>
            </a:r>
            <a:r>
              <a:rPr lang="zh-CN" altLang="zh-CN" sz="2400" dirty="0">
                <a:latin typeface="微软雅黑" pitchFamily="34" charset="-122"/>
                <a:ea typeface="微软雅黑" pitchFamily="34" charset="-122"/>
              </a:rPr>
              <a:t>存储、处理和分析。</a:t>
            </a:r>
            <a:endParaRPr lang="en-US" altLang="zh-CN" sz="2400" dirty="0">
              <a:latin typeface="微软雅黑" pitchFamily="34" charset="-122"/>
              <a:ea typeface="微软雅黑" pitchFamily="34" charset="-122"/>
            </a:endParaRPr>
          </a:p>
          <a:p>
            <a:pPr marL="0" indent="0">
              <a:buClr>
                <a:schemeClr val="bg1"/>
              </a:buClr>
              <a:buNone/>
            </a:pPr>
            <a:r>
              <a:rPr lang="zh-CN" altLang="en-US" b="1" spc="225" dirty="0">
                <a:solidFill>
                  <a:srgbClr val="C00000"/>
                </a:solidFill>
                <a:latin typeface="微软雅黑" panose="020B0503020204020204" pitchFamily="34" charset="-122"/>
                <a:ea typeface="微软雅黑" panose="020B0503020204020204" pitchFamily="34" charset="-122"/>
              </a:rPr>
              <a:t>安全通信网络</a:t>
            </a:r>
            <a:endParaRPr lang="en-US" altLang="zh-CN" b="1" spc="225" dirty="0" smtClean="0">
              <a:solidFill>
                <a:srgbClr val="C00000"/>
              </a:solidFill>
              <a:latin typeface="微软雅黑" panose="020B0503020204020204" pitchFamily="34" charset="-122"/>
              <a:ea typeface="微软雅黑" panose="020B0503020204020204" pitchFamily="34" charset="-122"/>
            </a:endParaRPr>
          </a:p>
          <a:p>
            <a:pPr marL="992188" indent="-449263">
              <a:lnSpc>
                <a:spcPct val="110000"/>
              </a:lnSpc>
              <a:buClr>
                <a:srgbClr val="FF0000"/>
              </a:buClr>
              <a:buFont typeface="Wingdings" pitchFamily="2" charset="2"/>
              <a:buChar char="l"/>
            </a:pPr>
            <a:r>
              <a:rPr lang="zh-CN" altLang="en-US" sz="2400" dirty="0">
                <a:latin typeface="微软雅黑" pitchFamily="34" charset="-122"/>
                <a:ea typeface="微软雅黑" pitchFamily="34" charset="-122"/>
              </a:rPr>
              <a:t>大数据平台的管理流量与系统业务流量分离</a:t>
            </a:r>
            <a:r>
              <a:rPr lang="zh-CN" altLang="zh-CN" sz="2400" dirty="0" smtClean="0"/>
              <a:t>。</a:t>
            </a:r>
            <a:endParaRPr lang="en-US" altLang="zh-CN" sz="2400" dirty="0" smtClean="0"/>
          </a:p>
          <a:p>
            <a:pPr marL="0" indent="0">
              <a:buClr>
                <a:schemeClr val="bg1"/>
              </a:buClr>
              <a:buNone/>
            </a:pPr>
            <a:r>
              <a:rPr lang="zh-CN" altLang="en-US" b="1" spc="225" dirty="0">
                <a:solidFill>
                  <a:srgbClr val="C00000"/>
                </a:solidFill>
                <a:latin typeface="微软雅黑" panose="020B0503020204020204" pitchFamily="34" charset="-122"/>
                <a:ea typeface="微软雅黑" panose="020B0503020204020204" pitchFamily="34" charset="-122"/>
              </a:rPr>
              <a:t>安全计算环境</a:t>
            </a:r>
            <a:endParaRPr lang="en-US" altLang="zh-CN" b="1" spc="225" dirty="0" smtClean="0">
              <a:solidFill>
                <a:srgbClr val="C00000"/>
              </a:solidFill>
              <a:latin typeface="微软雅黑" panose="020B0503020204020204" pitchFamily="34" charset="-122"/>
              <a:ea typeface="微软雅黑" panose="020B0503020204020204" pitchFamily="34" charset="-122"/>
            </a:endParaRPr>
          </a:p>
          <a:p>
            <a:pPr marL="992188" indent="-449263">
              <a:lnSpc>
                <a:spcPct val="110000"/>
              </a:lnSpc>
              <a:buClr>
                <a:srgbClr val="FF0000"/>
              </a:buClr>
              <a:buFont typeface="Wingdings" pitchFamily="2" charset="2"/>
              <a:buChar char="l"/>
            </a:pPr>
            <a:r>
              <a:rPr lang="zh-CN" altLang="en-US" sz="2400" dirty="0">
                <a:latin typeface="微软雅黑" pitchFamily="34" charset="-122"/>
                <a:ea typeface="微软雅黑" pitchFamily="34" charset="-122"/>
              </a:rPr>
              <a:t>数据分类分级</a:t>
            </a:r>
            <a:endParaRPr lang="en-US" altLang="zh-CN" sz="2400" dirty="0">
              <a:latin typeface="微软雅黑" pitchFamily="34" charset="-122"/>
              <a:ea typeface="微软雅黑" pitchFamily="34" charset="-122"/>
            </a:endParaRPr>
          </a:p>
          <a:p>
            <a:pPr marL="992188" indent="-449263">
              <a:lnSpc>
                <a:spcPct val="110000"/>
              </a:lnSpc>
              <a:buClr>
                <a:srgbClr val="FF0000"/>
              </a:buClr>
              <a:buFont typeface="Wingdings" pitchFamily="2" charset="2"/>
              <a:buChar char="l"/>
            </a:pPr>
            <a:r>
              <a:rPr lang="zh-CN" altLang="en-US" sz="2400" dirty="0">
                <a:latin typeface="微软雅黑" pitchFamily="34" charset="-122"/>
                <a:ea typeface="微软雅黑" pitchFamily="34" charset="-122"/>
              </a:rPr>
              <a:t>细粒度授权和访问控制</a:t>
            </a:r>
            <a:endParaRPr lang="en-US" altLang="zh-CN" sz="2400" dirty="0">
              <a:latin typeface="微软雅黑" pitchFamily="34" charset="-122"/>
              <a:ea typeface="微软雅黑" pitchFamily="34" charset="-122"/>
            </a:endParaRPr>
          </a:p>
          <a:p>
            <a:pPr marL="992188" indent="-449263">
              <a:lnSpc>
                <a:spcPct val="110000"/>
              </a:lnSpc>
              <a:buClr>
                <a:srgbClr val="FF0000"/>
              </a:buClr>
              <a:buFont typeface="Wingdings" pitchFamily="2" charset="2"/>
              <a:buChar char="l"/>
            </a:pPr>
            <a:r>
              <a:rPr lang="zh-CN" altLang="zh-CN" sz="2400" dirty="0" smtClean="0">
                <a:latin typeface="微软雅黑" pitchFamily="34" charset="-122"/>
                <a:ea typeface="微软雅黑" pitchFamily="34" charset="-122"/>
              </a:rPr>
              <a:t>脱敏</a:t>
            </a:r>
            <a:r>
              <a:rPr lang="zh-CN" altLang="zh-CN" sz="2400" dirty="0">
                <a:latin typeface="微软雅黑" pitchFamily="34" charset="-122"/>
                <a:ea typeface="微软雅黑" pitchFamily="34" charset="-122"/>
              </a:rPr>
              <a:t>和去标识化</a:t>
            </a:r>
            <a:endParaRPr lang="en-US" altLang="zh-CN" sz="2400" dirty="0">
              <a:latin typeface="微软雅黑" pitchFamily="34" charset="-122"/>
              <a:ea typeface="微软雅黑" pitchFamily="34" charset="-122"/>
            </a:endParaRPr>
          </a:p>
          <a:p>
            <a:pPr marL="992188" indent="-449263">
              <a:lnSpc>
                <a:spcPct val="110000"/>
              </a:lnSpc>
              <a:buClr>
                <a:srgbClr val="FF0000"/>
              </a:buClr>
              <a:buFont typeface="Wingdings" pitchFamily="2" charset="2"/>
              <a:buChar char="l"/>
            </a:pPr>
            <a:r>
              <a:rPr lang="zh-CN" altLang="zh-CN" sz="2400" dirty="0">
                <a:latin typeface="微软雅黑" pitchFamily="34" charset="-122"/>
                <a:ea typeface="微软雅黑" pitchFamily="34" charset="-122"/>
              </a:rPr>
              <a:t>数据接口、服务</a:t>
            </a:r>
            <a:r>
              <a:rPr lang="zh-CN" altLang="en-US" sz="2400" dirty="0">
                <a:latin typeface="微软雅黑" pitchFamily="34" charset="-122"/>
                <a:ea typeface="微软雅黑" pitchFamily="34" charset="-122"/>
              </a:rPr>
              <a:t>的</a:t>
            </a:r>
            <a:r>
              <a:rPr lang="zh-CN" altLang="zh-CN" sz="2400" dirty="0">
                <a:latin typeface="微软雅黑" pitchFamily="34" charset="-122"/>
                <a:ea typeface="微软雅黑" pitchFamily="34" charset="-122"/>
              </a:rPr>
              <a:t>访问控制</a:t>
            </a:r>
            <a:endParaRPr lang="en-US" altLang="zh-CN" sz="2400" dirty="0">
              <a:latin typeface="微软雅黑" pitchFamily="34" charset="-122"/>
              <a:ea typeface="微软雅黑" pitchFamily="34" charset="-122"/>
            </a:endParaRPr>
          </a:p>
          <a:p>
            <a:pPr marL="992188" indent="-449263">
              <a:lnSpc>
                <a:spcPct val="110000"/>
              </a:lnSpc>
              <a:buClr>
                <a:srgbClr val="FF0000"/>
              </a:buClr>
              <a:buFont typeface="Wingdings" pitchFamily="2" charset="2"/>
              <a:buChar char="l"/>
            </a:pPr>
            <a:r>
              <a:rPr lang="zh-CN" altLang="en-US" sz="2400" dirty="0">
                <a:latin typeface="微软雅黑" pitchFamily="34" charset="-122"/>
                <a:ea typeface="微软雅黑" pitchFamily="34" charset="-122"/>
              </a:rPr>
              <a:t>数据溯源，安全审计</a:t>
            </a:r>
            <a:endParaRPr lang="zh-CN" altLang="zh-CN" sz="2400" dirty="0">
              <a:latin typeface="微软雅黑" pitchFamily="34" charset="-122"/>
              <a:ea typeface="微软雅黑" pitchFamily="34" charset="-122"/>
            </a:endParaRPr>
          </a:p>
          <a:p>
            <a:pPr marL="992188" indent="-449263">
              <a:lnSpc>
                <a:spcPct val="110000"/>
              </a:lnSpc>
              <a:buClr>
                <a:srgbClr val="FF0000"/>
              </a:buClr>
              <a:buFont typeface="Wingdings" pitchFamily="2" charset="2"/>
              <a:buChar char="l"/>
            </a:pPr>
            <a:r>
              <a:rPr lang="zh-CN" altLang="en-US" sz="2400" dirty="0">
                <a:latin typeface="微软雅黑" pitchFamily="34" charset="-122"/>
                <a:ea typeface="微软雅黑" pitchFamily="34" charset="-122"/>
              </a:rPr>
              <a:t>客户数据资源隔离存放</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3025132597"/>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82" y="110483"/>
            <a:ext cx="7655496" cy="919665"/>
          </a:xfrm>
        </p:spPr>
        <p:txBody>
          <a:bodyPr>
            <a:normAutofit/>
          </a:bodyPr>
          <a:lstStyle/>
          <a:p>
            <a:r>
              <a:rPr lang="zh-CN" altLang="en-US" sz="4000" b="1" kern="1200" dirty="0" smtClean="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a:rPr>
              <a:t>全</a:t>
            </a:r>
            <a:r>
              <a:rPr lang="zh-CN" altLang="en-US" sz="4000" b="1" kern="1200" dirty="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a:rPr>
              <a:t>生命周期安全控制的特点</a:t>
            </a:r>
          </a:p>
        </p:txBody>
      </p:sp>
      <p:sp>
        <p:nvSpPr>
          <p:cNvPr id="5" name="内容占位符 2"/>
          <p:cNvSpPr>
            <a:spLocks noGrp="1"/>
          </p:cNvSpPr>
          <p:nvPr>
            <p:ph idx="1"/>
          </p:nvPr>
        </p:nvSpPr>
        <p:spPr>
          <a:xfrm>
            <a:off x="828135" y="1124807"/>
            <a:ext cx="8064896" cy="5582657"/>
          </a:xfrm>
        </p:spPr>
        <p:txBody>
          <a:bodyPr>
            <a:normAutofit fontScale="85000" lnSpcReduction="20000"/>
          </a:bodyPr>
          <a:lstStyle/>
          <a:p>
            <a:pPr marL="0" lvl="0" indent="0">
              <a:buClr>
                <a:prstClr val="white"/>
              </a:buClr>
              <a:buNone/>
            </a:pPr>
            <a:r>
              <a:rPr lang="zh-CN" altLang="en-US" b="1" spc="225" dirty="0">
                <a:solidFill>
                  <a:srgbClr val="C00000"/>
                </a:solidFill>
                <a:latin typeface="微软雅黑" panose="020B0503020204020204" pitchFamily="34" charset="-122"/>
                <a:ea typeface="微软雅黑" panose="020B0503020204020204" pitchFamily="34" charset="-122"/>
              </a:rPr>
              <a:t>安全运维管理</a:t>
            </a:r>
            <a:endParaRPr lang="en-US" altLang="zh-CN" b="1" spc="225" dirty="0">
              <a:solidFill>
                <a:srgbClr val="C00000"/>
              </a:solidFill>
              <a:latin typeface="微软雅黑" panose="020B0503020204020204" pitchFamily="34" charset="-122"/>
              <a:ea typeface="微软雅黑" panose="020B0503020204020204" pitchFamily="34" charset="-122"/>
            </a:endParaRPr>
          </a:p>
          <a:p>
            <a:pPr marL="449263" lvl="4" indent="-449263">
              <a:lnSpc>
                <a:spcPct val="110000"/>
              </a:lnSpc>
              <a:spcBef>
                <a:spcPts val="1000"/>
              </a:spcBef>
              <a:buClr>
                <a:srgbClr val="FF0000"/>
              </a:buClr>
              <a:buFont typeface="Wingdings" pitchFamily="2" charset="2"/>
              <a:buChar char="l"/>
            </a:pPr>
            <a:r>
              <a:rPr lang="zh-CN" altLang="zh-CN" sz="2400" dirty="0"/>
              <a:t>应</a:t>
            </a:r>
            <a:r>
              <a:rPr lang="zh-CN" altLang="zh-CN" sz="2400" dirty="0" smtClean="0"/>
              <a:t>建立</a:t>
            </a:r>
            <a:r>
              <a:rPr lang="zh-CN" altLang="en-US" sz="2400" dirty="0" smtClean="0"/>
              <a:t>数据</a:t>
            </a:r>
            <a:r>
              <a:rPr lang="zh-CN" altLang="zh-CN" sz="2400" dirty="0" smtClean="0"/>
              <a:t>安全管理</a:t>
            </a:r>
            <a:r>
              <a:rPr lang="zh-CN" altLang="zh-CN" sz="2400" dirty="0"/>
              <a:t>策略，对数据全生命周期的操作规范、保护措施、管理人员职责等进行规定，包括并不限于数据采集、存储、处理、应用</a:t>
            </a:r>
            <a:r>
              <a:rPr lang="zh-CN" altLang="zh-CN" sz="2400" dirty="0">
                <a:solidFill>
                  <a:srgbClr val="FF0000"/>
                </a:solidFill>
              </a:rPr>
              <a:t>、流动</a:t>
            </a:r>
            <a:r>
              <a:rPr lang="zh-CN" altLang="zh-CN" sz="2400" dirty="0"/>
              <a:t>、销毁等过程</a:t>
            </a:r>
            <a:endParaRPr lang="en-US" altLang="zh-CN" sz="2400" dirty="0"/>
          </a:p>
          <a:p>
            <a:pPr marL="0" indent="0">
              <a:buClr>
                <a:schemeClr val="bg1"/>
              </a:buClr>
              <a:buNone/>
            </a:pPr>
            <a:r>
              <a:rPr lang="zh-CN" altLang="en-US" b="1" spc="225" dirty="0">
                <a:solidFill>
                  <a:srgbClr val="C00000"/>
                </a:solidFill>
                <a:latin typeface="微软雅黑" panose="020B0503020204020204" pitchFamily="34" charset="-122"/>
                <a:ea typeface="微软雅黑" panose="020B0503020204020204" pitchFamily="34" charset="-122"/>
              </a:rPr>
              <a:t>身份鉴别</a:t>
            </a:r>
            <a:endParaRPr lang="en-US" altLang="zh-CN" b="1" spc="225" dirty="0">
              <a:solidFill>
                <a:srgbClr val="C00000"/>
              </a:solidFill>
              <a:latin typeface="微软雅黑" panose="020B0503020204020204" pitchFamily="34" charset="-122"/>
              <a:ea typeface="微软雅黑" panose="020B0503020204020204" pitchFamily="34" charset="-122"/>
            </a:endParaRPr>
          </a:p>
          <a:p>
            <a:pPr marL="449263" lvl="4" indent="-449263">
              <a:lnSpc>
                <a:spcPct val="110000"/>
              </a:lnSpc>
              <a:spcBef>
                <a:spcPts val="1000"/>
              </a:spcBef>
              <a:buClr>
                <a:srgbClr val="FF0000"/>
              </a:buClr>
              <a:buFont typeface="Wingdings" pitchFamily="2" charset="2"/>
              <a:buChar char="l"/>
            </a:pPr>
            <a:r>
              <a:rPr lang="zh-CN" altLang="en-US" sz="2400" dirty="0"/>
              <a:t>数据采集终端、数据导入服务组件、数据导出终端、数据导出服务组件实施身份鉴别</a:t>
            </a:r>
            <a:endParaRPr lang="en-US" altLang="zh-CN" sz="2400" dirty="0"/>
          </a:p>
          <a:p>
            <a:pPr marL="0" indent="0">
              <a:buClr>
                <a:schemeClr val="bg1"/>
              </a:buClr>
              <a:buNone/>
            </a:pPr>
            <a:r>
              <a:rPr lang="zh-CN" altLang="en-US" b="1" spc="225" dirty="0">
                <a:solidFill>
                  <a:srgbClr val="C00000"/>
                </a:solidFill>
                <a:latin typeface="微软雅黑" panose="020B0503020204020204" pitchFamily="34" charset="-122"/>
                <a:ea typeface="微软雅黑" panose="020B0503020204020204" pitchFamily="34" charset="-122"/>
              </a:rPr>
              <a:t>访问控制</a:t>
            </a:r>
          </a:p>
          <a:p>
            <a:pPr marL="449263" lvl="4" indent="-449263">
              <a:lnSpc>
                <a:spcPct val="110000"/>
              </a:lnSpc>
              <a:spcBef>
                <a:spcPts val="1000"/>
              </a:spcBef>
              <a:buClr>
                <a:srgbClr val="FF0000"/>
              </a:buClr>
              <a:buFont typeface="Wingdings" pitchFamily="2" charset="2"/>
              <a:buChar char="l"/>
            </a:pPr>
            <a:r>
              <a:rPr lang="zh-CN" altLang="en-US" sz="2400" dirty="0"/>
              <a:t>对重要</a:t>
            </a:r>
            <a:r>
              <a:rPr lang="zh-CN" altLang="en-US" sz="2400" dirty="0">
                <a:solidFill>
                  <a:srgbClr val="FF0000"/>
                </a:solidFill>
              </a:rPr>
              <a:t>数据接口、重要服务接口</a:t>
            </a:r>
            <a:r>
              <a:rPr lang="zh-CN" altLang="en-US" sz="2400" dirty="0"/>
              <a:t>的调用实施访问控制，包括数据处理、使用、分析、导出、</a:t>
            </a:r>
            <a:r>
              <a:rPr lang="zh-CN" altLang="en-US" sz="2400" dirty="0">
                <a:solidFill>
                  <a:srgbClr val="FF0000"/>
                </a:solidFill>
              </a:rPr>
              <a:t>共享、交换等</a:t>
            </a:r>
            <a:r>
              <a:rPr lang="zh-CN" altLang="en-US" sz="2400" dirty="0"/>
              <a:t>相关操作</a:t>
            </a:r>
            <a:endParaRPr lang="en-US" altLang="zh-CN" sz="2400" dirty="0"/>
          </a:p>
          <a:p>
            <a:pPr marL="0" indent="0">
              <a:buClr>
                <a:schemeClr val="bg1"/>
              </a:buClr>
              <a:buNone/>
            </a:pPr>
            <a:r>
              <a:rPr lang="zh-CN" altLang="en-US" b="1" spc="225" dirty="0">
                <a:solidFill>
                  <a:srgbClr val="C00000"/>
                </a:solidFill>
                <a:latin typeface="微软雅黑" panose="020B0503020204020204" pitchFamily="34" charset="-122"/>
                <a:ea typeface="微软雅黑" panose="020B0503020204020204" pitchFamily="34" charset="-122"/>
              </a:rPr>
              <a:t>数据分类分级</a:t>
            </a:r>
            <a:endParaRPr lang="en-US" altLang="zh-CN" b="1" spc="225" dirty="0">
              <a:solidFill>
                <a:srgbClr val="C00000"/>
              </a:solidFill>
              <a:latin typeface="微软雅黑" panose="020B0503020204020204" pitchFamily="34" charset="-122"/>
              <a:ea typeface="微软雅黑" panose="020B0503020204020204" pitchFamily="34" charset="-122"/>
            </a:endParaRPr>
          </a:p>
          <a:p>
            <a:pPr marL="449263" lvl="4" indent="-449263">
              <a:lnSpc>
                <a:spcPct val="110000"/>
              </a:lnSpc>
              <a:spcBef>
                <a:spcPts val="1000"/>
              </a:spcBef>
              <a:buClr>
                <a:srgbClr val="FF0000"/>
              </a:buClr>
              <a:buFont typeface="Wingdings" pitchFamily="2" charset="2"/>
              <a:buChar char="l"/>
            </a:pPr>
            <a:r>
              <a:rPr lang="zh-CN" altLang="zh-CN" sz="2400" dirty="0"/>
              <a:t>应在数据采集、存储、处理、分析等各个环节，支持对数据进行分类分级处置，并保证安全</a:t>
            </a:r>
            <a:r>
              <a:rPr lang="zh-CN" altLang="zh-CN" sz="2400" dirty="0">
                <a:solidFill>
                  <a:srgbClr val="FF0000"/>
                </a:solidFill>
              </a:rPr>
              <a:t>保护策略保持一致</a:t>
            </a:r>
            <a:endParaRPr lang="en-US" altLang="zh-CN" sz="2200" dirty="0">
              <a:solidFill>
                <a:srgbClr val="FF0000"/>
              </a:solidFill>
            </a:endParaRPr>
          </a:p>
          <a:p>
            <a:pPr marL="0" indent="0">
              <a:buClr>
                <a:schemeClr val="bg1"/>
              </a:buClr>
              <a:buNone/>
            </a:pPr>
            <a:r>
              <a:rPr lang="zh-CN" altLang="en-US" b="1" spc="225" dirty="0">
                <a:solidFill>
                  <a:srgbClr val="C00000"/>
                </a:solidFill>
                <a:latin typeface="微软雅黑" panose="020B0503020204020204" pitchFamily="34" charset="-122"/>
                <a:ea typeface="微软雅黑" panose="020B0503020204020204" pitchFamily="34" charset="-122"/>
              </a:rPr>
              <a:t>数据溯源</a:t>
            </a:r>
            <a:endParaRPr lang="en-US" altLang="zh-CN" b="1" spc="225" dirty="0">
              <a:solidFill>
                <a:srgbClr val="C00000"/>
              </a:solidFill>
              <a:latin typeface="微软雅黑" panose="020B0503020204020204" pitchFamily="34" charset="-122"/>
              <a:ea typeface="微软雅黑" panose="020B0503020204020204" pitchFamily="34" charset="-122"/>
            </a:endParaRPr>
          </a:p>
          <a:p>
            <a:pPr marL="449263" lvl="4" indent="-449263">
              <a:lnSpc>
                <a:spcPct val="110000"/>
              </a:lnSpc>
              <a:spcBef>
                <a:spcPts val="1000"/>
              </a:spcBef>
              <a:buClr>
                <a:srgbClr val="FF0000"/>
              </a:buClr>
              <a:buFont typeface="Wingdings" pitchFamily="2" charset="2"/>
              <a:buChar char="l"/>
            </a:pPr>
            <a:r>
              <a:rPr lang="zh-CN" altLang="zh-CN" sz="2400" dirty="0"/>
              <a:t>应跟踪和记录数据采集、处理、</a:t>
            </a:r>
            <a:r>
              <a:rPr lang="zh-CN" altLang="zh-CN" sz="2400" dirty="0">
                <a:solidFill>
                  <a:srgbClr val="FF0000"/>
                </a:solidFill>
              </a:rPr>
              <a:t>分析和挖掘</a:t>
            </a:r>
            <a:r>
              <a:rPr lang="zh-CN" altLang="zh-CN" sz="2400" dirty="0"/>
              <a:t>等过程，保证溯源数据能重现相应过程，溯源数据满足合规审计要求</a:t>
            </a:r>
            <a:endParaRPr lang="en-US" altLang="zh-CN" sz="2400" dirty="0"/>
          </a:p>
        </p:txBody>
      </p:sp>
      <p:sp>
        <p:nvSpPr>
          <p:cNvPr id="6" name="灯片编号占位符 2"/>
          <p:cNvSpPr txBox="1">
            <a:spLocks/>
          </p:cNvSpPr>
          <p:nvPr/>
        </p:nvSpPr>
        <p:spPr>
          <a:xfrm>
            <a:off x="7596336" y="6433145"/>
            <a:ext cx="1297260" cy="2743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1pPr>
            <a:lvl2pPr marL="742950" indent="-28575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2pPr>
            <a:lvl3pPr marL="11430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3pPr>
            <a:lvl4pPr marL="16002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4pPr>
            <a:lvl5pPr marL="20574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9pPr>
          </a:lstStyle>
          <a:p>
            <a:pPr algn="r" eaLnBrk="1" hangingPunct="1"/>
            <a:fld id="{BD03E12C-43CD-4330-824D-05180D7760BA}" type="slidenum">
              <a:rPr lang="zh-CN" altLang="en-US" sz="1200" b="0"/>
              <a:pPr algn="r" eaLnBrk="1" hangingPunct="1"/>
              <a:t>28</a:t>
            </a:fld>
            <a:endParaRPr lang="zh-CN" altLang="en-US" sz="1200" b="0" dirty="0"/>
          </a:p>
        </p:txBody>
      </p:sp>
      <p:sp>
        <p:nvSpPr>
          <p:cNvPr id="7" name="灯片编号占位符 2"/>
          <p:cNvSpPr txBox="1">
            <a:spLocks/>
          </p:cNvSpPr>
          <p:nvPr/>
        </p:nvSpPr>
        <p:spPr bwMode="auto">
          <a:xfrm>
            <a:off x="953598" y="6309320"/>
            <a:ext cx="1485900" cy="2476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1pPr>
            <a:lvl2pPr marL="742950" indent="-28575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2pPr>
            <a:lvl3pPr marL="11430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3pPr>
            <a:lvl4pPr marL="16002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4pPr>
            <a:lvl5pPr marL="20574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9pPr>
          </a:lstStyle>
          <a:p>
            <a:pPr eaLnBrk="1" hangingPunct="1"/>
            <a:endParaRPr lang="zh-CN" altLang="en-US" sz="1200" b="0" dirty="0"/>
          </a:p>
        </p:txBody>
      </p:sp>
    </p:spTree>
    <p:extLst>
      <p:ext uri="{BB962C8B-B14F-4D97-AF65-F5344CB8AC3E}">
        <p14:creationId xmlns:p14="http://schemas.microsoft.com/office/powerpoint/2010/main" val="3820129926"/>
      </p:ext>
    </p:extLst>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 y="0"/>
            <a:ext cx="9099550"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0"/>
            <a:ext cx="91709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Rectangle 2"/>
          <p:cNvSpPr>
            <a:spLocks noGrp="1" noChangeArrowheads="1"/>
          </p:cNvSpPr>
          <p:nvPr>
            <p:ph type="title" idx="4294967295"/>
          </p:nvPr>
        </p:nvSpPr>
        <p:spPr>
          <a:xfrm>
            <a:off x="2482850" y="3213100"/>
            <a:ext cx="4343400" cy="1152525"/>
          </a:xfrm>
        </p:spPr>
        <p:txBody>
          <a:bodyPr anchor="b"/>
          <a:lstStyle/>
          <a:p>
            <a:pPr eaLnBrk="1" hangingPunct="1"/>
            <a:r>
              <a:rPr lang="zh-CN" altLang="en-US" sz="5400" b="1" smtClean="0">
                <a:solidFill>
                  <a:srgbClr val="003300"/>
                </a:solidFill>
                <a:latin typeface="华文隶书" pitchFamily="2" charset="-122"/>
                <a:ea typeface="华文隶书" pitchFamily="2" charset="-122"/>
                <a:sym typeface="华文隶书" pitchFamily="2" charset="-122"/>
              </a:rPr>
              <a:t>敬请批评指正</a:t>
            </a:r>
          </a:p>
        </p:txBody>
      </p:sp>
      <p:sp>
        <p:nvSpPr>
          <p:cNvPr id="57349" name="Rectangle 2"/>
          <p:cNvSpPr>
            <a:spLocks noChangeArrowheads="1"/>
          </p:cNvSpPr>
          <p:nvPr/>
        </p:nvSpPr>
        <p:spPr bwMode="auto">
          <a:xfrm>
            <a:off x="4427538" y="5157788"/>
            <a:ext cx="45370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2400" b="1">
                <a:solidFill>
                  <a:srgbClr val="003300"/>
                </a:solidFill>
                <a:latin typeface="华文楷体" pitchFamily="2" charset="-122"/>
                <a:ea typeface="华文楷体" pitchFamily="2" charset="-122"/>
                <a:sym typeface="华文楷体" pitchFamily="2" charset="-122"/>
              </a:rPr>
              <a:t>联系电话：</a:t>
            </a:r>
            <a:r>
              <a:rPr lang="en-US" altLang="zh-CN" sz="2400" b="1">
                <a:solidFill>
                  <a:srgbClr val="003300"/>
                </a:solidFill>
                <a:latin typeface="华文楷体" pitchFamily="2" charset="-122"/>
                <a:ea typeface="华文楷体" pitchFamily="2" charset="-122"/>
                <a:sym typeface="华文楷体" pitchFamily="2" charset="-122"/>
              </a:rPr>
              <a:t>13718118048</a:t>
            </a:r>
            <a:endParaRPr lang="zh-CN" altLang="en-US" sz="2400" b="1">
              <a:solidFill>
                <a:srgbClr val="003300"/>
              </a:solidFill>
              <a:latin typeface="华文楷体" pitchFamily="2" charset="-122"/>
              <a:ea typeface="华文楷体" pitchFamily="2" charset="-122"/>
              <a:sym typeface="华文楷体" pitchFamily="2" charset="-122"/>
            </a:endParaRPr>
          </a:p>
          <a:p>
            <a:r>
              <a:rPr lang="en-US" altLang="zh-CN" sz="2400" b="1">
                <a:solidFill>
                  <a:srgbClr val="003300"/>
                </a:solidFill>
                <a:latin typeface="华文楷体" pitchFamily="2" charset="-122"/>
                <a:ea typeface="华文楷体" pitchFamily="2" charset="-122"/>
                <a:sym typeface="华文楷体" pitchFamily="2" charset="-122"/>
              </a:rPr>
              <a:t>E_mail：</a:t>
            </a:r>
            <a:r>
              <a:rPr lang="en-US" altLang="zh-CN" sz="2400" b="1">
                <a:solidFill>
                  <a:srgbClr val="000000"/>
                </a:solidFill>
                <a:latin typeface="Calibri" pitchFamily="34" charset="0"/>
                <a:sym typeface="宋体" charset="-122"/>
              </a:rPr>
              <a:t>renweih@cspec.gov.cn</a:t>
            </a:r>
            <a:endParaRPr lang="zh-CN" altLang="en-US" sz="2400" b="1">
              <a:solidFill>
                <a:srgbClr val="000000"/>
              </a:solidFill>
              <a:latin typeface="Calibri" pitchFamily="34" charset="0"/>
              <a:sym typeface="宋体" charset="-122"/>
            </a:endParaRPr>
          </a:p>
          <a:p>
            <a:endParaRPr lang="zh-CN" altLang="en-US" sz="2400" b="1">
              <a:solidFill>
                <a:srgbClr val="003300"/>
              </a:solidFill>
              <a:latin typeface="华文楷体" pitchFamily="2" charset="-122"/>
              <a:ea typeface="华文楷体" pitchFamily="2" charset="-122"/>
              <a:sym typeface="华文楷体" pitchFamily="2" charset="-122"/>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09262"/>
            <a:ext cx="7886700" cy="771534"/>
          </a:xfrm>
        </p:spPr>
        <p:txBody>
          <a:bodyPr>
            <a:normAutofit/>
          </a:bodyPr>
          <a:lstStyle/>
          <a:p>
            <a:r>
              <a:rPr lang="zh-CN" altLang="en-US" sz="4000" b="1" kern="1200" dirty="0" smtClean="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a:rPr>
              <a:t>数据安全相关法律法规和标准</a:t>
            </a:r>
            <a:endParaRPr lang="zh-CN" altLang="en-US" sz="4000" b="1" kern="1200" dirty="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a:endParaRPr>
          </a:p>
        </p:txBody>
      </p:sp>
      <p:sp>
        <p:nvSpPr>
          <p:cNvPr id="6" name="灯片编号占位符 2"/>
          <p:cNvSpPr txBox="1">
            <a:spLocks/>
          </p:cNvSpPr>
          <p:nvPr/>
        </p:nvSpPr>
        <p:spPr>
          <a:xfrm>
            <a:off x="7942390" y="6318533"/>
            <a:ext cx="949970" cy="2743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1pPr>
            <a:lvl2pPr marL="742950" indent="-28575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2pPr>
            <a:lvl3pPr marL="11430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3pPr>
            <a:lvl4pPr marL="16002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4pPr>
            <a:lvl5pPr marL="20574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9pPr>
          </a:lstStyle>
          <a:p>
            <a:pPr algn="r" eaLnBrk="1" hangingPunct="1"/>
            <a:fld id="{BD03E12C-43CD-4330-824D-05180D7760BA}" type="slidenum">
              <a:rPr lang="zh-CN" altLang="en-US" sz="1200" b="0"/>
              <a:pPr algn="r" eaLnBrk="1" hangingPunct="1"/>
              <a:t>3</a:t>
            </a:fld>
            <a:endParaRPr lang="zh-CN" altLang="en-US" sz="1200" b="0" dirty="0"/>
          </a:p>
        </p:txBody>
      </p:sp>
      <p:sp>
        <p:nvSpPr>
          <p:cNvPr id="7" name="灯片编号占位符 2"/>
          <p:cNvSpPr txBox="1">
            <a:spLocks/>
          </p:cNvSpPr>
          <p:nvPr/>
        </p:nvSpPr>
        <p:spPr bwMode="auto">
          <a:xfrm>
            <a:off x="953598" y="6309320"/>
            <a:ext cx="1485900" cy="2476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1pPr>
            <a:lvl2pPr marL="742950" indent="-28575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2pPr>
            <a:lvl3pPr marL="11430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3pPr>
            <a:lvl4pPr marL="16002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4pPr>
            <a:lvl5pPr marL="2057400" indent="-228600" algn="l" rtl="0" eaLnBrk="0" fontAlgn="base" hangingPunct="0">
              <a:spcBef>
                <a:spcPct val="0"/>
              </a:spcBef>
              <a:spcAft>
                <a:spcPct val="0"/>
              </a:spcAft>
              <a:defRPr sz="2400" b="1" kern="1200">
                <a:solidFill>
                  <a:schemeClr val="tx1"/>
                </a:solidFill>
                <a:latin typeface="Verdana" pitchFamily="34" charset="0"/>
                <a:ea typeface="宋体" pitchFamily="2" charset="-122"/>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Verdana" pitchFamily="34" charset="0"/>
                <a:ea typeface="宋体" pitchFamily="2" charset="-122"/>
                <a:cs typeface="+mn-cs"/>
              </a:defRPr>
            </a:lvl9pPr>
          </a:lstStyle>
          <a:p>
            <a:pPr eaLnBrk="1" hangingPunct="1"/>
            <a:endParaRPr lang="zh-CN" altLang="en-US" sz="1200" b="0" dirty="0"/>
          </a:p>
        </p:txBody>
      </p:sp>
      <p:sp>
        <p:nvSpPr>
          <p:cNvPr id="8" name="内容占位符 2"/>
          <p:cNvSpPr txBox="1">
            <a:spLocks/>
          </p:cNvSpPr>
          <p:nvPr/>
        </p:nvSpPr>
        <p:spPr bwMode="auto">
          <a:xfrm>
            <a:off x="827688" y="1124808"/>
            <a:ext cx="8208684" cy="5733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a:solidFill>
                  <a:schemeClr val="tx1"/>
                </a:solidFill>
                <a:latin typeface="+mn-lt"/>
                <a:ea typeface="+mn-ea"/>
                <a:sym typeface="Calibri" pitchFamily="34" charset="0"/>
              </a:defRPr>
            </a:lvl9pPr>
          </a:lstStyle>
          <a:p>
            <a:pPr marL="0" indent="0">
              <a:lnSpc>
                <a:spcPct val="130000"/>
              </a:lnSpc>
              <a:spcBef>
                <a:spcPts val="100"/>
              </a:spcBef>
              <a:buClr>
                <a:schemeClr val="bg1"/>
              </a:buClr>
              <a:buFont typeface="Arial" charset="0"/>
              <a:buNone/>
            </a:pPr>
            <a:r>
              <a:rPr lang="zh-CN" altLang="en-US" b="1" spc="225" dirty="0" smtClean="0">
                <a:solidFill>
                  <a:srgbClr val="C00000"/>
                </a:solidFill>
                <a:latin typeface="微软雅黑" panose="020B0503020204020204" pitchFamily="34" charset="-122"/>
                <a:ea typeface="微软雅黑" panose="020B0503020204020204" pitchFamily="34" charset="-122"/>
              </a:rPr>
              <a:t>法律法规：</a:t>
            </a:r>
            <a:endParaRPr lang="en-US" altLang="zh-CN" b="1" spc="225" dirty="0" smtClean="0">
              <a:solidFill>
                <a:srgbClr val="C00000"/>
              </a:solidFill>
              <a:latin typeface="微软雅黑" panose="020B0503020204020204" pitchFamily="34" charset="-122"/>
              <a:ea typeface="微软雅黑" panose="020B0503020204020204" pitchFamily="34" charset="-122"/>
            </a:endParaRPr>
          </a:p>
          <a:p>
            <a:pPr marL="898525" indent="-457200">
              <a:lnSpc>
                <a:spcPct val="130000"/>
              </a:lnSpc>
              <a:spcBef>
                <a:spcPts val="100"/>
              </a:spcBef>
              <a:buClr>
                <a:srgbClr val="FF0000"/>
              </a:buClr>
              <a:buFont typeface="Wingdings" pitchFamily="2" charset="2"/>
              <a:buChar char="l"/>
            </a:pPr>
            <a:r>
              <a:rPr lang="zh-CN" altLang="en-US" dirty="0" smtClean="0">
                <a:solidFill>
                  <a:srgbClr val="FF0000"/>
                </a:solidFill>
                <a:latin typeface="微软雅黑" pitchFamily="34" charset="-122"/>
                <a:ea typeface="微软雅黑" pitchFamily="34" charset="-122"/>
              </a:rPr>
              <a:t>刑法</a:t>
            </a:r>
            <a:endParaRPr lang="en-US" altLang="zh-CN" dirty="0" smtClean="0">
              <a:solidFill>
                <a:srgbClr val="FF0000"/>
              </a:solidFill>
              <a:latin typeface="微软雅黑" pitchFamily="34" charset="-122"/>
              <a:ea typeface="微软雅黑" pitchFamily="34" charset="-122"/>
            </a:endParaRPr>
          </a:p>
          <a:p>
            <a:pPr marL="898525" indent="-457200">
              <a:lnSpc>
                <a:spcPct val="130000"/>
              </a:lnSpc>
              <a:spcBef>
                <a:spcPts val="100"/>
              </a:spcBef>
              <a:buClr>
                <a:srgbClr val="FF0000"/>
              </a:buClr>
              <a:buFont typeface="Wingdings" pitchFamily="2" charset="2"/>
              <a:buChar char="l"/>
            </a:pPr>
            <a:r>
              <a:rPr lang="zh-CN" altLang="en-US" dirty="0" smtClean="0">
                <a:solidFill>
                  <a:srgbClr val="FF0000"/>
                </a:solidFill>
                <a:latin typeface="微软雅黑" pitchFamily="34" charset="-122"/>
                <a:ea typeface="微软雅黑" pitchFamily="34" charset="-122"/>
              </a:rPr>
              <a:t>网络安全法</a:t>
            </a:r>
            <a:endParaRPr lang="en-US" altLang="zh-CN" dirty="0" smtClean="0">
              <a:solidFill>
                <a:srgbClr val="FF0000"/>
              </a:solidFill>
              <a:latin typeface="微软雅黑" pitchFamily="34" charset="-122"/>
              <a:ea typeface="微软雅黑" pitchFamily="34" charset="-122"/>
            </a:endParaRPr>
          </a:p>
          <a:p>
            <a:pPr marL="898525" indent="-457200">
              <a:lnSpc>
                <a:spcPct val="130000"/>
              </a:lnSpc>
              <a:spcBef>
                <a:spcPts val="100"/>
              </a:spcBef>
              <a:buClr>
                <a:srgbClr val="FF0000"/>
              </a:buClr>
              <a:buFont typeface="Wingdings" pitchFamily="2" charset="2"/>
              <a:buChar char="l"/>
            </a:pPr>
            <a:r>
              <a:rPr lang="zh-CN" altLang="en-US" dirty="0">
                <a:latin typeface="微软雅黑" pitchFamily="34" charset="-122"/>
                <a:ea typeface="微软雅黑" pitchFamily="34" charset="-122"/>
              </a:rPr>
              <a:t>数据安全管理办法（征求意见）</a:t>
            </a:r>
            <a:endParaRPr lang="en-US" altLang="zh-CN" dirty="0">
              <a:latin typeface="微软雅黑" pitchFamily="34" charset="-122"/>
              <a:ea typeface="微软雅黑" pitchFamily="34" charset="-122"/>
            </a:endParaRPr>
          </a:p>
          <a:p>
            <a:pPr marL="898525" indent="-457200">
              <a:lnSpc>
                <a:spcPct val="130000"/>
              </a:lnSpc>
              <a:spcBef>
                <a:spcPts val="100"/>
              </a:spcBef>
              <a:buClr>
                <a:srgbClr val="FF0000"/>
              </a:buClr>
              <a:buFont typeface="Wingdings" pitchFamily="2" charset="2"/>
              <a:buChar char="l"/>
            </a:pPr>
            <a:r>
              <a:rPr lang="zh-CN" altLang="en-US" dirty="0">
                <a:latin typeface="微软雅黑" pitchFamily="34" charset="-122"/>
                <a:ea typeface="微软雅黑" pitchFamily="34" charset="-122"/>
              </a:rPr>
              <a:t>个人信息出境安全评估办法（征求意见）</a:t>
            </a:r>
            <a:endParaRPr lang="en-US" altLang="zh-CN" dirty="0">
              <a:latin typeface="微软雅黑" pitchFamily="34" charset="-122"/>
              <a:ea typeface="微软雅黑" pitchFamily="34" charset="-122"/>
            </a:endParaRPr>
          </a:p>
          <a:p>
            <a:pPr marL="898525" indent="-457200">
              <a:lnSpc>
                <a:spcPct val="130000"/>
              </a:lnSpc>
              <a:spcBef>
                <a:spcPts val="100"/>
              </a:spcBef>
              <a:buClr>
                <a:srgbClr val="FF0000"/>
              </a:buClr>
              <a:buFont typeface="Wingdings" pitchFamily="2" charset="2"/>
              <a:buChar char="l"/>
            </a:pPr>
            <a:r>
              <a:rPr lang="zh-CN" altLang="en-US" dirty="0" smtClean="0">
                <a:latin typeface="微软雅黑" pitchFamily="34" charset="-122"/>
                <a:ea typeface="微软雅黑" pitchFamily="34" charset="-122"/>
              </a:rPr>
              <a:t>个人信息保护法（即将立法）</a:t>
            </a:r>
            <a:endParaRPr lang="en-US" altLang="zh-CN" dirty="0">
              <a:latin typeface="微软雅黑" pitchFamily="34" charset="-122"/>
              <a:ea typeface="微软雅黑" pitchFamily="34" charset="-122"/>
            </a:endParaRPr>
          </a:p>
          <a:p>
            <a:pPr marL="0" indent="0">
              <a:lnSpc>
                <a:spcPct val="130000"/>
              </a:lnSpc>
              <a:spcBef>
                <a:spcPts val="100"/>
              </a:spcBef>
              <a:buClr>
                <a:schemeClr val="bg1"/>
              </a:buClr>
              <a:buNone/>
            </a:pPr>
            <a:r>
              <a:rPr lang="zh-CN" altLang="en-US" b="1" spc="225" dirty="0" smtClean="0">
                <a:solidFill>
                  <a:srgbClr val="C00000"/>
                </a:solidFill>
                <a:latin typeface="微软雅黑" panose="020B0503020204020204" pitchFamily="34" charset="-122"/>
                <a:ea typeface="微软雅黑" panose="020B0503020204020204" pitchFamily="34" charset="-122"/>
              </a:rPr>
              <a:t>国家标准：</a:t>
            </a:r>
            <a:endParaRPr lang="en-US" altLang="zh-CN" b="1" spc="225" dirty="0">
              <a:solidFill>
                <a:srgbClr val="C00000"/>
              </a:solidFill>
              <a:latin typeface="微软雅黑" panose="020B0503020204020204" pitchFamily="34" charset="-122"/>
              <a:ea typeface="微软雅黑" panose="020B0503020204020204" pitchFamily="34" charset="-122"/>
            </a:endParaRPr>
          </a:p>
          <a:p>
            <a:pPr marL="898525" indent="-457200">
              <a:lnSpc>
                <a:spcPct val="130000"/>
              </a:lnSpc>
              <a:spcBef>
                <a:spcPts val="100"/>
              </a:spcBef>
              <a:buClr>
                <a:srgbClr val="FF0000"/>
              </a:buClr>
              <a:buFont typeface="Wingdings" pitchFamily="2" charset="2"/>
              <a:buChar char="l"/>
            </a:pPr>
            <a:r>
              <a:rPr lang="en-US" altLang="zh-CN" dirty="0">
                <a:latin typeface="微软雅黑" pitchFamily="34" charset="-122"/>
                <a:ea typeface="微软雅黑" pitchFamily="34" charset="-122"/>
              </a:rPr>
              <a:t>GB/T </a:t>
            </a:r>
            <a:r>
              <a:rPr lang="en-US" altLang="zh-CN" dirty="0" smtClean="0">
                <a:latin typeface="微软雅黑" pitchFamily="34" charset="-122"/>
                <a:ea typeface="微软雅黑" pitchFamily="34" charset="-122"/>
              </a:rPr>
              <a:t>35273-2017 </a:t>
            </a:r>
            <a:r>
              <a:rPr lang="zh-CN" altLang="en-US" dirty="0" smtClean="0">
                <a:latin typeface="微软雅黑" pitchFamily="34" charset="-122"/>
                <a:ea typeface="微软雅黑" pitchFamily="34" charset="-122"/>
              </a:rPr>
              <a:t>个人信息安全规范</a:t>
            </a:r>
            <a:endParaRPr lang="en-US" altLang="zh-CN" dirty="0" smtClean="0">
              <a:latin typeface="微软雅黑" pitchFamily="34" charset="-122"/>
              <a:ea typeface="微软雅黑" pitchFamily="34" charset="-122"/>
            </a:endParaRPr>
          </a:p>
          <a:p>
            <a:pPr marL="898525" indent="-457200">
              <a:lnSpc>
                <a:spcPct val="130000"/>
              </a:lnSpc>
              <a:spcBef>
                <a:spcPts val="100"/>
              </a:spcBef>
              <a:buClr>
                <a:srgbClr val="FF0000"/>
              </a:buClr>
              <a:buFont typeface="Wingdings" pitchFamily="2" charset="2"/>
              <a:buChar char="l"/>
            </a:pPr>
            <a:r>
              <a:rPr lang="en-US" altLang="zh-CN" dirty="0" smtClean="0">
                <a:latin typeface="微软雅黑" pitchFamily="34" charset="-122"/>
                <a:ea typeface="微软雅黑" pitchFamily="34" charset="-122"/>
              </a:rPr>
              <a:t>GB/T 35274-2017 </a:t>
            </a:r>
            <a:r>
              <a:rPr lang="zh-CN" altLang="en-US" dirty="0" smtClean="0">
                <a:latin typeface="微软雅黑" pitchFamily="34" charset="-122"/>
                <a:ea typeface="微软雅黑" pitchFamily="34" charset="-122"/>
              </a:rPr>
              <a:t>大</a:t>
            </a:r>
            <a:r>
              <a:rPr lang="zh-CN" altLang="en-US" dirty="0">
                <a:latin typeface="微软雅黑" pitchFamily="34" charset="-122"/>
                <a:ea typeface="微软雅黑" pitchFamily="34" charset="-122"/>
              </a:rPr>
              <a:t>数据服务安全能力</a:t>
            </a:r>
            <a:r>
              <a:rPr lang="zh-CN" altLang="en-US" dirty="0" smtClean="0">
                <a:latin typeface="微软雅黑" pitchFamily="34" charset="-122"/>
                <a:ea typeface="微软雅黑" pitchFamily="34" charset="-122"/>
              </a:rPr>
              <a:t>要求</a:t>
            </a:r>
            <a:endParaRPr lang="en-US" altLang="zh-CN" dirty="0" smtClean="0">
              <a:latin typeface="微软雅黑" pitchFamily="34" charset="-122"/>
              <a:ea typeface="微软雅黑" pitchFamily="34" charset="-122"/>
            </a:endParaRPr>
          </a:p>
          <a:p>
            <a:pPr marL="898525" indent="-457200">
              <a:lnSpc>
                <a:spcPct val="130000"/>
              </a:lnSpc>
              <a:spcBef>
                <a:spcPts val="100"/>
              </a:spcBef>
              <a:buClr>
                <a:srgbClr val="FF0000"/>
              </a:buClr>
              <a:buFont typeface="Wingdings" pitchFamily="2" charset="2"/>
              <a:buChar char="l"/>
            </a:pPr>
            <a:r>
              <a:rPr lang="en-US" altLang="zh-CN" dirty="0" smtClean="0">
                <a:solidFill>
                  <a:srgbClr val="FF0000"/>
                </a:solidFill>
                <a:latin typeface="微软雅黑" pitchFamily="34" charset="-122"/>
                <a:ea typeface="微软雅黑" pitchFamily="34" charset="-122"/>
              </a:rPr>
              <a:t>GB/T 22239-2019 </a:t>
            </a:r>
            <a:r>
              <a:rPr lang="zh-CN" altLang="en-US" dirty="0" smtClean="0">
                <a:solidFill>
                  <a:srgbClr val="FF0000"/>
                </a:solidFill>
                <a:latin typeface="微软雅黑" pitchFamily="34" charset="-122"/>
                <a:ea typeface="微软雅黑" pitchFamily="34" charset="-122"/>
              </a:rPr>
              <a:t>网络安全等级保护基本要求</a:t>
            </a:r>
            <a:endParaRPr lang="en-US" altLang="zh-CN" dirty="0" smtClean="0">
              <a:solidFill>
                <a:srgbClr val="FF0000"/>
              </a:solidFill>
              <a:latin typeface="微软雅黑" pitchFamily="34" charset="-122"/>
              <a:ea typeface="微软雅黑" pitchFamily="34" charset="-122"/>
            </a:endParaRPr>
          </a:p>
          <a:p>
            <a:pPr marL="898525" indent="-457200">
              <a:lnSpc>
                <a:spcPct val="130000"/>
              </a:lnSpc>
              <a:spcBef>
                <a:spcPts val="100"/>
              </a:spcBef>
              <a:buClr>
                <a:srgbClr val="FF0000"/>
              </a:buClr>
              <a:buFont typeface="Wingdings" pitchFamily="2" charset="2"/>
              <a:buChar char="l"/>
            </a:pPr>
            <a:r>
              <a:rPr lang="zh-CN" altLang="en-US" dirty="0" smtClean="0">
                <a:latin typeface="微软雅黑" pitchFamily="34" charset="-122"/>
                <a:ea typeface="微软雅黑" pitchFamily="34" charset="-122"/>
              </a:rPr>
              <a:t>数据安全</a:t>
            </a:r>
            <a:r>
              <a:rPr lang="zh-CN" altLang="en-US" dirty="0">
                <a:latin typeface="微软雅黑" pitchFamily="34" charset="-122"/>
                <a:ea typeface="微软雅黑" pitchFamily="34" charset="-122"/>
              </a:rPr>
              <a:t>管理基本</a:t>
            </a:r>
            <a:r>
              <a:rPr lang="zh-CN" altLang="en-US" dirty="0" smtClean="0">
                <a:latin typeface="微软雅黑" pitchFamily="34" charset="-122"/>
                <a:ea typeface="微软雅黑" pitchFamily="34" charset="-122"/>
              </a:rPr>
              <a:t>要求（已立项）</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3794522234"/>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第二百八十五条 【非法侵入计算机信息系统罪；非法获取计算机信息系统数据、非法控制计算机信息系统罪；提供侵入、非法控制计算机信息系统程序、工具罪】违反国家规定，侵入国家事务、国防建设、尖端科学技术领域的计算机信息系统的，处三年以下有期徒刑或者拘役。（非法入侵）"/>
          <p:cNvSpPr txBox="1">
            <a:spLocks/>
          </p:cNvSpPr>
          <p:nvPr/>
        </p:nvSpPr>
        <p:spPr>
          <a:xfrm>
            <a:off x="827575" y="836784"/>
            <a:ext cx="7992779" cy="5904492"/>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9pPr>
          </a:lstStyle>
          <a:p>
            <a:pPr marL="0" indent="0" algn="just">
              <a:lnSpc>
                <a:spcPts val="3300"/>
              </a:lnSpc>
              <a:spcBef>
                <a:spcPts val="600"/>
              </a:spcBef>
              <a:buNone/>
            </a:pPr>
            <a:r>
              <a:rPr lang="zh-CN" altLang="en-US" sz="2800" b="1" dirty="0" smtClean="0">
                <a:latin typeface="楷体" pitchFamily="49" charset="-122"/>
                <a:ea typeface="楷体" pitchFamily="49" charset="-122"/>
                <a:cs typeface="宋体" pitchFamily="2" charset="-122"/>
                <a:sym typeface="宋体" pitchFamily="2" charset="-122"/>
              </a:rPr>
              <a:t>    第二百五十三条之一</a:t>
            </a:r>
            <a:r>
              <a:rPr lang="zh-CN" altLang="zh-CN" sz="2800" b="1" dirty="0" smtClean="0">
                <a:latin typeface="楷体" pitchFamily="49" charset="-122"/>
                <a:ea typeface="楷体" pitchFamily="49" charset="-122"/>
                <a:cs typeface="宋体" pitchFamily="2" charset="-122"/>
                <a:sym typeface="宋体" pitchFamily="2" charset="-122"/>
              </a:rPr>
              <a:t>【</a:t>
            </a:r>
            <a:r>
              <a:rPr lang="zh-CN" altLang="en-US" sz="2800" b="1" dirty="0" smtClean="0">
                <a:solidFill>
                  <a:srgbClr val="FF0000"/>
                </a:solidFill>
                <a:latin typeface="楷体" pitchFamily="49" charset="-122"/>
                <a:ea typeface="楷体" pitchFamily="49" charset="-122"/>
                <a:cs typeface="宋体" pitchFamily="2" charset="-122"/>
                <a:sym typeface="宋体" pitchFamily="2" charset="-122"/>
              </a:rPr>
              <a:t>侵犯公民个人信息</a:t>
            </a:r>
            <a:r>
              <a:rPr lang="zh-CN" altLang="zh-CN" sz="2800" b="1" dirty="0" smtClean="0">
                <a:solidFill>
                  <a:srgbClr val="FF0000"/>
                </a:solidFill>
                <a:latin typeface="楷体" pitchFamily="49" charset="-122"/>
                <a:ea typeface="楷体" pitchFamily="49" charset="-122"/>
                <a:cs typeface="宋体" pitchFamily="2" charset="-122"/>
                <a:sym typeface="宋体" pitchFamily="2" charset="-122"/>
              </a:rPr>
              <a:t>罪</a:t>
            </a:r>
            <a:r>
              <a:rPr lang="zh-CN" altLang="zh-CN" sz="2800" b="1" dirty="0" smtClean="0">
                <a:latin typeface="楷体" pitchFamily="49" charset="-122"/>
                <a:ea typeface="楷体" pitchFamily="49" charset="-122"/>
                <a:cs typeface="宋体" pitchFamily="2" charset="-122"/>
                <a:sym typeface="宋体" pitchFamily="2" charset="-122"/>
              </a:rPr>
              <a:t>】</a:t>
            </a:r>
            <a:r>
              <a:rPr lang="zh-CN" altLang="en-US" sz="2800" b="1" dirty="0" smtClean="0">
                <a:latin typeface="楷体" pitchFamily="49" charset="-122"/>
                <a:ea typeface="楷体" pitchFamily="49" charset="-122"/>
                <a:cs typeface="宋体" pitchFamily="2" charset="-122"/>
                <a:sym typeface="宋体" pitchFamily="2" charset="-122"/>
              </a:rPr>
              <a:t> 违反国家有关规定，</a:t>
            </a:r>
            <a:r>
              <a:rPr lang="zh-CN" altLang="en-US" sz="2800" b="1" dirty="0" smtClean="0">
                <a:solidFill>
                  <a:srgbClr val="FF0000"/>
                </a:solidFill>
                <a:latin typeface="楷体" pitchFamily="49" charset="-122"/>
                <a:ea typeface="楷体" pitchFamily="49" charset="-122"/>
                <a:cs typeface="宋体" pitchFamily="2" charset="-122"/>
                <a:sym typeface="宋体" pitchFamily="2" charset="-122"/>
              </a:rPr>
              <a:t>向他人出售或者提供公民个人信息，情节严重的，</a:t>
            </a:r>
            <a:r>
              <a:rPr lang="zh-CN" altLang="en-US" sz="2800" b="1" dirty="0" smtClean="0">
                <a:latin typeface="楷体" pitchFamily="49" charset="-122"/>
                <a:ea typeface="楷体" pitchFamily="49" charset="-122"/>
                <a:cs typeface="宋体" pitchFamily="2" charset="-122"/>
                <a:sym typeface="宋体" pitchFamily="2" charset="-122"/>
              </a:rPr>
              <a:t>处三年以下有期徒刑或者拘役，并处或者单处罚金；情节特别严重的，处三年以上七年以下有期徒刑，并处罚金。</a:t>
            </a:r>
            <a:endParaRPr lang="en-US" altLang="zh-CN" sz="2800" b="1" dirty="0" smtClean="0">
              <a:latin typeface="楷体" pitchFamily="49" charset="-122"/>
              <a:ea typeface="楷体" pitchFamily="49" charset="-122"/>
              <a:cs typeface="宋体" pitchFamily="2" charset="-122"/>
              <a:sym typeface="宋体" pitchFamily="2" charset="-122"/>
            </a:endParaRPr>
          </a:p>
          <a:p>
            <a:pPr marL="0" indent="0" algn="just">
              <a:lnSpc>
                <a:spcPts val="3300"/>
              </a:lnSpc>
              <a:spcBef>
                <a:spcPts val="600"/>
              </a:spcBef>
              <a:buNone/>
            </a:pPr>
            <a:r>
              <a:rPr lang="zh-CN" altLang="en-US" sz="2800" b="1" dirty="0" smtClean="0">
                <a:latin typeface="楷体" pitchFamily="49" charset="-122"/>
                <a:ea typeface="楷体" pitchFamily="49" charset="-122"/>
                <a:cs typeface="宋体" pitchFamily="2" charset="-122"/>
                <a:sym typeface="宋体" pitchFamily="2" charset="-122"/>
              </a:rPr>
              <a:t>    违反</a:t>
            </a:r>
            <a:r>
              <a:rPr lang="zh-CN" altLang="en-US" sz="2800" b="1" dirty="0">
                <a:latin typeface="楷体" pitchFamily="49" charset="-122"/>
                <a:ea typeface="楷体" pitchFamily="49" charset="-122"/>
                <a:cs typeface="宋体" pitchFamily="2" charset="-122"/>
                <a:sym typeface="宋体" pitchFamily="2" charset="-122"/>
              </a:rPr>
              <a:t>国家有关规定，将在</a:t>
            </a:r>
            <a:r>
              <a:rPr lang="zh-CN" altLang="en-US" sz="2800" b="1" dirty="0">
                <a:solidFill>
                  <a:srgbClr val="FF0000"/>
                </a:solidFill>
                <a:latin typeface="楷体" pitchFamily="49" charset="-122"/>
                <a:ea typeface="楷体" pitchFamily="49" charset="-122"/>
                <a:cs typeface="宋体" pitchFamily="2" charset="-122"/>
                <a:sym typeface="宋体" pitchFamily="2" charset="-122"/>
              </a:rPr>
              <a:t>履行职责或者提供服务过程中</a:t>
            </a:r>
            <a:r>
              <a:rPr lang="zh-CN" altLang="en-US" sz="2800" b="1" dirty="0">
                <a:latin typeface="楷体" pitchFamily="49" charset="-122"/>
                <a:ea typeface="楷体" pitchFamily="49" charset="-122"/>
                <a:cs typeface="宋体" pitchFamily="2" charset="-122"/>
                <a:sym typeface="宋体" pitchFamily="2" charset="-122"/>
              </a:rPr>
              <a:t>获得的公民个人信息，出售或者提供给他人的，依照前款的规定</a:t>
            </a:r>
            <a:r>
              <a:rPr lang="zh-CN" altLang="en-US" sz="2800" b="1" dirty="0">
                <a:solidFill>
                  <a:srgbClr val="FF0000"/>
                </a:solidFill>
                <a:latin typeface="楷体" pitchFamily="49" charset="-122"/>
                <a:ea typeface="楷体" pitchFamily="49" charset="-122"/>
                <a:cs typeface="宋体" pitchFamily="2" charset="-122"/>
                <a:sym typeface="宋体" pitchFamily="2" charset="-122"/>
              </a:rPr>
              <a:t>从重处罚</a:t>
            </a:r>
            <a:r>
              <a:rPr lang="zh-CN" altLang="en-US" sz="2800" b="1" dirty="0">
                <a:latin typeface="楷体" pitchFamily="49" charset="-122"/>
                <a:ea typeface="楷体" pitchFamily="49" charset="-122"/>
                <a:cs typeface="宋体" pitchFamily="2" charset="-122"/>
                <a:sym typeface="宋体" pitchFamily="2" charset="-122"/>
              </a:rPr>
              <a:t>。</a:t>
            </a:r>
            <a:endParaRPr lang="en-US" altLang="zh-CN" sz="2800" b="1" dirty="0">
              <a:latin typeface="楷体" pitchFamily="49" charset="-122"/>
              <a:ea typeface="楷体" pitchFamily="49" charset="-122"/>
              <a:cs typeface="宋体" pitchFamily="2" charset="-122"/>
              <a:sym typeface="宋体" pitchFamily="2" charset="-122"/>
            </a:endParaRPr>
          </a:p>
          <a:p>
            <a:pPr marL="0" indent="0" algn="just">
              <a:lnSpc>
                <a:spcPts val="3300"/>
              </a:lnSpc>
              <a:spcBef>
                <a:spcPts val="600"/>
              </a:spcBef>
              <a:buFontTx/>
              <a:buNone/>
            </a:pPr>
            <a:r>
              <a:rPr lang="zh-CN" altLang="en-US" sz="2800" b="1" dirty="0" smtClean="0">
                <a:latin typeface="楷体" pitchFamily="49" charset="-122"/>
                <a:ea typeface="楷体" pitchFamily="49" charset="-122"/>
                <a:cs typeface="宋体" pitchFamily="2" charset="-122"/>
                <a:sym typeface="宋体" pitchFamily="2" charset="-122"/>
              </a:rPr>
              <a:t>    </a:t>
            </a:r>
            <a:r>
              <a:rPr lang="zh-CN" altLang="en-US" sz="2800" b="1" dirty="0" smtClean="0">
                <a:solidFill>
                  <a:srgbClr val="FF0000"/>
                </a:solidFill>
                <a:latin typeface="楷体" pitchFamily="49" charset="-122"/>
                <a:ea typeface="楷体" pitchFamily="49" charset="-122"/>
                <a:cs typeface="宋体" pitchFamily="2" charset="-122"/>
                <a:sym typeface="宋体" pitchFamily="2" charset="-122"/>
              </a:rPr>
              <a:t>窃取</a:t>
            </a:r>
            <a:r>
              <a:rPr lang="zh-CN" altLang="en-US" sz="2800" b="1" dirty="0">
                <a:latin typeface="楷体" pitchFamily="49" charset="-122"/>
                <a:ea typeface="楷体" pitchFamily="49" charset="-122"/>
                <a:cs typeface="宋体" pitchFamily="2" charset="-122"/>
                <a:sym typeface="宋体" pitchFamily="2" charset="-122"/>
              </a:rPr>
              <a:t>或者以其他方法</a:t>
            </a:r>
            <a:r>
              <a:rPr lang="zh-CN" altLang="en-US" sz="2800" b="1" dirty="0">
                <a:solidFill>
                  <a:srgbClr val="FF0000"/>
                </a:solidFill>
                <a:latin typeface="楷体" pitchFamily="49" charset="-122"/>
                <a:ea typeface="楷体" pitchFamily="49" charset="-122"/>
                <a:cs typeface="宋体" pitchFamily="2" charset="-122"/>
                <a:sym typeface="宋体" pitchFamily="2" charset="-122"/>
              </a:rPr>
              <a:t>非法获取</a:t>
            </a:r>
            <a:r>
              <a:rPr lang="zh-CN" altLang="en-US" sz="2800" b="1" dirty="0">
                <a:latin typeface="楷体" pitchFamily="49" charset="-122"/>
                <a:ea typeface="楷体" pitchFamily="49" charset="-122"/>
                <a:cs typeface="宋体" pitchFamily="2" charset="-122"/>
                <a:sym typeface="宋体" pitchFamily="2" charset="-122"/>
              </a:rPr>
              <a:t>公民个人信息的，</a:t>
            </a:r>
            <a:r>
              <a:rPr lang="zh-CN" altLang="en-US" sz="2800" b="1" dirty="0" smtClean="0">
                <a:latin typeface="楷体" pitchFamily="49" charset="-122"/>
                <a:ea typeface="楷体" pitchFamily="49" charset="-122"/>
                <a:cs typeface="宋体" pitchFamily="2" charset="-122"/>
                <a:sym typeface="宋体" pitchFamily="2" charset="-122"/>
              </a:rPr>
              <a:t>依照第一款的规定处罚。</a:t>
            </a:r>
          </a:p>
          <a:p>
            <a:pPr marL="0" indent="0" algn="just">
              <a:lnSpc>
                <a:spcPts val="3300"/>
              </a:lnSpc>
              <a:spcBef>
                <a:spcPts val="600"/>
              </a:spcBef>
              <a:buFontTx/>
              <a:buNone/>
            </a:pPr>
            <a:r>
              <a:rPr lang="zh-CN" altLang="en-US" sz="2800" b="1" dirty="0" smtClean="0">
                <a:latin typeface="楷体" pitchFamily="49" charset="-122"/>
                <a:ea typeface="楷体" pitchFamily="49" charset="-122"/>
                <a:cs typeface="宋体" pitchFamily="2" charset="-122"/>
                <a:sym typeface="宋体" pitchFamily="2" charset="-122"/>
              </a:rPr>
              <a:t>    单位犯前三款罪的，对单位判处罚金，并对其直接负责的主管人员和其他直接责任人员，依照各该款的规定处罚。</a:t>
            </a:r>
          </a:p>
          <a:p>
            <a:pPr marL="0" indent="0" algn="just">
              <a:lnSpc>
                <a:spcPts val="3600"/>
              </a:lnSpc>
              <a:spcBef>
                <a:spcPts val="1900"/>
              </a:spcBef>
              <a:buFont typeface="Wingdings" pitchFamily="2" charset="2"/>
              <a:buNone/>
            </a:pPr>
            <a:endParaRPr lang="zh-CN" altLang="en-US" sz="2800" b="1" dirty="0" smtClean="0">
              <a:latin typeface="楷体" pitchFamily="49" charset="-122"/>
              <a:ea typeface="楷体" pitchFamily="49" charset="-122"/>
              <a:cs typeface="宋体" pitchFamily="2" charset="-122"/>
              <a:sym typeface="宋体" pitchFamily="2" charset="-122"/>
            </a:endParaRPr>
          </a:p>
          <a:p>
            <a:pPr marL="0" indent="0">
              <a:lnSpc>
                <a:spcPts val="3600"/>
              </a:lnSpc>
              <a:spcBef>
                <a:spcPts val="1900"/>
              </a:spcBef>
              <a:buFont typeface="Wingdings" pitchFamily="2" charset="2"/>
              <a:buNone/>
            </a:pPr>
            <a:r>
              <a:rPr lang="zh-CN" altLang="en-US" sz="2800" b="1" dirty="0" smtClean="0">
                <a:latin typeface="楷体" pitchFamily="49" charset="-122"/>
                <a:ea typeface="楷体" pitchFamily="49" charset="-122"/>
                <a:cs typeface="宋体" pitchFamily="2" charset="-122"/>
                <a:sym typeface="宋体" pitchFamily="2" charset="-122"/>
              </a:rPr>
              <a:t>    </a:t>
            </a:r>
          </a:p>
        </p:txBody>
      </p:sp>
      <p:sp>
        <p:nvSpPr>
          <p:cNvPr id="5" name="标题 1"/>
          <p:cNvSpPr txBox="1">
            <a:spLocks/>
          </p:cNvSpPr>
          <p:nvPr/>
        </p:nvSpPr>
        <p:spPr bwMode="auto">
          <a:xfrm>
            <a:off x="827575" y="116724"/>
            <a:ext cx="8064905" cy="642937"/>
          </a:xfrm>
          <a:prstGeom prst="rect">
            <a:avLst/>
          </a:prstGeom>
          <a:noFill/>
          <a:ln w="9525">
            <a:noFill/>
            <a:miter lim="800000"/>
            <a:headEnd/>
            <a:tailEnd/>
          </a:ln>
          <a:effectLst/>
        </p:spPr>
        <p:txBody>
          <a:bodyPr anchor="b"/>
          <a:lstStyle>
            <a:lvl1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2pPr>
            <a:lvl3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3pPr>
            <a:lvl4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4pPr>
            <a:lvl5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5pPr>
            <a:lvl6pPr marL="4572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6pPr>
            <a:lvl7pPr marL="9144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7pPr>
            <a:lvl8pPr marL="13716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8pPr>
            <a:lvl9pPr marL="18288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9pPr>
          </a:lstStyle>
          <a:p>
            <a:pPr>
              <a:defRPr/>
            </a:pPr>
            <a:r>
              <a:rPr lang="zh-CN" altLang="en-US" kern="0" dirty="0">
                <a:solidFill>
                  <a:srgbClr val="FF0000"/>
                </a:solidFill>
                <a:latin typeface="Times New Roman" pitchFamily="18" charset="0"/>
                <a:ea typeface="华文楷体" pitchFamily="2" charset="-122"/>
              </a:rPr>
              <a:t>刑法及修正案九</a:t>
            </a:r>
            <a:endParaRPr lang="zh-CN" altLang="en-US" kern="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3600385320"/>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第二百八十五条 【非法侵入计算机信息系统罪；非法获取计算机信息系统数据、非法控制计算机信息系统罪；提供侵入、非法控制计算机信息系统程序、工具罪】违反国家规定，侵入国家事务、国防建设、尖端科学技术领域的计算机信息系统的，处三年以下有期徒刑或者拘役。（非法入侵）"/>
          <p:cNvSpPr txBox="1">
            <a:spLocks/>
          </p:cNvSpPr>
          <p:nvPr/>
        </p:nvSpPr>
        <p:spPr>
          <a:xfrm>
            <a:off x="683676" y="1268760"/>
            <a:ext cx="8054563" cy="5040560"/>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9pPr>
          </a:lstStyle>
          <a:p>
            <a:pPr marL="0" indent="0" algn="just">
              <a:lnSpc>
                <a:spcPts val="3600"/>
              </a:lnSpc>
              <a:buFont typeface="Wingdings" pitchFamily="2" charset="2"/>
              <a:buNone/>
            </a:pPr>
            <a:r>
              <a:rPr lang="zh-CN" altLang="en-US" sz="2400" b="1" dirty="0" smtClean="0">
                <a:latin typeface="楷体" pitchFamily="49" charset="-122"/>
                <a:ea typeface="楷体" pitchFamily="49" charset="-122"/>
                <a:cs typeface="宋体" pitchFamily="2" charset="-122"/>
                <a:sym typeface="宋体" pitchFamily="2" charset="-122"/>
              </a:rPr>
              <a:t>（一）出售或者提供</a:t>
            </a:r>
            <a:r>
              <a:rPr lang="zh-CN" altLang="en-US" sz="2400" b="1" dirty="0" smtClean="0">
                <a:solidFill>
                  <a:srgbClr val="FF0000"/>
                </a:solidFill>
                <a:latin typeface="楷体" pitchFamily="49" charset="-122"/>
                <a:ea typeface="楷体" pitchFamily="49" charset="-122"/>
                <a:cs typeface="宋体" pitchFamily="2" charset="-122"/>
                <a:sym typeface="宋体" pitchFamily="2" charset="-122"/>
              </a:rPr>
              <a:t>行踪轨迹信息</a:t>
            </a:r>
            <a:r>
              <a:rPr lang="zh-CN" altLang="en-US" sz="2400" b="1" dirty="0" smtClean="0">
                <a:latin typeface="楷体" pitchFamily="49" charset="-122"/>
                <a:ea typeface="楷体" pitchFamily="49" charset="-122"/>
                <a:cs typeface="宋体" pitchFamily="2" charset="-122"/>
                <a:sym typeface="宋体" pitchFamily="2" charset="-122"/>
              </a:rPr>
              <a:t>，</a:t>
            </a:r>
            <a:r>
              <a:rPr lang="zh-CN" altLang="en-US" sz="2400" b="1" dirty="0" smtClean="0">
                <a:solidFill>
                  <a:srgbClr val="FF0000"/>
                </a:solidFill>
                <a:latin typeface="楷体" pitchFamily="49" charset="-122"/>
                <a:ea typeface="楷体" pitchFamily="49" charset="-122"/>
                <a:cs typeface="宋体" pitchFamily="2" charset="-122"/>
                <a:sym typeface="宋体" pitchFamily="2" charset="-122"/>
              </a:rPr>
              <a:t>被他人用于犯罪的</a:t>
            </a:r>
            <a:r>
              <a:rPr lang="zh-CN" altLang="en-US" sz="2400" b="1" dirty="0" smtClean="0">
                <a:latin typeface="楷体" pitchFamily="49" charset="-122"/>
                <a:ea typeface="楷体" pitchFamily="49" charset="-122"/>
                <a:cs typeface="宋体" pitchFamily="2" charset="-122"/>
                <a:sym typeface="宋体" pitchFamily="2" charset="-122"/>
              </a:rPr>
              <a:t>；</a:t>
            </a:r>
          </a:p>
          <a:p>
            <a:pPr marL="0" indent="0" algn="just">
              <a:lnSpc>
                <a:spcPts val="3600"/>
              </a:lnSpc>
              <a:buFont typeface="Wingdings" pitchFamily="2" charset="2"/>
              <a:buNone/>
            </a:pPr>
            <a:r>
              <a:rPr lang="zh-CN" altLang="en-US" sz="2400" b="1" dirty="0" smtClean="0">
                <a:latin typeface="楷体" pitchFamily="49" charset="-122"/>
                <a:ea typeface="楷体" pitchFamily="49" charset="-122"/>
                <a:cs typeface="宋体" pitchFamily="2" charset="-122"/>
                <a:sym typeface="宋体" pitchFamily="2" charset="-122"/>
              </a:rPr>
              <a:t>（二）知道或者应当</a:t>
            </a:r>
            <a:r>
              <a:rPr lang="zh-CN" altLang="en-US" sz="2400" b="1" dirty="0" smtClean="0">
                <a:solidFill>
                  <a:srgbClr val="FF0000"/>
                </a:solidFill>
                <a:latin typeface="楷体" pitchFamily="49" charset="-122"/>
                <a:ea typeface="楷体" pitchFamily="49" charset="-122"/>
                <a:cs typeface="宋体" pitchFamily="2" charset="-122"/>
                <a:sym typeface="宋体" pitchFamily="2" charset="-122"/>
              </a:rPr>
              <a:t>知道他人</a:t>
            </a:r>
            <a:r>
              <a:rPr lang="zh-CN" altLang="en-US" sz="2400" b="1" dirty="0" smtClean="0">
                <a:latin typeface="楷体" pitchFamily="49" charset="-122"/>
                <a:ea typeface="楷体" pitchFamily="49" charset="-122"/>
                <a:cs typeface="宋体" pitchFamily="2" charset="-122"/>
                <a:sym typeface="宋体" pitchFamily="2" charset="-122"/>
              </a:rPr>
              <a:t>利用公民个人信息</a:t>
            </a:r>
            <a:r>
              <a:rPr lang="zh-CN" altLang="en-US" sz="2400" b="1" dirty="0" smtClean="0">
                <a:solidFill>
                  <a:srgbClr val="FF0000"/>
                </a:solidFill>
                <a:latin typeface="楷体" pitchFamily="49" charset="-122"/>
                <a:ea typeface="楷体" pitchFamily="49" charset="-122"/>
                <a:cs typeface="宋体" pitchFamily="2" charset="-122"/>
                <a:sym typeface="宋体" pitchFamily="2" charset="-122"/>
              </a:rPr>
              <a:t>实施犯罪</a:t>
            </a:r>
            <a:r>
              <a:rPr lang="zh-CN" altLang="en-US" sz="2400" b="1" dirty="0" smtClean="0">
                <a:latin typeface="楷体" pitchFamily="49" charset="-122"/>
                <a:ea typeface="楷体" pitchFamily="49" charset="-122"/>
                <a:cs typeface="宋体" pitchFamily="2" charset="-122"/>
                <a:sym typeface="宋体" pitchFamily="2" charset="-122"/>
              </a:rPr>
              <a:t>，向其出售或者提供的；</a:t>
            </a:r>
          </a:p>
          <a:p>
            <a:pPr marL="0" indent="0" algn="just">
              <a:lnSpc>
                <a:spcPts val="3600"/>
              </a:lnSpc>
              <a:buFont typeface="Wingdings" pitchFamily="2" charset="2"/>
              <a:buNone/>
            </a:pPr>
            <a:r>
              <a:rPr lang="zh-CN" altLang="en-US" sz="2400" b="1" dirty="0" smtClean="0">
                <a:latin typeface="楷体" pitchFamily="49" charset="-122"/>
                <a:ea typeface="楷体" pitchFamily="49" charset="-122"/>
                <a:cs typeface="宋体" pitchFamily="2" charset="-122"/>
                <a:sym typeface="宋体" pitchFamily="2" charset="-122"/>
              </a:rPr>
              <a:t>（三）非法获取、出售或者提供行踪轨迹信息、通信内容、征信信息、财产信息</a:t>
            </a:r>
            <a:r>
              <a:rPr lang="zh-CN" altLang="en-US" sz="2400" b="1" dirty="0" smtClean="0">
                <a:solidFill>
                  <a:srgbClr val="FF0000"/>
                </a:solidFill>
                <a:latin typeface="楷体" pitchFamily="49" charset="-122"/>
                <a:ea typeface="楷体" pitchFamily="49" charset="-122"/>
                <a:cs typeface="宋体" pitchFamily="2" charset="-122"/>
                <a:sym typeface="宋体" pitchFamily="2" charset="-122"/>
              </a:rPr>
              <a:t>五十条</a:t>
            </a:r>
            <a:r>
              <a:rPr lang="zh-CN" altLang="en-US" sz="2400" b="1" dirty="0" smtClean="0">
                <a:latin typeface="楷体" pitchFamily="49" charset="-122"/>
                <a:ea typeface="楷体" pitchFamily="49" charset="-122"/>
                <a:cs typeface="宋体" pitchFamily="2" charset="-122"/>
                <a:sym typeface="宋体" pitchFamily="2" charset="-122"/>
              </a:rPr>
              <a:t>以上的；</a:t>
            </a:r>
          </a:p>
          <a:p>
            <a:pPr marL="0" indent="0" algn="just">
              <a:lnSpc>
                <a:spcPts val="3600"/>
              </a:lnSpc>
              <a:buFont typeface="Wingdings" pitchFamily="2" charset="2"/>
              <a:buNone/>
            </a:pPr>
            <a:r>
              <a:rPr lang="zh-CN" altLang="en-US" sz="2400" b="1" dirty="0" smtClean="0">
                <a:latin typeface="楷体" pitchFamily="49" charset="-122"/>
                <a:ea typeface="楷体" pitchFamily="49" charset="-122"/>
                <a:cs typeface="宋体" pitchFamily="2" charset="-122"/>
                <a:sym typeface="宋体" pitchFamily="2" charset="-122"/>
              </a:rPr>
              <a:t>（四）非法获取、出售或者提供住宿信息、通信记录、健康生理信息、交易信息等其他可能影响人身、财产安全的公民个人信息</a:t>
            </a:r>
            <a:r>
              <a:rPr lang="zh-CN" altLang="en-US" sz="2400" b="1" dirty="0" smtClean="0">
                <a:solidFill>
                  <a:srgbClr val="FF0000"/>
                </a:solidFill>
                <a:latin typeface="楷体" pitchFamily="49" charset="-122"/>
                <a:ea typeface="楷体" pitchFamily="49" charset="-122"/>
                <a:cs typeface="宋体" pitchFamily="2" charset="-122"/>
                <a:sym typeface="宋体" pitchFamily="2" charset="-122"/>
              </a:rPr>
              <a:t>五百条</a:t>
            </a:r>
            <a:r>
              <a:rPr lang="zh-CN" altLang="en-US" sz="2400" b="1" dirty="0" smtClean="0">
                <a:latin typeface="楷体" pitchFamily="49" charset="-122"/>
                <a:ea typeface="楷体" pitchFamily="49" charset="-122"/>
                <a:cs typeface="宋体" pitchFamily="2" charset="-122"/>
                <a:sym typeface="宋体" pitchFamily="2" charset="-122"/>
              </a:rPr>
              <a:t>以上的；</a:t>
            </a:r>
          </a:p>
          <a:p>
            <a:pPr marL="0" indent="0" algn="just">
              <a:lnSpc>
                <a:spcPts val="3600"/>
              </a:lnSpc>
              <a:buFont typeface="Wingdings" pitchFamily="2" charset="2"/>
              <a:buNone/>
            </a:pPr>
            <a:r>
              <a:rPr lang="zh-CN" altLang="en-US" sz="2400" b="1" dirty="0" smtClean="0">
                <a:latin typeface="楷体" pitchFamily="49" charset="-122"/>
                <a:ea typeface="楷体" pitchFamily="49" charset="-122"/>
                <a:cs typeface="宋体" pitchFamily="2" charset="-122"/>
                <a:sym typeface="宋体" pitchFamily="2" charset="-122"/>
              </a:rPr>
              <a:t>（五）非法获取、出售或者提供第三项、第四项规定以外的公民个人信息</a:t>
            </a:r>
            <a:r>
              <a:rPr lang="zh-CN" altLang="en-US" sz="2400" b="1" dirty="0" smtClean="0">
                <a:solidFill>
                  <a:srgbClr val="FF0000"/>
                </a:solidFill>
                <a:latin typeface="楷体" pitchFamily="49" charset="-122"/>
                <a:ea typeface="楷体" pitchFamily="49" charset="-122"/>
                <a:cs typeface="宋体" pitchFamily="2" charset="-122"/>
                <a:sym typeface="宋体" pitchFamily="2" charset="-122"/>
              </a:rPr>
              <a:t>五千条</a:t>
            </a:r>
            <a:r>
              <a:rPr lang="zh-CN" altLang="en-US" sz="2400" b="1" dirty="0" smtClean="0">
                <a:latin typeface="楷体" pitchFamily="49" charset="-122"/>
                <a:ea typeface="楷体" pitchFamily="49" charset="-122"/>
                <a:cs typeface="宋体" pitchFamily="2" charset="-122"/>
                <a:sym typeface="宋体" pitchFamily="2" charset="-122"/>
              </a:rPr>
              <a:t>以上的；</a:t>
            </a:r>
          </a:p>
          <a:p>
            <a:pPr marL="0" indent="0" algn="just">
              <a:lnSpc>
                <a:spcPts val="3600"/>
              </a:lnSpc>
              <a:buFont typeface="Wingdings" pitchFamily="2" charset="2"/>
              <a:buNone/>
            </a:pPr>
            <a:r>
              <a:rPr lang="zh-CN" altLang="en-US" sz="2400" b="1" dirty="0" smtClean="0">
                <a:latin typeface="楷体" pitchFamily="49" charset="-122"/>
                <a:ea typeface="楷体" pitchFamily="49" charset="-122"/>
                <a:cs typeface="宋体" pitchFamily="2" charset="-122"/>
                <a:sym typeface="宋体" pitchFamily="2" charset="-122"/>
              </a:rPr>
              <a:t>　　</a:t>
            </a:r>
          </a:p>
        </p:txBody>
      </p:sp>
      <p:sp>
        <p:nvSpPr>
          <p:cNvPr id="5" name="标题 1"/>
          <p:cNvSpPr txBox="1">
            <a:spLocks/>
          </p:cNvSpPr>
          <p:nvPr/>
        </p:nvSpPr>
        <p:spPr bwMode="auto">
          <a:xfrm>
            <a:off x="683676" y="409576"/>
            <a:ext cx="8301936" cy="642937"/>
          </a:xfrm>
          <a:prstGeom prst="rect">
            <a:avLst/>
          </a:prstGeom>
          <a:noFill/>
          <a:ln w="9525">
            <a:noFill/>
            <a:miter lim="800000"/>
            <a:headEnd/>
            <a:tailEnd/>
          </a:ln>
          <a:effectLst/>
        </p:spPr>
        <p:txBody>
          <a:bodyPr anchor="b"/>
          <a:lstStyle>
            <a:lvl1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2pPr>
            <a:lvl3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3pPr>
            <a:lvl4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4pPr>
            <a:lvl5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5pPr>
            <a:lvl6pPr marL="4572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6pPr>
            <a:lvl7pPr marL="9144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7pPr>
            <a:lvl8pPr marL="13716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8pPr>
            <a:lvl9pPr marL="18288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9pPr>
          </a:lstStyle>
          <a:p>
            <a:pPr>
              <a:defRPr/>
            </a:pPr>
            <a:r>
              <a:rPr lang="zh-CN" altLang="en-US" kern="0" dirty="0" smtClean="0">
                <a:solidFill>
                  <a:srgbClr val="FF0000"/>
                </a:solidFill>
                <a:latin typeface="华文楷体" pitchFamily="2" charset="-122"/>
                <a:ea typeface="华文楷体" pitchFamily="2" charset="-122"/>
              </a:rPr>
              <a:t>两高司法解释：“情节严重”</a:t>
            </a:r>
            <a:endParaRPr lang="zh-CN" altLang="en-US" kern="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574417785"/>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第二百八十五条 【非法侵入计算机信息系统罪；非法获取计算机信息系统数据、非法控制计算机信息系统罪；提供侵入、非法控制计算机信息系统程序、工具罪】违反国家规定，侵入国家事务、国防建设、尖端科学技术领域的计算机信息系统的，处三年以下有期徒刑或者拘役。（非法入侵）"/>
          <p:cNvSpPr txBox="1">
            <a:spLocks/>
          </p:cNvSpPr>
          <p:nvPr/>
        </p:nvSpPr>
        <p:spPr>
          <a:xfrm>
            <a:off x="765791" y="1409105"/>
            <a:ext cx="8054563" cy="4900135"/>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9pPr>
          </a:lstStyle>
          <a:p>
            <a:pPr marL="0" indent="0" algn="just">
              <a:lnSpc>
                <a:spcPts val="3600"/>
              </a:lnSpc>
              <a:buFont typeface="Wingdings" pitchFamily="2" charset="2"/>
              <a:buNone/>
            </a:pPr>
            <a:r>
              <a:rPr lang="zh-CN" altLang="en-US" sz="2400" b="1" dirty="0">
                <a:latin typeface="楷体" pitchFamily="49" charset="-122"/>
                <a:ea typeface="楷体" pitchFamily="49" charset="-122"/>
                <a:cs typeface="宋体" pitchFamily="2" charset="-122"/>
                <a:sym typeface="宋体" pitchFamily="2" charset="-122"/>
              </a:rPr>
              <a:t>（六）数量未达到第三项至第五项规定标准，但是按相应比例合计达到有关数量标准的；</a:t>
            </a:r>
          </a:p>
          <a:p>
            <a:pPr marL="0" indent="0" algn="just">
              <a:lnSpc>
                <a:spcPts val="3600"/>
              </a:lnSpc>
              <a:buFont typeface="Wingdings" pitchFamily="2" charset="2"/>
              <a:buNone/>
            </a:pPr>
            <a:r>
              <a:rPr lang="zh-CN" altLang="en-US" sz="2400" b="1" dirty="0">
                <a:latin typeface="楷体" pitchFamily="49" charset="-122"/>
                <a:ea typeface="楷体" pitchFamily="49" charset="-122"/>
                <a:cs typeface="宋体" pitchFamily="2" charset="-122"/>
                <a:sym typeface="宋体" pitchFamily="2" charset="-122"/>
              </a:rPr>
              <a:t>（七）违法所得</a:t>
            </a:r>
            <a:r>
              <a:rPr lang="zh-CN" altLang="en-US" sz="2400" b="1" dirty="0">
                <a:solidFill>
                  <a:srgbClr val="FF0000"/>
                </a:solidFill>
                <a:latin typeface="楷体" pitchFamily="49" charset="-122"/>
                <a:ea typeface="楷体" pitchFamily="49" charset="-122"/>
                <a:cs typeface="宋体" pitchFamily="2" charset="-122"/>
                <a:sym typeface="宋体" pitchFamily="2" charset="-122"/>
              </a:rPr>
              <a:t>五千元以上</a:t>
            </a:r>
            <a:r>
              <a:rPr lang="zh-CN" altLang="en-US" sz="2400" b="1" dirty="0">
                <a:latin typeface="楷体" pitchFamily="49" charset="-122"/>
                <a:ea typeface="楷体" pitchFamily="49" charset="-122"/>
                <a:cs typeface="宋体" pitchFamily="2" charset="-122"/>
                <a:sym typeface="宋体" pitchFamily="2" charset="-122"/>
              </a:rPr>
              <a:t>的；</a:t>
            </a:r>
          </a:p>
          <a:p>
            <a:pPr marL="0" indent="0" algn="just">
              <a:lnSpc>
                <a:spcPts val="3600"/>
              </a:lnSpc>
              <a:buFont typeface="Wingdings" pitchFamily="2" charset="2"/>
              <a:buNone/>
            </a:pPr>
            <a:r>
              <a:rPr lang="zh-CN" altLang="en-US" sz="2400" b="1" dirty="0">
                <a:latin typeface="楷体" pitchFamily="49" charset="-122"/>
                <a:ea typeface="楷体" pitchFamily="49" charset="-122"/>
                <a:cs typeface="宋体" pitchFamily="2" charset="-122"/>
                <a:sym typeface="宋体" pitchFamily="2" charset="-122"/>
              </a:rPr>
              <a:t>（八）将在</a:t>
            </a:r>
            <a:r>
              <a:rPr lang="zh-CN" altLang="en-US" sz="2400" b="1" dirty="0">
                <a:solidFill>
                  <a:srgbClr val="FF0000"/>
                </a:solidFill>
                <a:latin typeface="楷体" pitchFamily="49" charset="-122"/>
                <a:ea typeface="楷体" pitchFamily="49" charset="-122"/>
                <a:cs typeface="宋体" pitchFamily="2" charset="-122"/>
                <a:sym typeface="宋体" pitchFamily="2" charset="-122"/>
              </a:rPr>
              <a:t>履行职责</a:t>
            </a:r>
            <a:r>
              <a:rPr lang="zh-CN" altLang="en-US" sz="2400" b="1" dirty="0">
                <a:latin typeface="楷体" pitchFamily="49" charset="-122"/>
                <a:ea typeface="楷体" pitchFamily="49" charset="-122"/>
                <a:cs typeface="宋体" pitchFamily="2" charset="-122"/>
                <a:sym typeface="宋体" pitchFamily="2" charset="-122"/>
              </a:rPr>
              <a:t>或者</a:t>
            </a:r>
            <a:r>
              <a:rPr lang="zh-CN" altLang="en-US" sz="2400" b="1" dirty="0">
                <a:solidFill>
                  <a:srgbClr val="FF0000"/>
                </a:solidFill>
                <a:latin typeface="楷体" pitchFamily="49" charset="-122"/>
                <a:ea typeface="楷体" pitchFamily="49" charset="-122"/>
                <a:cs typeface="宋体" pitchFamily="2" charset="-122"/>
                <a:sym typeface="宋体" pitchFamily="2" charset="-122"/>
              </a:rPr>
              <a:t>提供服务</a:t>
            </a:r>
            <a:r>
              <a:rPr lang="zh-CN" altLang="en-US" sz="2400" b="1" dirty="0">
                <a:latin typeface="楷体" pitchFamily="49" charset="-122"/>
                <a:ea typeface="楷体" pitchFamily="49" charset="-122"/>
                <a:cs typeface="宋体" pitchFamily="2" charset="-122"/>
                <a:sym typeface="宋体" pitchFamily="2" charset="-122"/>
              </a:rPr>
              <a:t>过程中获得的公民个人信息出售或者提供给他人，数量或者数额达到第三项至第七项规定标准</a:t>
            </a:r>
            <a:r>
              <a:rPr lang="zh-CN" altLang="en-US" sz="2400" b="1" dirty="0">
                <a:solidFill>
                  <a:srgbClr val="FF0000"/>
                </a:solidFill>
                <a:latin typeface="楷体" pitchFamily="49" charset="-122"/>
                <a:ea typeface="楷体" pitchFamily="49" charset="-122"/>
                <a:cs typeface="宋体" pitchFamily="2" charset="-122"/>
                <a:sym typeface="宋体" pitchFamily="2" charset="-122"/>
              </a:rPr>
              <a:t>一半以上</a:t>
            </a:r>
            <a:r>
              <a:rPr lang="zh-CN" altLang="en-US" sz="2400" b="1" dirty="0">
                <a:latin typeface="楷体" pitchFamily="49" charset="-122"/>
                <a:ea typeface="楷体" pitchFamily="49" charset="-122"/>
                <a:cs typeface="宋体" pitchFamily="2" charset="-122"/>
                <a:sym typeface="宋体" pitchFamily="2" charset="-122"/>
              </a:rPr>
              <a:t>的；</a:t>
            </a:r>
          </a:p>
          <a:p>
            <a:pPr marL="0" indent="0" algn="just">
              <a:lnSpc>
                <a:spcPts val="3600"/>
              </a:lnSpc>
              <a:buFont typeface="Wingdings" pitchFamily="2" charset="2"/>
              <a:buNone/>
            </a:pPr>
            <a:r>
              <a:rPr lang="zh-CN" altLang="en-US" sz="2400" b="1" dirty="0">
                <a:latin typeface="楷体" pitchFamily="49" charset="-122"/>
                <a:ea typeface="楷体" pitchFamily="49" charset="-122"/>
                <a:cs typeface="宋体" pitchFamily="2" charset="-122"/>
                <a:sym typeface="宋体" pitchFamily="2" charset="-122"/>
              </a:rPr>
              <a:t>（九）曾因侵犯公民个人信息</a:t>
            </a:r>
            <a:r>
              <a:rPr lang="zh-CN" altLang="en-US" sz="2400" b="1" dirty="0">
                <a:solidFill>
                  <a:srgbClr val="FF0000"/>
                </a:solidFill>
                <a:latin typeface="楷体" pitchFamily="49" charset="-122"/>
                <a:ea typeface="楷体" pitchFamily="49" charset="-122"/>
                <a:cs typeface="宋体" pitchFamily="2" charset="-122"/>
                <a:sym typeface="宋体" pitchFamily="2" charset="-122"/>
              </a:rPr>
              <a:t>受过刑事处罚</a:t>
            </a:r>
            <a:r>
              <a:rPr lang="zh-CN" altLang="en-US" sz="2400" b="1" dirty="0">
                <a:latin typeface="楷体" pitchFamily="49" charset="-122"/>
                <a:ea typeface="楷体" pitchFamily="49" charset="-122"/>
                <a:cs typeface="宋体" pitchFamily="2" charset="-122"/>
                <a:sym typeface="宋体" pitchFamily="2" charset="-122"/>
              </a:rPr>
              <a:t>或者二年内受过行政处罚，又非法获取、出售或者提供公民个人信息的；</a:t>
            </a:r>
          </a:p>
          <a:p>
            <a:pPr marL="0" indent="0" algn="just">
              <a:lnSpc>
                <a:spcPts val="3600"/>
              </a:lnSpc>
              <a:buFont typeface="Wingdings" pitchFamily="2" charset="2"/>
              <a:buNone/>
            </a:pPr>
            <a:r>
              <a:rPr lang="zh-CN" altLang="en-US" sz="2400" b="1" dirty="0">
                <a:latin typeface="楷体" pitchFamily="49" charset="-122"/>
                <a:ea typeface="楷体" pitchFamily="49" charset="-122"/>
                <a:cs typeface="宋体" pitchFamily="2" charset="-122"/>
                <a:sym typeface="宋体" pitchFamily="2" charset="-122"/>
              </a:rPr>
              <a:t>（十）其他情节严重的情形</a:t>
            </a:r>
            <a:r>
              <a:rPr lang="zh-CN" altLang="en-US" sz="2400" b="1" dirty="0" smtClean="0">
                <a:latin typeface="楷体" pitchFamily="49" charset="-122"/>
                <a:ea typeface="楷体" pitchFamily="49" charset="-122"/>
                <a:cs typeface="宋体" pitchFamily="2" charset="-122"/>
                <a:sym typeface="宋体" pitchFamily="2" charset="-122"/>
              </a:rPr>
              <a:t>。</a:t>
            </a:r>
          </a:p>
        </p:txBody>
      </p:sp>
      <p:sp>
        <p:nvSpPr>
          <p:cNvPr id="5" name="标题 1"/>
          <p:cNvSpPr txBox="1">
            <a:spLocks/>
          </p:cNvSpPr>
          <p:nvPr/>
        </p:nvSpPr>
        <p:spPr bwMode="auto">
          <a:xfrm>
            <a:off x="765791" y="409576"/>
            <a:ext cx="8219821" cy="642937"/>
          </a:xfrm>
          <a:prstGeom prst="rect">
            <a:avLst/>
          </a:prstGeom>
          <a:noFill/>
          <a:ln w="9525">
            <a:noFill/>
            <a:miter lim="800000"/>
            <a:headEnd/>
            <a:tailEnd/>
          </a:ln>
          <a:effectLst/>
        </p:spPr>
        <p:txBody>
          <a:bodyPr anchor="b"/>
          <a:lstStyle>
            <a:lvl1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2pPr>
            <a:lvl3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3pPr>
            <a:lvl4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4pPr>
            <a:lvl5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5pPr>
            <a:lvl6pPr marL="4572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6pPr>
            <a:lvl7pPr marL="9144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7pPr>
            <a:lvl8pPr marL="13716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8pPr>
            <a:lvl9pPr marL="18288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9pPr>
          </a:lstStyle>
          <a:p>
            <a:pPr>
              <a:defRPr/>
            </a:pPr>
            <a:r>
              <a:rPr lang="zh-CN" altLang="en-US" kern="0" dirty="0" smtClean="0">
                <a:solidFill>
                  <a:srgbClr val="FF0000"/>
                </a:solidFill>
                <a:latin typeface="华文楷体" pitchFamily="2" charset="-122"/>
                <a:ea typeface="华文楷体" pitchFamily="2" charset="-122"/>
              </a:rPr>
              <a:t>司法解释：“情节严重”</a:t>
            </a:r>
            <a:endParaRPr lang="zh-CN" altLang="en-US" kern="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1200826802"/>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第二百八十五条 【非法侵入计算机信息系统罪；非法获取计算机信息系统数据、非法控制计算机信息系统罪；提供侵入、非法控制计算机信息系统程序、工具罪】违反国家规定，侵入国家事务、国防建设、尖端科学技术领域的计算机信息系统的，处三年以下有期徒刑或者拘役。（非法入侵）"/>
          <p:cNvSpPr txBox="1">
            <a:spLocks/>
          </p:cNvSpPr>
          <p:nvPr/>
        </p:nvSpPr>
        <p:spPr>
          <a:xfrm>
            <a:off x="765791" y="1268820"/>
            <a:ext cx="8054563" cy="4972141"/>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9pPr>
          </a:lstStyle>
          <a:p>
            <a:pPr marL="0" indent="0" algn="just">
              <a:lnSpc>
                <a:spcPts val="4000"/>
              </a:lnSpc>
              <a:buFont typeface="Wingdings" pitchFamily="2" charset="2"/>
              <a:buNone/>
            </a:pPr>
            <a:r>
              <a:rPr lang="zh-CN" altLang="en-US" sz="2800" b="1" dirty="0" smtClean="0">
                <a:latin typeface="楷体" pitchFamily="49" charset="-122"/>
                <a:ea typeface="楷体" pitchFamily="49" charset="-122"/>
                <a:cs typeface="宋体" pitchFamily="2" charset="-122"/>
                <a:sym typeface="宋体" pitchFamily="2" charset="-122"/>
              </a:rPr>
              <a:t>    为</a:t>
            </a:r>
            <a:r>
              <a:rPr lang="zh-CN" altLang="en-US" sz="2800" b="1" dirty="0">
                <a:latin typeface="楷体" pitchFamily="49" charset="-122"/>
                <a:ea typeface="楷体" pitchFamily="49" charset="-122"/>
                <a:cs typeface="宋体" pitchFamily="2" charset="-122"/>
                <a:sym typeface="宋体" pitchFamily="2" charset="-122"/>
              </a:rPr>
              <a:t>合法经营活动而非法购买、收受本解释第五条第一款第三项、第四项规定以外的公民个人信息，具有下列情形之一的，应当认定为刑法第二百五十三条之一规定的</a:t>
            </a:r>
            <a:r>
              <a:rPr lang="zh-CN" altLang="en-US" sz="2800" b="1" dirty="0" smtClean="0">
                <a:latin typeface="楷体" pitchFamily="49" charset="-122"/>
                <a:ea typeface="楷体" pitchFamily="49" charset="-122"/>
                <a:cs typeface="宋体" pitchFamily="2" charset="-122"/>
                <a:sym typeface="宋体" pitchFamily="2" charset="-122"/>
              </a:rPr>
              <a:t>“情节严重”</a:t>
            </a:r>
            <a:endParaRPr lang="en-US" altLang="zh-CN" sz="2800" b="1" dirty="0" smtClean="0">
              <a:latin typeface="楷体" pitchFamily="49" charset="-122"/>
              <a:ea typeface="楷体" pitchFamily="49" charset="-122"/>
              <a:cs typeface="宋体" pitchFamily="2" charset="-122"/>
              <a:sym typeface="宋体" pitchFamily="2" charset="-122"/>
            </a:endParaRPr>
          </a:p>
          <a:p>
            <a:pPr marL="0" indent="0" algn="just">
              <a:lnSpc>
                <a:spcPts val="36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　　（一）利用非法购买、收受的公民个人信息获利</a:t>
            </a:r>
            <a:r>
              <a:rPr lang="zh-CN" altLang="en-US" sz="2800" b="1" dirty="0">
                <a:solidFill>
                  <a:srgbClr val="FF0000"/>
                </a:solidFill>
                <a:latin typeface="楷体" pitchFamily="49" charset="-122"/>
                <a:ea typeface="楷体" pitchFamily="49" charset="-122"/>
                <a:cs typeface="宋体" pitchFamily="2" charset="-122"/>
                <a:sym typeface="宋体" pitchFamily="2" charset="-122"/>
              </a:rPr>
              <a:t>五万元</a:t>
            </a:r>
            <a:r>
              <a:rPr lang="zh-CN" altLang="en-US" sz="2800" b="1" dirty="0">
                <a:latin typeface="楷体" pitchFamily="49" charset="-122"/>
                <a:ea typeface="楷体" pitchFamily="49" charset="-122"/>
                <a:cs typeface="宋体" pitchFamily="2" charset="-122"/>
                <a:sym typeface="宋体" pitchFamily="2" charset="-122"/>
              </a:rPr>
              <a:t>以上的； </a:t>
            </a:r>
          </a:p>
          <a:p>
            <a:pPr marL="0" indent="0" algn="just">
              <a:lnSpc>
                <a:spcPts val="36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　　（二）曾因侵犯公民个人信息受过刑事处罚或者二年内受过行政处罚，又非法购买、收受公民个人信息的； </a:t>
            </a:r>
          </a:p>
          <a:p>
            <a:pPr marL="0" indent="0" algn="just">
              <a:lnSpc>
                <a:spcPts val="36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　　（三）其他情节严重的情形。 </a:t>
            </a:r>
          </a:p>
        </p:txBody>
      </p:sp>
      <p:sp>
        <p:nvSpPr>
          <p:cNvPr id="5" name="标题 1"/>
          <p:cNvSpPr txBox="1">
            <a:spLocks/>
          </p:cNvSpPr>
          <p:nvPr/>
        </p:nvSpPr>
        <p:spPr bwMode="auto">
          <a:xfrm>
            <a:off x="765791" y="409576"/>
            <a:ext cx="8219821" cy="642937"/>
          </a:xfrm>
          <a:prstGeom prst="rect">
            <a:avLst/>
          </a:prstGeom>
          <a:noFill/>
          <a:ln w="9525">
            <a:noFill/>
            <a:miter lim="800000"/>
            <a:headEnd/>
            <a:tailEnd/>
          </a:ln>
          <a:effectLst/>
        </p:spPr>
        <p:txBody>
          <a:bodyPr anchor="b"/>
          <a:lstStyle>
            <a:lvl1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2pPr>
            <a:lvl3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3pPr>
            <a:lvl4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4pPr>
            <a:lvl5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5pPr>
            <a:lvl6pPr marL="4572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6pPr>
            <a:lvl7pPr marL="9144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7pPr>
            <a:lvl8pPr marL="13716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8pPr>
            <a:lvl9pPr marL="18288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9pPr>
          </a:lstStyle>
          <a:p>
            <a:pPr>
              <a:defRPr/>
            </a:pPr>
            <a:r>
              <a:rPr lang="zh-CN" altLang="en-US" kern="0" dirty="0" smtClean="0">
                <a:solidFill>
                  <a:srgbClr val="FF0000"/>
                </a:solidFill>
                <a:latin typeface="华文楷体" pitchFamily="2" charset="-122"/>
                <a:ea typeface="华文楷体" pitchFamily="2" charset="-122"/>
              </a:rPr>
              <a:t>司法解释：“情节严重”</a:t>
            </a:r>
            <a:endParaRPr lang="zh-CN" altLang="en-US" kern="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2997176975"/>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第二百八十五条 【非法侵入计算机信息系统罪；非法获取计算机信息系统数据、非法控制计算机信息系统罪；提供侵入、非法控制计算机信息系统程序、工具罪】违反国家规定，侵入国家事务、国防建设、尖端科学技术领域的计算机信息系统的，处三年以下有期徒刑或者拘役。（非法入侵）"/>
          <p:cNvSpPr txBox="1">
            <a:spLocks/>
          </p:cNvSpPr>
          <p:nvPr/>
        </p:nvSpPr>
        <p:spPr>
          <a:xfrm>
            <a:off x="837797" y="1412776"/>
            <a:ext cx="7910551" cy="3748087"/>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9pPr>
          </a:lstStyle>
          <a:p>
            <a:pPr marL="0" indent="0" algn="just">
              <a:lnSpc>
                <a:spcPts val="44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（一）造成被害人死亡、重伤、精神失常或者被绑架等严重后果的；</a:t>
            </a:r>
          </a:p>
          <a:p>
            <a:pPr marL="0" indent="0" algn="just">
              <a:lnSpc>
                <a:spcPts val="44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（二）造成重大经济损失或者恶劣社会影响的；</a:t>
            </a:r>
          </a:p>
          <a:p>
            <a:pPr marL="0" indent="0" algn="just">
              <a:lnSpc>
                <a:spcPts val="44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（三）数量或者数额达到前款第三项至第八项规定标准</a:t>
            </a:r>
            <a:r>
              <a:rPr lang="zh-CN" altLang="en-US" sz="2800" b="1" dirty="0">
                <a:solidFill>
                  <a:srgbClr val="FF0000"/>
                </a:solidFill>
                <a:latin typeface="楷体" pitchFamily="49" charset="-122"/>
                <a:ea typeface="楷体" pitchFamily="49" charset="-122"/>
                <a:cs typeface="宋体" pitchFamily="2" charset="-122"/>
                <a:sym typeface="宋体" pitchFamily="2" charset="-122"/>
              </a:rPr>
              <a:t>十倍以上的</a:t>
            </a:r>
            <a:r>
              <a:rPr lang="zh-CN" altLang="en-US" sz="2800" b="1" dirty="0">
                <a:latin typeface="楷体" pitchFamily="49" charset="-122"/>
                <a:ea typeface="楷体" pitchFamily="49" charset="-122"/>
                <a:cs typeface="宋体" pitchFamily="2" charset="-122"/>
                <a:sym typeface="宋体" pitchFamily="2" charset="-122"/>
              </a:rPr>
              <a:t>；</a:t>
            </a:r>
          </a:p>
          <a:p>
            <a:pPr marL="0" indent="0" algn="just">
              <a:lnSpc>
                <a:spcPts val="4400"/>
              </a:lnSpc>
              <a:buFont typeface="Wingdings" pitchFamily="2" charset="2"/>
              <a:buNone/>
            </a:pPr>
            <a:r>
              <a:rPr lang="zh-CN" altLang="en-US" sz="2800" b="1" dirty="0">
                <a:latin typeface="楷体" pitchFamily="49" charset="-122"/>
                <a:ea typeface="楷体" pitchFamily="49" charset="-122"/>
                <a:cs typeface="宋体" pitchFamily="2" charset="-122"/>
                <a:sym typeface="宋体" pitchFamily="2" charset="-122"/>
              </a:rPr>
              <a:t>（四）其他情节特别严重的情形。</a:t>
            </a:r>
          </a:p>
        </p:txBody>
      </p:sp>
      <p:sp>
        <p:nvSpPr>
          <p:cNvPr id="5" name="标题 1"/>
          <p:cNvSpPr txBox="1">
            <a:spLocks/>
          </p:cNvSpPr>
          <p:nvPr/>
        </p:nvSpPr>
        <p:spPr bwMode="auto">
          <a:xfrm>
            <a:off x="755682" y="409576"/>
            <a:ext cx="8229930" cy="642937"/>
          </a:xfrm>
          <a:prstGeom prst="rect">
            <a:avLst/>
          </a:prstGeom>
          <a:noFill/>
          <a:ln w="9525">
            <a:noFill/>
            <a:miter lim="800000"/>
            <a:headEnd/>
            <a:tailEnd/>
          </a:ln>
          <a:effectLst/>
        </p:spPr>
        <p:txBody>
          <a:bodyPr anchor="b"/>
          <a:lstStyle>
            <a:lvl1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2pPr>
            <a:lvl3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3pPr>
            <a:lvl4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4pPr>
            <a:lvl5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5pPr>
            <a:lvl6pPr marL="4572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6pPr>
            <a:lvl7pPr marL="9144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7pPr>
            <a:lvl8pPr marL="13716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8pPr>
            <a:lvl9pPr marL="18288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9pPr>
          </a:lstStyle>
          <a:p>
            <a:pPr>
              <a:defRPr/>
            </a:pPr>
            <a:r>
              <a:rPr lang="zh-CN" altLang="en-US" kern="0" dirty="0" smtClean="0">
                <a:solidFill>
                  <a:srgbClr val="FF0000"/>
                </a:solidFill>
                <a:latin typeface="华文楷体" pitchFamily="2" charset="-122"/>
                <a:ea typeface="华文楷体" pitchFamily="2" charset="-122"/>
              </a:rPr>
              <a:t>司法解释：“情节特别严重”</a:t>
            </a:r>
            <a:endParaRPr lang="zh-CN" altLang="en-US" kern="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3005929146"/>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第二百八十五条 【非法侵入计算机信息系统罪；非法获取计算机信息系统数据、非法控制计算机信息系统罪；提供侵入、非法控制计算机信息系统程序、工具罪】违反国家规定，侵入国家事务、国防建设、尖端科学技术领域的计算机信息系统的，处三年以下有期徒刑或者拘役。（非法入侵）"/>
          <p:cNvSpPr txBox="1">
            <a:spLocks/>
          </p:cNvSpPr>
          <p:nvPr/>
        </p:nvSpPr>
        <p:spPr>
          <a:xfrm>
            <a:off x="837797" y="1412776"/>
            <a:ext cx="7910551" cy="3748087"/>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Arial"/>
                <a:ea typeface="Arial"/>
                <a:cs typeface="Arial"/>
                <a:sym typeface="Arial"/>
              </a:defRPr>
            </a:lvl9pPr>
          </a:lstStyle>
          <a:p>
            <a:pPr marL="0" indent="0" algn="just">
              <a:lnSpc>
                <a:spcPts val="4400"/>
              </a:lnSpc>
              <a:buFont typeface="Wingdings" pitchFamily="2" charset="2"/>
              <a:buNone/>
            </a:pPr>
            <a:r>
              <a:rPr lang="zh-CN" altLang="en-US" sz="2800" b="1" dirty="0" smtClean="0">
                <a:latin typeface="楷体" pitchFamily="49" charset="-122"/>
                <a:ea typeface="楷体" pitchFamily="49" charset="-122"/>
                <a:cs typeface="宋体" pitchFamily="2" charset="-122"/>
                <a:sym typeface="宋体" pitchFamily="2" charset="-122"/>
              </a:rPr>
              <a:t>    网络</a:t>
            </a:r>
            <a:r>
              <a:rPr lang="zh-CN" altLang="en-US" sz="2800" b="1" dirty="0">
                <a:latin typeface="楷体" pitchFamily="49" charset="-122"/>
                <a:ea typeface="楷体" pitchFamily="49" charset="-122"/>
                <a:cs typeface="宋体" pitchFamily="2" charset="-122"/>
                <a:sym typeface="宋体" pitchFamily="2" charset="-122"/>
              </a:rPr>
              <a:t>服务提供者拒不履行法律、行政法规规定</a:t>
            </a:r>
            <a:r>
              <a:rPr lang="zh-CN" altLang="en-US" sz="2800" b="1" dirty="0">
                <a:latin typeface="楷体" pitchFamily="49" charset="-122"/>
                <a:ea typeface="楷体" pitchFamily="49" charset="-122"/>
                <a:cs typeface="宋体" pitchFamily="2" charset="-122"/>
                <a:sym typeface="宋体" pitchFamily="2" charset="-122"/>
              </a:rPr>
              <a:t>的信息网络安全管理义务，</a:t>
            </a:r>
            <a:r>
              <a:rPr lang="zh-CN" altLang="en-US" sz="2800" b="1" dirty="0">
                <a:latin typeface="楷体" pitchFamily="49" charset="-122"/>
                <a:ea typeface="楷体" pitchFamily="49" charset="-122"/>
                <a:cs typeface="宋体" pitchFamily="2" charset="-122"/>
                <a:sym typeface="宋体" pitchFamily="2" charset="-122"/>
              </a:rPr>
              <a:t>经监管部门责令采取改正措施而拒不改正，致使用户的公民个人信息泄露，</a:t>
            </a:r>
            <a:r>
              <a:rPr lang="zh-CN" altLang="en-US" sz="2800" b="1" dirty="0">
                <a:solidFill>
                  <a:srgbClr val="FF0000"/>
                </a:solidFill>
                <a:latin typeface="楷体" pitchFamily="49" charset="-122"/>
                <a:ea typeface="楷体" pitchFamily="49" charset="-122"/>
                <a:cs typeface="宋体" pitchFamily="2" charset="-122"/>
                <a:sym typeface="宋体" pitchFamily="2" charset="-122"/>
              </a:rPr>
              <a:t>造成严重后果</a:t>
            </a:r>
            <a:r>
              <a:rPr lang="zh-CN" altLang="en-US" sz="2800" b="1" dirty="0">
                <a:latin typeface="楷体" pitchFamily="49" charset="-122"/>
                <a:ea typeface="楷体" pitchFamily="49" charset="-122"/>
                <a:cs typeface="宋体" pitchFamily="2" charset="-122"/>
                <a:sym typeface="宋体" pitchFamily="2" charset="-122"/>
              </a:rPr>
              <a:t>的，应当依照</a:t>
            </a:r>
            <a:r>
              <a:rPr lang="zh-CN" altLang="en-US" sz="2800" b="1" dirty="0">
                <a:solidFill>
                  <a:srgbClr val="FF0000"/>
                </a:solidFill>
                <a:latin typeface="楷体" pitchFamily="49" charset="-122"/>
                <a:ea typeface="楷体" pitchFamily="49" charset="-122"/>
                <a:cs typeface="宋体" pitchFamily="2" charset="-122"/>
                <a:sym typeface="宋体" pitchFamily="2" charset="-122"/>
              </a:rPr>
              <a:t>刑法第二百八十六条之一</a:t>
            </a:r>
            <a:r>
              <a:rPr lang="zh-CN" altLang="en-US" sz="2800" b="1" dirty="0">
                <a:latin typeface="楷体" pitchFamily="49" charset="-122"/>
                <a:ea typeface="楷体" pitchFamily="49" charset="-122"/>
                <a:cs typeface="宋体" pitchFamily="2" charset="-122"/>
                <a:sym typeface="宋体" pitchFamily="2" charset="-122"/>
              </a:rPr>
              <a:t>的规定，以</a:t>
            </a:r>
            <a:r>
              <a:rPr lang="zh-CN" altLang="en-US" sz="2800" b="1" dirty="0">
                <a:solidFill>
                  <a:srgbClr val="FF0000"/>
                </a:solidFill>
                <a:latin typeface="楷体" pitchFamily="49" charset="-122"/>
                <a:ea typeface="楷体" pitchFamily="49" charset="-122"/>
                <a:cs typeface="宋体" pitchFamily="2" charset="-122"/>
                <a:sym typeface="宋体" pitchFamily="2" charset="-122"/>
              </a:rPr>
              <a:t>拒不履行信息网络安全管理义务罪定罪</a:t>
            </a:r>
            <a:r>
              <a:rPr lang="zh-CN" altLang="en-US" sz="2800" b="1" dirty="0">
                <a:latin typeface="楷体" pitchFamily="49" charset="-122"/>
                <a:ea typeface="楷体" pitchFamily="49" charset="-122"/>
                <a:cs typeface="宋体" pitchFamily="2" charset="-122"/>
                <a:sym typeface="宋体" pitchFamily="2" charset="-122"/>
              </a:rPr>
              <a:t>处罚。</a:t>
            </a:r>
          </a:p>
        </p:txBody>
      </p:sp>
      <p:sp>
        <p:nvSpPr>
          <p:cNvPr id="5" name="标题 1"/>
          <p:cNvSpPr txBox="1">
            <a:spLocks/>
          </p:cNvSpPr>
          <p:nvPr/>
        </p:nvSpPr>
        <p:spPr bwMode="auto">
          <a:xfrm>
            <a:off x="755682" y="409576"/>
            <a:ext cx="8229930" cy="642937"/>
          </a:xfrm>
          <a:prstGeom prst="rect">
            <a:avLst/>
          </a:prstGeom>
          <a:noFill/>
          <a:ln w="9525">
            <a:noFill/>
            <a:miter lim="800000"/>
            <a:headEnd/>
            <a:tailEnd/>
          </a:ln>
          <a:effectLst/>
        </p:spPr>
        <p:txBody>
          <a:bodyPr anchor="b"/>
          <a:lstStyle>
            <a:lvl1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2pPr>
            <a:lvl3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3pPr>
            <a:lvl4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4pPr>
            <a:lvl5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5pPr>
            <a:lvl6pPr marL="4572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6pPr>
            <a:lvl7pPr marL="9144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7pPr>
            <a:lvl8pPr marL="13716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8pPr>
            <a:lvl9pPr marL="1828800" algn="l"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ea typeface="微软雅黑" pitchFamily="34" charset="-122"/>
              </a:defRPr>
            </a:lvl9pPr>
          </a:lstStyle>
          <a:p>
            <a:pPr>
              <a:defRPr/>
            </a:pPr>
            <a:r>
              <a:rPr lang="zh-CN" altLang="en-US" kern="0" dirty="0" smtClean="0">
                <a:solidFill>
                  <a:srgbClr val="FF0000"/>
                </a:solidFill>
                <a:latin typeface="华文楷体" pitchFamily="2" charset="-122"/>
                <a:ea typeface="华文楷体" pitchFamily="2" charset="-122"/>
              </a:rPr>
              <a:t>司法解释：</a:t>
            </a:r>
            <a:endParaRPr lang="zh-CN" altLang="en-US" kern="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3080024066"/>
      </p:ext>
    </p:extLst>
  </p:cSld>
  <p:clrMapOvr>
    <a:masterClrMapping/>
  </p:clrMapOvr>
  <p:transition spd="slow">
    <p:wipe dir="d"/>
  </p:transition>
  <p:timing>
    <p:tnLst>
      <p:par>
        <p:cTn id="1" dur="indefinite" restart="never" nodeType="tmRoot"/>
      </p:par>
    </p:tnLst>
  </p:timing>
</p:sld>
</file>

<file path=ppt/theme/theme1.xml><?xml version="1.0" encoding="utf-8"?>
<a:theme xmlns:a="http://schemas.openxmlformats.org/drawingml/2006/main" name="培训">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培训">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17755</TotalTime>
  <Pages>0</Pages>
  <Words>1992</Words>
  <Characters>0</Characters>
  <Application>Microsoft Office PowerPoint</Application>
  <DocSecurity>0</DocSecurity>
  <PresentationFormat>全屏显示(4:3)</PresentationFormat>
  <Lines>0</Lines>
  <Paragraphs>279</Paragraphs>
  <Slides>29</Slides>
  <Notes>29</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培训</vt:lpstr>
      <vt:lpstr>数据安全法律和相关标准要求</vt:lpstr>
      <vt:lpstr>PowerPoint 演示文稿</vt:lpstr>
      <vt:lpstr>数据安全相关法律法规和标准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《网络安全法》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通用要求-结构的变化</vt:lpstr>
      <vt:lpstr>通用要求-数据安全相关要求</vt:lpstr>
      <vt:lpstr>扩展要求-数据安全相关要求</vt:lpstr>
      <vt:lpstr>大数据安全面临的挑战</vt:lpstr>
      <vt:lpstr>大数据安全保护的两个方面</vt:lpstr>
      <vt:lpstr>PowerPoint 演示文稿</vt:lpstr>
      <vt:lpstr>与通用要求结构相同</vt:lpstr>
      <vt:lpstr>全生命周期安全控制的特点</vt:lpstr>
      <vt:lpstr>敬请批评指正</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新技术应用的等级保护技术方法</dc:title>
  <dc:creator>Administrator</dc:creator>
  <cp:lastModifiedBy>Administrator</cp:lastModifiedBy>
  <cp:revision>201</cp:revision>
  <dcterms:created xsi:type="dcterms:W3CDTF">2015-02-16T02:00:00Z</dcterms:created>
  <dcterms:modified xsi:type="dcterms:W3CDTF">2019-12-06T02:40:16Z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2052-9.1.0.4632</vt:lpwstr>
  </property>
</Properties>
</file>