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41"/>
    <p:restoredTop sz="94694"/>
  </p:normalViewPr>
  <p:slideViewPr>
    <p:cSldViewPr snapToGrid="0">
      <p:cViewPr>
        <p:scale>
          <a:sx n="87" d="100"/>
          <a:sy n="87" d="100"/>
        </p:scale>
        <p:origin x="1288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F472A-E987-B16E-2CC1-84DC0F80A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831EE9-B448-6641-6E30-6723A1696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AC12B4-EDC7-BE80-B7D8-405CE6C3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ED29-3C29-FE4D-8873-0447850587D1}" type="datetimeFigureOut">
              <a:rPr lang="es-ES_tradnl" smtClean="0"/>
              <a:t>1/11/24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F4D6C-A67D-7F10-8232-CC4C5AC7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9EC91D-A800-BADA-36AA-91532B01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2706-FC6E-6A49-87D0-8A2128D1174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5899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42235-465B-C3AC-B073-2D92598A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B16CCE-FB13-75B8-33A7-4C2ED5FAF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22101-A9A4-1D2A-D2B3-A3120675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ED29-3C29-FE4D-8873-0447850587D1}" type="datetimeFigureOut">
              <a:rPr lang="es-ES_tradnl" smtClean="0"/>
              <a:t>1/11/24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23DA97-A56B-2EA5-A617-EC41753F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F378B7-3438-2F68-8FAF-8B907034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2706-FC6E-6A49-87D0-8A2128D1174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390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46CEF4-B825-5943-1BFD-CE05A5B81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2C92E8-BD19-BAC3-D503-534A4714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90312-07E3-C02C-6CCE-48569358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ED29-3C29-FE4D-8873-0447850587D1}" type="datetimeFigureOut">
              <a:rPr lang="es-ES_tradnl" smtClean="0"/>
              <a:t>1/11/24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7A7026-CAB5-1D2B-B646-A6ADDA7F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F43B2-FDD6-4899-939F-28718617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2706-FC6E-6A49-87D0-8A2128D1174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671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75041-7162-D933-890D-7E75F1FD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4D7131-561E-EBC7-287E-6F9ABDF5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DE3284-AB46-5511-448C-BF6BDCBC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ED29-3C29-FE4D-8873-0447850587D1}" type="datetimeFigureOut">
              <a:rPr lang="es-ES_tradnl" smtClean="0"/>
              <a:t>1/11/24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126FD1-6ADA-059A-851E-E70367C6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A6B381-45A6-F989-EBC8-7559E541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2706-FC6E-6A49-87D0-8A2128D1174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768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0C1AD-689C-D61C-4205-4321DDFA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D5465E-2791-789A-BDE9-D3437EF38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C3E5D-DAFD-DB11-6261-C6808903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ED29-3C29-FE4D-8873-0447850587D1}" type="datetimeFigureOut">
              <a:rPr lang="es-ES_tradnl" smtClean="0"/>
              <a:t>1/11/24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767846-0290-F2CB-E97F-99016B46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BCFE54-137B-0337-4B0A-C8DC56C7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2706-FC6E-6A49-87D0-8A2128D1174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1149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23EBA-A975-E8BC-C0BF-A9C3034E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2A968D-F8C4-C544-CF60-20D90BCFB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21F594-D54E-5C11-F9F0-3C5174F27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DB4EA0-251D-DA1C-411E-182E27E4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ED29-3C29-FE4D-8873-0447850587D1}" type="datetimeFigureOut">
              <a:rPr lang="es-ES_tradnl" smtClean="0"/>
              <a:t>1/11/24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1935B1-DF78-9B28-3C4B-0B21464B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637CAC-4E66-79FF-B28A-2EB2F543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2706-FC6E-6A49-87D0-8A2128D1174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120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7A5E-DEF9-8D50-6E34-D5BA8C99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3625B7-2D23-DCF7-3DFB-91BB88677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05606C-DE09-E6B1-C6ED-97CCDD66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0297D6-ABF8-7009-C108-0377DFA23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50102E-8194-DFCF-7EB7-CB410C8EC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7A8F18-0590-C437-9E8E-00BAFDAF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ED29-3C29-FE4D-8873-0447850587D1}" type="datetimeFigureOut">
              <a:rPr lang="es-ES_tradnl" smtClean="0"/>
              <a:t>1/11/24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D64DD0-DBB4-257D-C663-B1714243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881CC42-AB2C-4B35-292D-76E8BDBF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2706-FC6E-6A49-87D0-8A2128D1174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709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3C89A-7D28-B65D-20D9-59EC0656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C6DB75-DED3-6A9E-F2BA-C79755B5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ED29-3C29-FE4D-8873-0447850587D1}" type="datetimeFigureOut">
              <a:rPr lang="es-ES_tradnl" smtClean="0"/>
              <a:t>1/11/24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CE14A0-F2E3-61C2-F3AA-0E28CE91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FF2F68-75BC-32B1-81E6-C1A50639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2706-FC6E-6A49-87D0-8A2128D1174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676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4C3D76-BA83-4FC4-8C8E-D3951F17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ED29-3C29-FE4D-8873-0447850587D1}" type="datetimeFigureOut">
              <a:rPr lang="es-ES_tradnl" smtClean="0"/>
              <a:t>1/11/24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8B7CDD-E573-10D7-546A-6ACB888E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5D4CE5-1B85-21DA-26DD-22F1EEFF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2706-FC6E-6A49-87D0-8A2128D1174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020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41E84-1B64-89AE-A17B-398A41AC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B2EA0-5E30-ED57-A799-6542E8631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8900D4-71FD-B27F-AC5B-87441BCAF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4C0FF2-30AB-0857-C93E-C991129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ED29-3C29-FE4D-8873-0447850587D1}" type="datetimeFigureOut">
              <a:rPr lang="es-ES_tradnl" smtClean="0"/>
              <a:t>1/11/24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AFAE45-76AA-BB59-05AF-D0030781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5269B4-55BA-C1B6-39EF-DD0A9571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2706-FC6E-6A49-87D0-8A2128D1174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747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D4880-6826-8751-61AF-738F3533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E6BC84-4E0C-48C8-5108-C79879CAE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D453DB-9EF3-9F3F-193E-449704311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2E2E76-6F09-3110-874D-95D84FAF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ED29-3C29-FE4D-8873-0447850587D1}" type="datetimeFigureOut">
              <a:rPr lang="es-ES_tradnl" smtClean="0"/>
              <a:t>1/11/24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CBBE5D-B06C-5A06-13C2-7FF7F64C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2B9D6A-019C-DD92-E34D-DCAACB8E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2706-FC6E-6A49-87D0-8A2128D1174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5140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00C21E-92C8-95DD-ECC4-7356DAC5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763E77-5A42-026C-7CF4-1B3C5B8A7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5F00F-2A5C-80A9-112C-DFFCD6BC9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13ED29-3C29-FE4D-8873-0447850587D1}" type="datetimeFigureOut">
              <a:rPr lang="es-ES_tradnl" smtClean="0"/>
              <a:t>1/11/24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431A43-2C7E-BCCC-C0E6-C74FEEC50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AB9AB-E04E-1BB9-1560-BE43FE442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122706-FC6E-6A49-87D0-8A2128D1174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99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904A9-6DDF-CE75-DA12-A5F9EB81A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B032824-CE15-CF43-53C6-6DF604A35DB6}"/>
              </a:ext>
            </a:extLst>
          </p:cNvPr>
          <p:cNvSpPr/>
          <p:nvPr/>
        </p:nvSpPr>
        <p:spPr>
          <a:xfrm>
            <a:off x="1828799" y="244442"/>
            <a:ext cx="1557196" cy="540000"/>
          </a:xfrm>
          <a:prstGeom prst="rect">
            <a:avLst/>
          </a:prstGeom>
          <a:solidFill>
            <a:srgbClr val="2C67D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Página principal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0B2E023-576F-E01F-D917-D16C499E2C15}"/>
              </a:ext>
            </a:extLst>
          </p:cNvPr>
          <p:cNvSpPr/>
          <p:nvPr/>
        </p:nvSpPr>
        <p:spPr>
          <a:xfrm>
            <a:off x="660903" y="1093970"/>
            <a:ext cx="1557196" cy="540000"/>
          </a:xfrm>
          <a:prstGeom prst="rect">
            <a:avLst/>
          </a:prstGeom>
          <a:solidFill>
            <a:srgbClr val="2C67D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/>
              <a:t>Inicio de sesión</a:t>
            </a:r>
            <a:endParaRPr lang="es-ES_tradnl" sz="1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E3869CF-E0D8-07F9-A425-8703DC77B629}"/>
              </a:ext>
            </a:extLst>
          </p:cNvPr>
          <p:cNvSpPr/>
          <p:nvPr/>
        </p:nvSpPr>
        <p:spPr>
          <a:xfrm>
            <a:off x="2922761" y="1093970"/>
            <a:ext cx="1555200" cy="540000"/>
          </a:xfrm>
          <a:prstGeom prst="rect">
            <a:avLst/>
          </a:prstGeom>
          <a:solidFill>
            <a:srgbClr val="2C67D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Registro de usuario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D1531C-AF05-268F-4991-D9FA0E6EFEB7}"/>
              </a:ext>
            </a:extLst>
          </p:cNvPr>
          <p:cNvSpPr/>
          <p:nvPr/>
        </p:nvSpPr>
        <p:spPr>
          <a:xfrm>
            <a:off x="2922761" y="1792788"/>
            <a:ext cx="1557196" cy="540000"/>
          </a:xfrm>
          <a:prstGeom prst="rect">
            <a:avLst/>
          </a:prstGeom>
          <a:solidFill>
            <a:srgbClr val="2C67D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Registro exitoso</a:t>
            </a:r>
          </a:p>
        </p:txBody>
      </p:sp>
      <p:cxnSp>
        <p:nvCxnSpPr>
          <p:cNvPr id="8" name="Conector angular 7">
            <a:extLst>
              <a:ext uri="{FF2B5EF4-FFF2-40B4-BE49-F238E27FC236}">
                <a16:creationId xmlns:a16="http://schemas.microsoft.com/office/drawing/2014/main" id="{83F82C6E-9571-511E-7FFF-AFDC3D147A21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1868685" y="355258"/>
            <a:ext cx="309528" cy="116789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r 8">
            <a:extLst>
              <a:ext uri="{FF2B5EF4-FFF2-40B4-BE49-F238E27FC236}">
                <a16:creationId xmlns:a16="http://schemas.microsoft.com/office/drawing/2014/main" id="{2CDA1AEB-0EF0-C82C-0FFD-0A6D67D78F6E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2999115" y="392724"/>
            <a:ext cx="309528" cy="10929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>
            <a:extLst>
              <a:ext uri="{FF2B5EF4-FFF2-40B4-BE49-F238E27FC236}">
                <a16:creationId xmlns:a16="http://schemas.microsoft.com/office/drawing/2014/main" id="{3A003BED-F42E-3960-E7ED-F093E1D7985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3621451" y="1712880"/>
            <a:ext cx="158818" cy="9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92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DA856-5765-84DB-8FD9-9F6A75D9E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CC9929D3-1D95-A2C0-C70A-30CAD73B5DE4}"/>
              </a:ext>
            </a:extLst>
          </p:cNvPr>
          <p:cNvSpPr/>
          <p:nvPr/>
        </p:nvSpPr>
        <p:spPr>
          <a:xfrm>
            <a:off x="8264999" y="2901403"/>
            <a:ext cx="1557196" cy="540000"/>
          </a:xfrm>
          <a:prstGeom prst="rect">
            <a:avLst/>
          </a:prstGeom>
          <a:solidFill>
            <a:srgbClr val="2C67D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Mi perfil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8D238E3-9B0F-907A-B06C-12FEC16EED94}"/>
              </a:ext>
            </a:extLst>
          </p:cNvPr>
          <p:cNvSpPr/>
          <p:nvPr/>
        </p:nvSpPr>
        <p:spPr>
          <a:xfrm>
            <a:off x="6429711" y="3851490"/>
            <a:ext cx="1557196" cy="540000"/>
          </a:xfrm>
          <a:prstGeom prst="rect">
            <a:avLst/>
          </a:prstGeom>
          <a:solidFill>
            <a:srgbClr val="2C67D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Edición datos personales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DE1049-8C76-BB83-8B5C-45D0E7698E8A}"/>
              </a:ext>
            </a:extLst>
          </p:cNvPr>
          <p:cNvSpPr/>
          <p:nvPr/>
        </p:nvSpPr>
        <p:spPr>
          <a:xfrm>
            <a:off x="8266995" y="3867319"/>
            <a:ext cx="1555200" cy="540000"/>
          </a:xfrm>
          <a:prstGeom prst="rect">
            <a:avLst/>
          </a:prstGeom>
          <a:solidFill>
            <a:srgbClr val="2C67D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Edición direcciones</a:t>
            </a:r>
          </a:p>
        </p:txBody>
      </p:sp>
      <p:cxnSp>
        <p:nvCxnSpPr>
          <p:cNvPr id="22" name="Conector angular 21">
            <a:extLst>
              <a:ext uri="{FF2B5EF4-FFF2-40B4-BE49-F238E27FC236}">
                <a16:creationId xmlns:a16="http://schemas.microsoft.com/office/drawing/2014/main" id="{3F42DAD2-A20B-F9E9-657A-ABD3831FC3A4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rot="5400000">
            <a:off x="7920910" y="2728802"/>
            <a:ext cx="410087" cy="18352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>
            <a:extLst>
              <a:ext uri="{FF2B5EF4-FFF2-40B4-BE49-F238E27FC236}">
                <a16:creationId xmlns:a16="http://schemas.microsoft.com/office/drawing/2014/main" id="{D29582D6-063E-EF2D-EBA7-09B50687843F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16200000" flipH="1">
            <a:off x="8831138" y="3653862"/>
            <a:ext cx="425916" cy="9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49BA956-FAC0-ED0B-F272-91409D6619AA}"/>
              </a:ext>
            </a:extLst>
          </p:cNvPr>
          <p:cNvSpPr/>
          <p:nvPr/>
        </p:nvSpPr>
        <p:spPr>
          <a:xfrm>
            <a:off x="10101285" y="3851490"/>
            <a:ext cx="1555200" cy="540000"/>
          </a:xfrm>
          <a:prstGeom prst="rect">
            <a:avLst/>
          </a:prstGeom>
          <a:solidFill>
            <a:srgbClr val="2C67D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Agregar dirección</a:t>
            </a:r>
          </a:p>
        </p:txBody>
      </p:sp>
      <p:cxnSp>
        <p:nvCxnSpPr>
          <p:cNvPr id="29" name="Conector angular 28">
            <a:extLst>
              <a:ext uri="{FF2B5EF4-FFF2-40B4-BE49-F238E27FC236}">
                <a16:creationId xmlns:a16="http://schemas.microsoft.com/office/drawing/2014/main" id="{0868F7EC-D00B-B079-681C-6DBB3E6A7053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 rot="16200000" flipH="1">
            <a:off x="9756198" y="2728802"/>
            <a:ext cx="410087" cy="18352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8E36E5F-8E4C-9275-D496-70A9E54C3BA1}"/>
              </a:ext>
            </a:extLst>
          </p:cNvPr>
          <p:cNvSpPr/>
          <p:nvPr/>
        </p:nvSpPr>
        <p:spPr>
          <a:xfrm>
            <a:off x="2431262" y="2901402"/>
            <a:ext cx="1557196" cy="540000"/>
          </a:xfrm>
          <a:prstGeom prst="rect">
            <a:avLst/>
          </a:prstGeom>
          <a:solidFill>
            <a:srgbClr val="2C67D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Tienda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C822F4F-9266-BF13-9109-0B52F28A0FF8}"/>
              </a:ext>
            </a:extLst>
          </p:cNvPr>
          <p:cNvSpPr/>
          <p:nvPr/>
        </p:nvSpPr>
        <p:spPr>
          <a:xfrm>
            <a:off x="595974" y="3857292"/>
            <a:ext cx="1557196" cy="540000"/>
          </a:xfrm>
          <a:prstGeom prst="rect">
            <a:avLst/>
          </a:prstGeom>
          <a:solidFill>
            <a:srgbClr val="2C67D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Detalle de producto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38A3E377-6EDD-40E3-D7CC-B1A553CD4A1D}"/>
              </a:ext>
            </a:extLst>
          </p:cNvPr>
          <p:cNvSpPr/>
          <p:nvPr/>
        </p:nvSpPr>
        <p:spPr>
          <a:xfrm>
            <a:off x="2431262" y="3873121"/>
            <a:ext cx="1555200" cy="540000"/>
          </a:xfrm>
          <a:prstGeom prst="rect">
            <a:avLst/>
          </a:prstGeom>
          <a:solidFill>
            <a:srgbClr val="2C67D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Carro de compras</a:t>
            </a:r>
          </a:p>
        </p:txBody>
      </p:sp>
      <p:cxnSp>
        <p:nvCxnSpPr>
          <p:cNvPr id="51" name="Conector angular 50">
            <a:extLst>
              <a:ext uri="{FF2B5EF4-FFF2-40B4-BE49-F238E27FC236}">
                <a16:creationId xmlns:a16="http://schemas.microsoft.com/office/drawing/2014/main" id="{E8009B3E-E138-8208-3D5E-09C5FE2E503B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 rot="5400000">
            <a:off x="2084271" y="2731703"/>
            <a:ext cx="415890" cy="18352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r 51">
            <a:extLst>
              <a:ext uri="{FF2B5EF4-FFF2-40B4-BE49-F238E27FC236}">
                <a16:creationId xmlns:a16="http://schemas.microsoft.com/office/drawing/2014/main" id="{767EA049-7523-1E4C-7B14-404CB6D57BA5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5400000">
            <a:off x="2993502" y="3656762"/>
            <a:ext cx="431719" cy="9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5FB37203-CCB4-583E-FF6C-855FD6B9522A}"/>
              </a:ext>
            </a:extLst>
          </p:cNvPr>
          <p:cNvSpPr/>
          <p:nvPr/>
        </p:nvSpPr>
        <p:spPr>
          <a:xfrm>
            <a:off x="4267548" y="3857292"/>
            <a:ext cx="1555200" cy="540000"/>
          </a:xfrm>
          <a:prstGeom prst="rect">
            <a:avLst/>
          </a:prstGeom>
          <a:solidFill>
            <a:srgbClr val="2C67D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Crear producto</a:t>
            </a:r>
          </a:p>
        </p:txBody>
      </p:sp>
      <p:cxnSp>
        <p:nvCxnSpPr>
          <p:cNvPr id="54" name="Conector angular 53">
            <a:extLst>
              <a:ext uri="{FF2B5EF4-FFF2-40B4-BE49-F238E27FC236}">
                <a16:creationId xmlns:a16="http://schemas.microsoft.com/office/drawing/2014/main" id="{A899CA65-95D8-C865-E914-CEFADB6C1278}"/>
              </a:ext>
            </a:extLst>
          </p:cNvPr>
          <p:cNvCxnSpPr>
            <a:stCxn id="48" idx="2"/>
            <a:endCxn id="53" idx="0"/>
          </p:cNvCxnSpPr>
          <p:nvPr/>
        </p:nvCxnSpPr>
        <p:spPr>
          <a:xfrm rot="16200000" flipH="1">
            <a:off x="3919559" y="2731703"/>
            <a:ext cx="415890" cy="18352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CEA6628D-DCDA-FB4F-C78E-BD5E142AEAC3}"/>
              </a:ext>
            </a:extLst>
          </p:cNvPr>
          <p:cNvSpPr/>
          <p:nvPr/>
        </p:nvSpPr>
        <p:spPr>
          <a:xfrm>
            <a:off x="592324" y="4792437"/>
            <a:ext cx="1555200" cy="540000"/>
          </a:xfrm>
          <a:prstGeom prst="rect">
            <a:avLst/>
          </a:prstGeom>
          <a:solidFill>
            <a:srgbClr val="2C67D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Editar producto</a:t>
            </a:r>
          </a:p>
        </p:txBody>
      </p:sp>
      <p:cxnSp>
        <p:nvCxnSpPr>
          <p:cNvPr id="44" name="Conector angular 43">
            <a:extLst>
              <a:ext uri="{FF2B5EF4-FFF2-40B4-BE49-F238E27FC236}">
                <a16:creationId xmlns:a16="http://schemas.microsoft.com/office/drawing/2014/main" id="{3D23AED2-B8BB-2917-091E-CA2465F32CDC}"/>
              </a:ext>
            </a:extLst>
          </p:cNvPr>
          <p:cNvCxnSpPr>
            <a:cxnSpLocks/>
            <a:stCxn id="49" idx="2"/>
            <a:endCxn id="43" idx="0"/>
          </p:cNvCxnSpPr>
          <p:nvPr/>
        </p:nvCxnSpPr>
        <p:spPr>
          <a:xfrm rot="5400000">
            <a:off x="1174676" y="4592540"/>
            <a:ext cx="395145" cy="46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709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30</Words>
  <Application>Microsoft Macintosh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 Díaz Montenegro</dc:creator>
  <cp:lastModifiedBy>Cristian Díaz Montenegro</cp:lastModifiedBy>
  <cp:revision>1</cp:revision>
  <dcterms:created xsi:type="dcterms:W3CDTF">2024-11-02T00:39:42Z</dcterms:created>
  <dcterms:modified xsi:type="dcterms:W3CDTF">2024-11-03T03:35:43Z</dcterms:modified>
</cp:coreProperties>
</file>