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72" autoAdjust="0"/>
    <p:restoredTop sz="94660"/>
  </p:normalViewPr>
  <p:slideViewPr>
    <p:cSldViewPr>
      <p:cViewPr>
        <p:scale>
          <a:sx n="88" d="100"/>
          <a:sy n="88" d="100"/>
        </p:scale>
        <p:origin x="-691" y="4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90D10-BD7A-485C-A139-0654DAB48B70}" type="datetimeFigureOut">
              <a:rPr lang="zh-TW" altLang="en-US" smtClean="0"/>
              <a:pPr/>
              <a:t>2016/2/9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50BC8-3881-4AB9-B011-FB540851AB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nytuan.org/fu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愛情</a:t>
            </a:r>
            <a:endParaRPr lang="zh-TW" alt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50BC8-3881-4AB9-B011-FB540851AB0B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標題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081D-1950-4AAD-A007-5DBC9C8FD4D0}" type="datetimeFigureOut">
              <a:rPr lang="zh-TW" altLang="en-US" smtClean="0"/>
              <a:pPr/>
              <a:t>2016/2/9</a:t>
            </a:fld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37C26E-9A5C-4F96-B671-3A38F9E67C4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081D-1950-4AAD-A007-5DBC9C8FD4D0}" type="datetimeFigureOut">
              <a:rPr lang="zh-TW" altLang="en-US" smtClean="0"/>
              <a:pPr/>
              <a:t>2016/2/9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C26E-9A5C-4F96-B671-3A38F9E67C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081D-1950-4AAD-A007-5DBC9C8FD4D0}" type="datetimeFigureOut">
              <a:rPr lang="zh-TW" altLang="en-US" smtClean="0"/>
              <a:pPr/>
              <a:t>2016/2/9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C26E-9A5C-4F96-B671-3A38F9E67C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E89081D-1950-4AAD-A007-5DBC9C8FD4D0}" type="datetimeFigureOut">
              <a:rPr lang="zh-TW" altLang="en-US" smtClean="0"/>
              <a:pPr/>
              <a:t>2016/2/9</a:t>
            </a:fld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D37C26E-9A5C-4F96-B671-3A38F9E67C4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081D-1950-4AAD-A007-5DBC9C8FD4D0}" type="datetimeFigureOut">
              <a:rPr lang="zh-TW" altLang="en-US" smtClean="0"/>
              <a:pPr/>
              <a:t>2016/2/9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C26E-9A5C-4F96-B671-3A38F9E67C4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081D-1950-4AAD-A007-5DBC9C8FD4D0}" type="datetimeFigureOut">
              <a:rPr lang="zh-TW" altLang="en-US" smtClean="0"/>
              <a:pPr/>
              <a:t>2016/2/9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C26E-9A5C-4F96-B671-3A38F9E67C4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C26E-9A5C-4F96-B671-3A38F9E67C4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081D-1950-4AAD-A007-5DBC9C8FD4D0}" type="datetimeFigureOut">
              <a:rPr lang="zh-TW" altLang="en-US" smtClean="0"/>
              <a:pPr/>
              <a:t>2016/2/9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2" name="內容版面配置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4" name="內容版面配置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081D-1950-4AAD-A007-5DBC9C8FD4D0}" type="datetimeFigureOut">
              <a:rPr lang="zh-TW" altLang="en-US" smtClean="0"/>
              <a:pPr/>
              <a:t>2016/2/9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C26E-9A5C-4F96-B671-3A38F9E67C4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081D-1950-4AAD-A007-5DBC9C8FD4D0}" type="datetimeFigureOut">
              <a:rPr lang="zh-TW" altLang="en-US" smtClean="0"/>
              <a:pPr/>
              <a:t>2016/2/9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C26E-9A5C-4F96-B671-3A38F9E67C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1" name="標題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E89081D-1950-4AAD-A007-5DBC9C8FD4D0}" type="datetimeFigureOut">
              <a:rPr lang="zh-TW" altLang="en-US" smtClean="0"/>
              <a:pPr/>
              <a:t>2016/2/9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37C26E-9A5C-4F96-B671-3A38F9E67C4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081D-1950-4AAD-A007-5DBC9C8FD4D0}" type="datetimeFigureOut">
              <a:rPr lang="zh-TW" altLang="en-US" smtClean="0"/>
              <a:pPr/>
              <a:t>2016/2/9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37C26E-9A5C-4F96-B671-3A38F9E67C4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89081D-1950-4AAD-A007-5DBC9C8FD4D0}" type="datetimeFigureOut">
              <a:rPr lang="zh-TW" altLang="en-US" smtClean="0"/>
              <a:pPr/>
              <a:t>2016/2/9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D37C26E-9A5C-4F96-B671-3A38F9E67C4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匿名投稿，讓大家來評評理</a:t>
            </a:r>
            <a:endParaRPr lang="zh-TW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1844824"/>
            <a:ext cx="8305800" cy="198120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>
                    <a:lumMod val="95000"/>
                  </a:schemeClr>
                </a:solidFill>
              </a:rPr>
              <a:t>你的</a:t>
            </a:r>
            <a:r>
              <a:rPr lang="zh-TW" altLang="en-US" dirty="0" smtClean="0">
                <a:solidFill>
                  <a:schemeClr val="tx1">
                    <a:lumMod val="95000"/>
                  </a:schemeClr>
                </a:solidFill>
              </a:rPr>
              <a:t>愛情靠</a:t>
            </a:r>
            <a:r>
              <a:rPr lang="zh-TW" altLang="en-US" dirty="0" smtClean="0">
                <a:solidFill>
                  <a:schemeClr val="tx1">
                    <a:lumMod val="95000"/>
                  </a:schemeClr>
                </a:solidFill>
              </a:rPr>
              <a:t>北嗎</a:t>
            </a:r>
            <a:r>
              <a:rPr lang="en-US" altLang="zh-TW" dirty="0" smtClean="0">
                <a:solidFill>
                  <a:schemeClr val="tx1">
                    <a:lumMod val="95000"/>
                  </a:schemeClr>
                </a:solidFill>
              </a:rPr>
              <a:t>?</a:t>
            </a:r>
            <a:br>
              <a:rPr lang="en-US" altLang="zh-TW" dirty="0" smtClean="0">
                <a:solidFill>
                  <a:schemeClr val="tx1">
                    <a:lumMod val="95000"/>
                  </a:schemeClr>
                </a:solidFill>
              </a:rPr>
            </a:br>
            <a:endParaRPr lang="zh-TW" alt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宣紙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宣紙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19</TotalTime>
  <Words>17</Words>
  <Application>Microsoft Office PowerPoint</Application>
  <PresentationFormat>如螢幕大小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宣紙</vt:lpstr>
      <vt:lpstr>你的愛情靠北嗎?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你的愛情很靠北嗎? </dc:title>
  <dc:creator>u</dc:creator>
  <cp:lastModifiedBy>u</cp:lastModifiedBy>
  <cp:revision>3</cp:revision>
  <dcterms:created xsi:type="dcterms:W3CDTF">2016-02-09T13:16:10Z</dcterms:created>
  <dcterms:modified xsi:type="dcterms:W3CDTF">2016-02-09T13:36:05Z</dcterms:modified>
</cp:coreProperties>
</file>