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1104645b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1104645b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10a8d0fae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10a8d0fae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0a8d0fae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0a8d0fae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0a8d0fae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0a8d0fae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0a8d0fae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0a8d0fae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1104645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1104645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1104645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1104645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1104645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1104645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1104645b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1104645b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2.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slide" Target="/ppt/slides/slide2.xml"/><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7.xml"/><Relationship Id="rId10" Type="http://schemas.openxmlformats.org/officeDocument/2006/relationships/slide" Target="/ppt/slides/slide4.xml"/><Relationship Id="rId13" Type="http://schemas.openxmlformats.org/officeDocument/2006/relationships/slide" Target="/ppt/slides/slide9.xml"/><Relationship Id="rId12" Type="http://schemas.openxmlformats.org/officeDocument/2006/relationships/slide" Target="/ppt/slides/slide6.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slide" Target="/ppt/slides/slide8.xml"/><Relationship Id="rId15" Type="http://schemas.openxmlformats.org/officeDocument/2006/relationships/slide" Target="/ppt/slides/slide10.xml"/><Relationship Id="rId1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9.jp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slide" Target="/ppt/slides/slide2.xml"/><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slide" Target="/ppt/slides/slide2.xml"/><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slide" Target="/ppt/slides/slide2.xm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slide" Target="/ppt/slides/slide2.xml"/><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slide" Target="/ppt/slides/slide2.xm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88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 sz="2480" u="sng"/>
              <a:t>ABA: Airplane Booking Application </a:t>
            </a:r>
            <a:endParaRPr b="1" sz="2480" u="sng"/>
          </a:p>
        </p:txBody>
      </p:sp>
      <p:sp>
        <p:nvSpPr>
          <p:cNvPr id="55" name="Google Shape;55;p13"/>
          <p:cNvSpPr txBox="1"/>
          <p:nvPr>
            <p:ph idx="1" type="subTitle"/>
          </p:nvPr>
        </p:nvSpPr>
        <p:spPr>
          <a:xfrm>
            <a:off x="372300" y="14313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Front- End: Chris Davis, Grant Basham, Calvin Wu, </a:t>
            </a:r>
            <a:endParaRPr/>
          </a:p>
          <a:p>
            <a:pPr indent="0" lvl="0" marL="0" rtl="0" algn="ctr">
              <a:spcBef>
                <a:spcPts val="0"/>
              </a:spcBef>
              <a:spcAft>
                <a:spcPts val="0"/>
              </a:spcAft>
              <a:buNone/>
            </a:pPr>
            <a:r>
              <a:rPr lang="en"/>
              <a:t>Casey Mock, Peyton Roden, Noah Parkes </a:t>
            </a:r>
            <a:endParaRPr/>
          </a:p>
        </p:txBody>
      </p:sp>
      <p:pic>
        <p:nvPicPr>
          <p:cNvPr id="56" name="Google Shape;56;p13"/>
          <p:cNvPicPr preferRelativeResize="0"/>
          <p:nvPr/>
        </p:nvPicPr>
        <p:blipFill rotWithShape="1">
          <a:blip r:embed="rId3">
            <a:alphaModFix/>
          </a:blip>
          <a:srcRect b="20332" l="45410" r="18367" t="26019"/>
          <a:stretch/>
        </p:blipFill>
        <p:spPr>
          <a:xfrm>
            <a:off x="1" y="2434150"/>
            <a:ext cx="2926776" cy="2709350"/>
          </a:xfrm>
          <a:prstGeom prst="rect">
            <a:avLst/>
          </a:prstGeom>
          <a:noFill/>
          <a:ln>
            <a:noFill/>
          </a:ln>
        </p:spPr>
      </p:pic>
      <p:pic>
        <p:nvPicPr>
          <p:cNvPr id="57" name="Google Shape;57;p13"/>
          <p:cNvPicPr preferRelativeResize="0"/>
          <p:nvPr/>
        </p:nvPicPr>
        <p:blipFill>
          <a:blip r:embed="rId4">
            <a:alphaModFix/>
          </a:blip>
          <a:stretch>
            <a:fillRect/>
          </a:stretch>
        </p:blipFill>
        <p:spPr>
          <a:xfrm>
            <a:off x="2926775" y="2434150"/>
            <a:ext cx="3747125" cy="2709350"/>
          </a:xfrm>
          <a:prstGeom prst="rect">
            <a:avLst/>
          </a:prstGeom>
          <a:noFill/>
          <a:ln>
            <a:noFill/>
          </a:ln>
        </p:spPr>
      </p:pic>
      <p:pic>
        <p:nvPicPr>
          <p:cNvPr id="58" name="Google Shape;58;p13"/>
          <p:cNvPicPr preferRelativeResize="0"/>
          <p:nvPr/>
        </p:nvPicPr>
        <p:blipFill>
          <a:blip r:embed="rId5">
            <a:alphaModFix/>
          </a:blip>
          <a:stretch>
            <a:fillRect/>
          </a:stretch>
        </p:blipFill>
        <p:spPr>
          <a:xfrm>
            <a:off x="6673900" y="2434150"/>
            <a:ext cx="2470100" cy="270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264975" y="1"/>
            <a:ext cx="10042097" cy="5143501"/>
          </a:xfrm>
          <a:prstGeom prst="rect">
            <a:avLst/>
          </a:prstGeom>
          <a:noFill/>
          <a:ln>
            <a:noFill/>
          </a:ln>
        </p:spPr>
      </p:pic>
      <p:sp>
        <p:nvSpPr>
          <p:cNvPr id="190" name="Google Shape;190;p22">
            <a:hlinkClick action="ppaction://hlinksldjump" r:id="rId4"/>
          </p:cNvPr>
          <p:cNvSpPr/>
          <p:nvPr/>
        </p:nvSpPr>
        <p:spPr>
          <a:xfrm>
            <a:off x="6093550" y="301300"/>
            <a:ext cx="7863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endParaRPr/>
          </a:p>
        </p:txBody>
      </p:sp>
      <p:pic>
        <p:nvPicPr>
          <p:cNvPr id="191" name="Google Shape;191;p22"/>
          <p:cNvPicPr preferRelativeResize="0"/>
          <p:nvPr/>
        </p:nvPicPr>
        <p:blipFill rotWithShape="1">
          <a:blip r:embed="rId5">
            <a:alphaModFix/>
          </a:blip>
          <a:srcRect b="20332" l="45410" r="18367" t="26019"/>
          <a:stretch/>
        </p:blipFill>
        <p:spPr>
          <a:xfrm>
            <a:off x="600951" y="85175"/>
            <a:ext cx="1203625" cy="11142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20332" l="45410" r="18367" t="26019"/>
          <a:stretch/>
        </p:blipFill>
        <p:spPr>
          <a:xfrm>
            <a:off x="1" y="0"/>
            <a:ext cx="1203625" cy="1114202"/>
          </a:xfrm>
          <a:prstGeom prst="rect">
            <a:avLst/>
          </a:prstGeom>
          <a:noFill/>
          <a:ln>
            <a:noFill/>
          </a:ln>
        </p:spPr>
      </p:pic>
      <p:pic>
        <p:nvPicPr>
          <p:cNvPr id="64" name="Google Shape;64;p14"/>
          <p:cNvPicPr preferRelativeResize="0"/>
          <p:nvPr/>
        </p:nvPicPr>
        <p:blipFill rotWithShape="1">
          <a:blip r:embed="rId3">
            <a:alphaModFix/>
          </a:blip>
          <a:srcRect b="55052" l="67142" r="18368" t="26019"/>
          <a:stretch/>
        </p:blipFill>
        <p:spPr>
          <a:xfrm>
            <a:off x="1394125" y="0"/>
            <a:ext cx="1956951" cy="316950"/>
          </a:xfrm>
          <a:prstGeom prst="rect">
            <a:avLst/>
          </a:prstGeom>
          <a:noFill/>
          <a:ln>
            <a:noFill/>
          </a:ln>
        </p:spPr>
      </p:pic>
      <p:pic>
        <p:nvPicPr>
          <p:cNvPr id="65" name="Google Shape;65;p14"/>
          <p:cNvPicPr preferRelativeResize="0"/>
          <p:nvPr/>
        </p:nvPicPr>
        <p:blipFill rotWithShape="1">
          <a:blip r:embed="rId3">
            <a:alphaModFix/>
          </a:blip>
          <a:srcRect b="55052" l="67142" r="18368" t="26019"/>
          <a:stretch/>
        </p:blipFill>
        <p:spPr>
          <a:xfrm>
            <a:off x="3477500" y="0"/>
            <a:ext cx="1445151" cy="316950"/>
          </a:xfrm>
          <a:prstGeom prst="rect">
            <a:avLst/>
          </a:prstGeom>
          <a:noFill/>
          <a:ln>
            <a:noFill/>
          </a:ln>
        </p:spPr>
      </p:pic>
      <p:pic>
        <p:nvPicPr>
          <p:cNvPr id="66" name="Google Shape;66;p14"/>
          <p:cNvPicPr preferRelativeResize="0"/>
          <p:nvPr/>
        </p:nvPicPr>
        <p:blipFill rotWithShape="1">
          <a:blip r:embed="rId3">
            <a:alphaModFix/>
          </a:blip>
          <a:srcRect b="55052" l="67142" r="18368" t="26019"/>
          <a:stretch/>
        </p:blipFill>
        <p:spPr>
          <a:xfrm>
            <a:off x="5113750" y="-23079"/>
            <a:ext cx="1669448" cy="354000"/>
          </a:xfrm>
          <a:prstGeom prst="rect">
            <a:avLst/>
          </a:prstGeom>
          <a:noFill/>
          <a:ln>
            <a:noFill/>
          </a:ln>
        </p:spPr>
      </p:pic>
      <p:pic>
        <p:nvPicPr>
          <p:cNvPr id="67" name="Google Shape;67;p14"/>
          <p:cNvPicPr preferRelativeResize="0"/>
          <p:nvPr/>
        </p:nvPicPr>
        <p:blipFill rotWithShape="1">
          <a:blip r:embed="rId3">
            <a:alphaModFix/>
          </a:blip>
          <a:srcRect b="55052" l="67142" r="18368" t="26019"/>
          <a:stretch/>
        </p:blipFill>
        <p:spPr>
          <a:xfrm>
            <a:off x="7055900" y="0"/>
            <a:ext cx="1604623" cy="354000"/>
          </a:xfrm>
          <a:prstGeom prst="rect">
            <a:avLst/>
          </a:prstGeom>
          <a:noFill/>
          <a:ln>
            <a:noFill/>
          </a:ln>
        </p:spPr>
      </p:pic>
      <p:sp>
        <p:nvSpPr>
          <p:cNvPr id="68" name="Google Shape;68;p14"/>
          <p:cNvSpPr txBox="1"/>
          <p:nvPr/>
        </p:nvSpPr>
        <p:spPr>
          <a:xfrm>
            <a:off x="1569025" y="-3"/>
            <a:ext cx="1669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Book your Flight!</a:t>
            </a:r>
            <a:endParaRPr sz="900"/>
          </a:p>
        </p:txBody>
      </p:sp>
      <p:sp>
        <p:nvSpPr>
          <p:cNvPr id="69" name="Google Shape;69;p14"/>
          <p:cNvSpPr txBox="1"/>
          <p:nvPr/>
        </p:nvSpPr>
        <p:spPr>
          <a:xfrm>
            <a:off x="3555400" y="-30725"/>
            <a:ext cx="937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Sign In</a:t>
            </a:r>
            <a:endParaRPr sz="900"/>
          </a:p>
        </p:txBody>
      </p:sp>
      <p:sp>
        <p:nvSpPr>
          <p:cNvPr id="70" name="Google Shape;70;p14"/>
          <p:cNvSpPr txBox="1"/>
          <p:nvPr/>
        </p:nvSpPr>
        <p:spPr>
          <a:xfrm>
            <a:off x="5200850" y="7825"/>
            <a:ext cx="1203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Ticket No. Entry</a:t>
            </a:r>
            <a:endParaRPr sz="900"/>
          </a:p>
        </p:txBody>
      </p:sp>
      <p:sp>
        <p:nvSpPr>
          <p:cNvPr id="71" name="Google Shape;71;p14"/>
          <p:cNvSpPr txBox="1"/>
          <p:nvPr/>
        </p:nvSpPr>
        <p:spPr>
          <a:xfrm>
            <a:off x="7055875" y="34950"/>
            <a:ext cx="1148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Customer Support </a:t>
            </a:r>
            <a:endParaRPr sz="800"/>
          </a:p>
        </p:txBody>
      </p:sp>
      <p:pic>
        <p:nvPicPr>
          <p:cNvPr id="72" name="Google Shape;72;p14"/>
          <p:cNvPicPr preferRelativeResize="0"/>
          <p:nvPr/>
        </p:nvPicPr>
        <p:blipFill rotWithShape="1">
          <a:blip r:embed="rId3">
            <a:alphaModFix/>
          </a:blip>
          <a:srcRect b="55052" l="67142" r="18368" t="26019"/>
          <a:stretch/>
        </p:blipFill>
        <p:spPr>
          <a:xfrm>
            <a:off x="1483550" y="903625"/>
            <a:ext cx="7176975" cy="1801174"/>
          </a:xfrm>
          <a:prstGeom prst="rect">
            <a:avLst/>
          </a:prstGeom>
          <a:noFill/>
          <a:ln>
            <a:noFill/>
          </a:ln>
        </p:spPr>
      </p:pic>
      <p:sp>
        <p:nvSpPr>
          <p:cNvPr id="73" name="Google Shape;73;p14"/>
          <p:cNvSpPr txBox="1"/>
          <p:nvPr/>
        </p:nvSpPr>
        <p:spPr>
          <a:xfrm>
            <a:off x="1604925" y="1004750"/>
            <a:ext cx="6912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A1121"/>
                </a:solidFill>
              </a:rPr>
              <a:t>Try searching for a city, a specific hotel, or even a landmark!</a:t>
            </a:r>
            <a:endParaRPr sz="1200">
              <a:solidFill>
                <a:srgbClr val="0A1121"/>
              </a:solidFill>
            </a:endParaRPr>
          </a:p>
          <a:p>
            <a:pPr indent="0" lvl="0" marL="0" rtl="0" algn="l">
              <a:spcBef>
                <a:spcPts val="0"/>
              </a:spcBef>
              <a:spcAft>
                <a:spcPts val="0"/>
              </a:spcAft>
              <a:buNone/>
            </a:pPr>
            <a:r>
              <a:rPr lang="en" sz="1200">
                <a:solidFill>
                  <a:srgbClr val="0A1121"/>
                </a:solidFill>
              </a:rPr>
              <a:t> ABA is a airplane search with an extensive price comparison. The prices shown come from numerous airplane booking websites. This means that while users decide on ABA which flight best suits their needs, the booking process itself is completed through the booking sites . By clicking on the “view deal” button, you will be forwarded onto a booking site where you can complete the reservation for the airplane deal found. </a:t>
            </a:r>
            <a:endParaRPr sz="1200">
              <a:solidFill>
                <a:srgbClr val="0A1121"/>
              </a:solidFill>
            </a:endParaRPr>
          </a:p>
        </p:txBody>
      </p:sp>
      <p:pic>
        <p:nvPicPr>
          <p:cNvPr id="74" name="Google Shape;74;p14"/>
          <p:cNvPicPr preferRelativeResize="0"/>
          <p:nvPr/>
        </p:nvPicPr>
        <p:blipFill rotWithShape="1">
          <a:blip r:embed="rId3">
            <a:alphaModFix/>
          </a:blip>
          <a:srcRect b="55052" l="67142" r="18368" t="26019"/>
          <a:stretch/>
        </p:blipFill>
        <p:spPr>
          <a:xfrm>
            <a:off x="0" y="3342325"/>
            <a:ext cx="1784325" cy="1801174"/>
          </a:xfrm>
          <a:prstGeom prst="rect">
            <a:avLst/>
          </a:prstGeom>
          <a:noFill/>
          <a:ln>
            <a:noFill/>
          </a:ln>
        </p:spPr>
      </p:pic>
      <p:pic>
        <p:nvPicPr>
          <p:cNvPr id="75" name="Google Shape;75;p14"/>
          <p:cNvPicPr preferRelativeResize="0"/>
          <p:nvPr/>
        </p:nvPicPr>
        <p:blipFill rotWithShape="1">
          <a:blip r:embed="rId3">
            <a:alphaModFix/>
          </a:blip>
          <a:srcRect b="55052" l="67142" r="18368" t="26019"/>
          <a:stretch/>
        </p:blipFill>
        <p:spPr>
          <a:xfrm>
            <a:off x="2461325" y="3291475"/>
            <a:ext cx="1784325" cy="1866000"/>
          </a:xfrm>
          <a:prstGeom prst="rect">
            <a:avLst/>
          </a:prstGeom>
          <a:noFill/>
          <a:ln>
            <a:noFill/>
          </a:ln>
        </p:spPr>
      </p:pic>
      <p:pic>
        <p:nvPicPr>
          <p:cNvPr id="76" name="Google Shape;76;p14"/>
          <p:cNvPicPr preferRelativeResize="0"/>
          <p:nvPr/>
        </p:nvPicPr>
        <p:blipFill rotWithShape="1">
          <a:blip r:embed="rId3">
            <a:alphaModFix/>
          </a:blip>
          <a:srcRect b="55052" l="67142" r="18368" t="26019"/>
          <a:stretch/>
        </p:blipFill>
        <p:spPr>
          <a:xfrm>
            <a:off x="4922650" y="3277500"/>
            <a:ext cx="1784325" cy="1866000"/>
          </a:xfrm>
          <a:prstGeom prst="rect">
            <a:avLst/>
          </a:prstGeom>
          <a:noFill/>
          <a:ln>
            <a:noFill/>
          </a:ln>
        </p:spPr>
      </p:pic>
      <p:pic>
        <p:nvPicPr>
          <p:cNvPr id="77" name="Google Shape;77;p14"/>
          <p:cNvPicPr preferRelativeResize="0"/>
          <p:nvPr/>
        </p:nvPicPr>
        <p:blipFill rotWithShape="1">
          <a:blip r:embed="rId3">
            <a:alphaModFix/>
          </a:blip>
          <a:srcRect b="55052" l="67142" r="18368" t="26019"/>
          <a:stretch/>
        </p:blipFill>
        <p:spPr>
          <a:xfrm>
            <a:off x="7359675" y="3292975"/>
            <a:ext cx="1784325" cy="1866000"/>
          </a:xfrm>
          <a:prstGeom prst="rect">
            <a:avLst/>
          </a:prstGeom>
          <a:noFill/>
          <a:ln>
            <a:noFill/>
          </a:ln>
        </p:spPr>
      </p:pic>
      <p:pic>
        <p:nvPicPr>
          <p:cNvPr id="78" name="Google Shape;78;p14"/>
          <p:cNvPicPr preferRelativeResize="0"/>
          <p:nvPr/>
        </p:nvPicPr>
        <p:blipFill>
          <a:blip r:embed="rId4">
            <a:alphaModFix/>
          </a:blip>
          <a:stretch>
            <a:fillRect/>
          </a:stretch>
        </p:blipFill>
        <p:spPr>
          <a:xfrm>
            <a:off x="302788" y="3469402"/>
            <a:ext cx="1178750" cy="1178750"/>
          </a:xfrm>
          <a:prstGeom prst="rect">
            <a:avLst/>
          </a:prstGeom>
          <a:noFill/>
          <a:ln>
            <a:noFill/>
          </a:ln>
        </p:spPr>
      </p:pic>
      <p:pic>
        <p:nvPicPr>
          <p:cNvPr id="79" name="Google Shape;79;p14"/>
          <p:cNvPicPr preferRelativeResize="0"/>
          <p:nvPr/>
        </p:nvPicPr>
        <p:blipFill>
          <a:blip r:embed="rId5">
            <a:alphaModFix/>
          </a:blip>
          <a:stretch>
            <a:fillRect/>
          </a:stretch>
        </p:blipFill>
        <p:spPr>
          <a:xfrm>
            <a:off x="2706997" y="3412285"/>
            <a:ext cx="1293000" cy="1293000"/>
          </a:xfrm>
          <a:prstGeom prst="rect">
            <a:avLst/>
          </a:prstGeom>
          <a:noFill/>
          <a:ln>
            <a:noFill/>
          </a:ln>
        </p:spPr>
      </p:pic>
      <p:pic>
        <p:nvPicPr>
          <p:cNvPr id="80" name="Google Shape;80;p14"/>
          <p:cNvPicPr preferRelativeResize="0"/>
          <p:nvPr/>
        </p:nvPicPr>
        <p:blipFill>
          <a:blip r:embed="rId6">
            <a:alphaModFix/>
          </a:blip>
          <a:stretch>
            <a:fillRect/>
          </a:stretch>
        </p:blipFill>
        <p:spPr>
          <a:xfrm>
            <a:off x="7629625" y="3412275"/>
            <a:ext cx="1293000" cy="1178749"/>
          </a:xfrm>
          <a:prstGeom prst="rect">
            <a:avLst/>
          </a:prstGeom>
          <a:noFill/>
          <a:ln>
            <a:noFill/>
          </a:ln>
        </p:spPr>
      </p:pic>
      <p:pic>
        <p:nvPicPr>
          <p:cNvPr id="81" name="Google Shape;81;p14"/>
          <p:cNvPicPr preferRelativeResize="0"/>
          <p:nvPr/>
        </p:nvPicPr>
        <p:blipFill>
          <a:blip r:embed="rId7">
            <a:alphaModFix/>
          </a:blip>
          <a:stretch>
            <a:fillRect/>
          </a:stretch>
        </p:blipFill>
        <p:spPr>
          <a:xfrm>
            <a:off x="0" y="1274500"/>
            <a:ext cx="937325" cy="831300"/>
          </a:xfrm>
          <a:prstGeom prst="rect">
            <a:avLst/>
          </a:prstGeom>
          <a:noFill/>
          <a:ln>
            <a:noFill/>
          </a:ln>
        </p:spPr>
      </p:pic>
      <p:pic>
        <p:nvPicPr>
          <p:cNvPr id="82" name="Google Shape;82;p14"/>
          <p:cNvPicPr preferRelativeResize="0"/>
          <p:nvPr/>
        </p:nvPicPr>
        <p:blipFill rotWithShape="1">
          <a:blip r:embed="rId8">
            <a:alphaModFix/>
          </a:blip>
          <a:srcRect b="31313" l="0" r="0" t="0"/>
          <a:stretch/>
        </p:blipFill>
        <p:spPr>
          <a:xfrm>
            <a:off x="0" y="2297750"/>
            <a:ext cx="937325" cy="665400"/>
          </a:xfrm>
          <a:prstGeom prst="rect">
            <a:avLst/>
          </a:prstGeom>
          <a:noFill/>
          <a:ln>
            <a:noFill/>
          </a:ln>
        </p:spPr>
      </p:pic>
      <p:pic>
        <p:nvPicPr>
          <p:cNvPr id="83" name="Google Shape;83;p14"/>
          <p:cNvPicPr preferRelativeResize="0"/>
          <p:nvPr/>
        </p:nvPicPr>
        <p:blipFill rotWithShape="1">
          <a:blip r:embed="rId8">
            <a:alphaModFix/>
          </a:blip>
          <a:srcRect b="0" l="0" r="49902" t="58502"/>
          <a:stretch/>
        </p:blipFill>
        <p:spPr>
          <a:xfrm>
            <a:off x="0" y="2963150"/>
            <a:ext cx="451800" cy="280400"/>
          </a:xfrm>
          <a:prstGeom prst="rect">
            <a:avLst/>
          </a:prstGeom>
          <a:noFill/>
          <a:ln>
            <a:noFill/>
          </a:ln>
        </p:spPr>
      </p:pic>
      <p:pic>
        <p:nvPicPr>
          <p:cNvPr id="84" name="Google Shape;84;p14"/>
          <p:cNvPicPr preferRelativeResize="0"/>
          <p:nvPr/>
        </p:nvPicPr>
        <p:blipFill rotWithShape="1">
          <a:blip r:embed="rId8">
            <a:alphaModFix/>
          </a:blip>
          <a:srcRect b="31314" l="75827" r="0" t="49183"/>
          <a:stretch/>
        </p:blipFill>
        <p:spPr>
          <a:xfrm>
            <a:off x="451800" y="2963150"/>
            <a:ext cx="485525" cy="280400"/>
          </a:xfrm>
          <a:prstGeom prst="rect">
            <a:avLst/>
          </a:prstGeom>
          <a:noFill/>
          <a:ln>
            <a:noFill/>
          </a:ln>
        </p:spPr>
      </p:pic>
      <p:sp>
        <p:nvSpPr>
          <p:cNvPr id="85" name="Google Shape;85;p14">
            <a:hlinkClick action="ppaction://hlinksldjump" r:id="rId9"/>
          </p:cNvPr>
          <p:cNvSpPr/>
          <p:nvPr/>
        </p:nvSpPr>
        <p:spPr>
          <a:xfrm>
            <a:off x="1203625" y="2883300"/>
            <a:ext cx="11787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Click Here!</a:t>
            </a:r>
            <a:endParaRPr/>
          </a:p>
        </p:txBody>
      </p:sp>
      <p:sp>
        <p:nvSpPr>
          <p:cNvPr id="86" name="Google Shape;86;p14"/>
          <p:cNvSpPr/>
          <p:nvPr/>
        </p:nvSpPr>
        <p:spPr>
          <a:xfrm>
            <a:off x="937325" y="2966250"/>
            <a:ext cx="263100" cy="1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a:hlinkClick action="ppaction://hlinksldjump" r:id="rId10"/>
          </p:cNvPr>
          <p:cNvSpPr/>
          <p:nvPr/>
        </p:nvSpPr>
        <p:spPr>
          <a:xfrm>
            <a:off x="2899263" y="13675"/>
            <a:ext cx="4518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Click Here!</a:t>
            </a:r>
            <a:endParaRPr sz="700"/>
          </a:p>
        </p:txBody>
      </p:sp>
      <p:sp>
        <p:nvSpPr>
          <p:cNvPr id="88" name="Google Shape;88;p14">
            <a:hlinkClick action="ppaction://hlinkshowjump?jump=nextslide"/>
          </p:cNvPr>
          <p:cNvSpPr/>
          <p:nvPr/>
        </p:nvSpPr>
        <p:spPr>
          <a:xfrm>
            <a:off x="4470850" y="13675"/>
            <a:ext cx="4518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Click Here!</a:t>
            </a:r>
            <a:endParaRPr sz="700"/>
          </a:p>
        </p:txBody>
      </p:sp>
      <p:sp>
        <p:nvSpPr>
          <p:cNvPr id="89" name="Google Shape;89;p14">
            <a:hlinkClick action="ppaction://hlinksldjump" r:id="rId11"/>
          </p:cNvPr>
          <p:cNvSpPr/>
          <p:nvPr/>
        </p:nvSpPr>
        <p:spPr>
          <a:xfrm>
            <a:off x="6331400" y="21300"/>
            <a:ext cx="4518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Click Here!</a:t>
            </a:r>
            <a:endParaRPr sz="700"/>
          </a:p>
        </p:txBody>
      </p:sp>
      <p:sp>
        <p:nvSpPr>
          <p:cNvPr id="90" name="Google Shape;90;p14">
            <a:hlinkClick action="ppaction://hlinksldjump" r:id="rId12"/>
          </p:cNvPr>
          <p:cNvSpPr/>
          <p:nvPr/>
        </p:nvSpPr>
        <p:spPr>
          <a:xfrm>
            <a:off x="8208725" y="34950"/>
            <a:ext cx="4518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Click Here!</a:t>
            </a:r>
            <a:endParaRPr sz="700"/>
          </a:p>
        </p:txBody>
      </p:sp>
      <p:sp>
        <p:nvSpPr>
          <p:cNvPr id="91" name="Google Shape;91;p14">
            <a:hlinkClick action="ppaction://hlinksldjump" r:id="rId13"/>
          </p:cNvPr>
          <p:cNvSpPr/>
          <p:nvPr/>
        </p:nvSpPr>
        <p:spPr>
          <a:xfrm>
            <a:off x="937325" y="1511000"/>
            <a:ext cx="4518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Click Here</a:t>
            </a:r>
            <a:endParaRPr sz="700"/>
          </a:p>
        </p:txBody>
      </p:sp>
      <p:sp>
        <p:nvSpPr>
          <p:cNvPr id="92" name="Google Shape;92;p14"/>
          <p:cNvSpPr/>
          <p:nvPr/>
        </p:nvSpPr>
        <p:spPr>
          <a:xfrm>
            <a:off x="314963" y="4779550"/>
            <a:ext cx="11787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Click Here!</a:t>
            </a:r>
            <a:endParaRPr/>
          </a:p>
        </p:txBody>
      </p:sp>
      <p:sp>
        <p:nvSpPr>
          <p:cNvPr id="93" name="Google Shape;93;p14"/>
          <p:cNvSpPr/>
          <p:nvPr/>
        </p:nvSpPr>
        <p:spPr>
          <a:xfrm>
            <a:off x="2764138" y="4779550"/>
            <a:ext cx="11787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Click Here!</a:t>
            </a:r>
            <a:endParaRPr/>
          </a:p>
        </p:txBody>
      </p:sp>
      <p:sp>
        <p:nvSpPr>
          <p:cNvPr id="94" name="Google Shape;94;p14"/>
          <p:cNvSpPr/>
          <p:nvPr/>
        </p:nvSpPr>
        <p:spPr>
          <a:xfrm>
            <a:off x="5213300" y="4779550"/>
            <a:ext cx="11787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Click Here!</a:t>
            </a:r>
            <a:endParaRPr/>
          </a:p>
        </p:txBody>
      </p:sp>
      <p:pic>
        <p:nvPicPr>
          <p:cNvPr id="95" name="Google Shape;95;p14"/>
          <p:cNvPicPr preferRelativeResize="0"/>
          <p:nvPr/>
        </p:nvPicPr>
        <p:blipFill>
          <a:blip r:embed="rId14">
            <a:alphaModFix/>
          </a:blip>
          <a:stretch>
            <a:fillRect/>
          </a:stretch>
        </p:blipFill>
        <p:spPr>
          <a:xfrm>
            <a:off x="5156157" y="3412270"/>
            <a:ext cx="1293000" cy="1293000"/>
          </a:xfrm>
          <a:prstGeom prst="rect">
            <a:avLst/>
          </a:prstGeom>
          <a:noFill/>
          <a:ln>
            <a:noFill/>
          </a:ln>
        </p:spPr>
      </p:pic>
      <p:sp>
        <p:nvSpPr>
          <p:cNvPr id="96" name="Google Shape;96;p14">
            <a:hlinkClick action="ppaction://hlinksldjump" r:id="rId15"/>
          </p:cNvPr>
          <p:cNvSpPr/>
          <p:nvPr/>
        </p:nvSpPr>
        <p:spPr>
          <a:xfrm>
            <a:off x="7629625" y="4648150"/>
            <a:ext cx="11787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Click Here!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5"/>
          <p:cNvPicPr preferRelativeResize="0"/>
          <p:nvPr/>
        </p:nvPicPr>
        <p:blipFill rotWithShape="1">
          <a:blip r:embed="rId3">
            <a:alphaModFix/>
          </a:blip>
          <a:srcRect b="20332" l="45410" r="18367" t="26019"/>
          <a:stretch/>
        </p:blipFill>
        <p:spPr>
          <a:xfrm>
            <a:off x="1" y="0"/>
            <a:ext cx="1203625" cy="1114202"/>
          </a:xfrm>
          <a:prstGeom prst="rect">
            <a:avLst/>
          </a:prstGeom>
          <a:noFill/>
          <a:ln>
            <a:noFill/>
          </a:ln>
        </p:spPr>
      </p:pic>
      <p:pic>
        <p:nvPicPr>
          <p:cNvPr id="102" name="Google Shape;102;p15"/>
          <p:cNvPicPr preferRelativeResize="0"/>
          <p:nvPr/>
        </p:nvPicPr>
        <p:blipFill rotWithShape="1">
          <a:blip r:embed="rId3">
            <a:alphaModFix/>
          </a:blip>
          <a:srcRect b="55052" l="67142" r="18368" t="26019"/>
          <a:stretch/>
        </p:blipFill>
        <p:spPr>
          <a:xfrm>
            <a:off x="1603175" y="0"/>
            <a:ext cx="5787551" cy="1114198"/>
          </a:xfrm>
          <a:prstGeom prst="rect">
            <a:avLst/>
          </a:prstGeom>
          <a:noFill/>
          <a:ln>
            <a:noFill/>
          </a:ln>
        </p:spPr>
      </p:pic>
      <p:sp>
        <p:nvSpPr>
          <p:cNvPr id="103" name="Google Shape;103;p15"/>
          <p:cNvSpPr txBox="1"/>
          <p:nvPr/>
        </p:nvSpPr>
        <p:spPr>
          <a:xfrm>
            <a:off x="1726300" y="155100"/>
            <a:ext cx="5509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u="sng"/>
              <a:t>Sign Up</a:t>
            </a:r>
            <a:endParaRPr sz="3500" u="sng"/>
          </a:p>
        </p:txBody>
      </p:sp>
      <p:pic>
        <p:nvPicPr>
          <p:cNvPr id="104" name="Google Shape;104;p15"/>
          <p:cNvPicPr preferRelativeResize="0"/>
          <p:nvPr/>
        </p:nvPicPr>
        <p:blipFill>
          <a:blip r:embed="rId4">
            <a:alphaModFix/>
          </a:blip>
          <a:stretch>
            <a:fillRect/>
          </a:stretch>
        </p:blipFill>
        <p:spPr>
          <a:xfrm>
            <a:off x="0" y="1114200"/>
            <a:ext cx="9143998" cy="4029299"/>
          </a:xfrm>
          <a:prstGeom prst="rect">
            <a:avLst/>
          </a:prstGeom>
          <a:noFill/>
          <a:ln>
            <a:noFill/>
          </a:ln>
        </p:spPr>
      </p:pic>
      <p:sp>
        <p:nvSpPr>
          <p:cNvPr id="105" name="Google Shape;105;p15"/>
          <p:cNvSpPr/>
          <p:nvPr/>
        </p:nvSpPr>
        <p:spPr>
          <a:xfrm>
            <a:off x="1240775" y="2245550"/>
            <a:ext cx="2825400" cy="2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cdavi261@uncc.edu</a:t>
            </a:r>
            <a:endParaRPr/>
          </a:p>
        </p:txBody>
      </p:sp>
      <p:sp>
        <p:nvSpPr>
          <p:cNvPr id="106" name="Google Shape;106;p15"/>
          <p:cNvSpPr/>
          <p:nvPr/>
        </p:nvSpPr>
        <p:spPr>
          <a:xfrm>
            <a:off x="1240775" y="2741850"/>
            <a:ext cx="2825400" cy="2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7" name="Google Shape;107;p15"/>
          <p:cNvSpPr/>
          <p:nvPr/>
        </p:nvSpPr>
        <p:spPr>
          <a:xfrm>
            <a:off x="1203625" y="3049375"/>
            <a:ext cx="2903100" cy="2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Sign Up!</a:t>
            </a:r>
            <a:endParaRPr b="1"/>
          </a:p>
        </p:txBody>
      </p:sp>
      <p:sp>
        <p:nvSpPr>
          <p:cNvPr id="108" name="Google Shape;108;p15"/>
          <p:cNvSpPr/>
          <p:nvPr/>
        </p:nvSpPr>
        <p:spPr>
          <a:xfrm>
            <a:off x="5115525" y="2245550"/>
            <a:ext cx="2825400" cy="2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cdavi261@uncc.edu</a:t>
            </a:r>
            <a:endParaRPr/>
          </a:p>
          <a:p>
            <a:pPr indent="0" lvl="0" marL="0" rtl="0" algn="l">
              <a:spcBef>
                <a:spcPts val="0"/>
              </a:spcBef>
              <a:spcAft>
                <a:spcPts val="0"/>
              </a:spcAft>
              <a:buNone/>
            </a:pPr>
            <a:r>
              <a:t/>
            </a:r>
            <a:endParaRPr/>
          </a:p>
        </p:txBody>
      </p:sp>
      <p:sp>
        <p:nvSpPr>
          <p:cNvPr id="109" name="Google Shape;109;p15"/>
          <p:cNvSpPr/>
          <p:nvPr/>
        </p:nvSpPr>
        <p:spPr>
          <a:xfrm>
            <a:off x="5115525" y="2712200"/>
            <a:ext cx="2825400" cy="2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10" name="Google Shape;110;p15"/>
          <p:cNvSpPr/>
          <p:nvPr/>
        </p:nvSpPr>
        <p:spPr>
          <a:xfrm>
            <a:off x="5082500" y="3178850"/>
            <a:ext cx="2945400" cy="2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Sign Up!</a:t>
            </a:r>
            <a:endParaRPr b="1"/>
          </a:p>
        </p:txBody>
      </p:sp>
      <p:sp>
        <p:nvSpPr>
          <p:cNvPr id="111" name="Google Shape;111;p15"/>
          <p:cNvSpPr/>
          <p:nvPr/>
        </p:nvSpPr>
        <p:spPr>
          <a:xfrm>
            <a:off x="6729925" y="3513150"/>
            <a:ext cx="1424100" cy="28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t>Forgot Password?</a:t>
            </a:r>
            <a:endParaRPr sz="1100" u="sng"/>
          </a:p>
        </p:txBody>
      </p:sp>
      <p:pic>
        <p:nvPicPr>
          <p:cNvPr id="112" name="Google Shape;112;p15"/>
          <p:cNvPicPr preferRelativeResize="0"/>
          <p:nvPr/>
        </p:nvPicPr>
        <p:blipFill rotWithShape="1">
          <a:blip r:embed="rId3">
            <a:alphaModFix/>
          </a:blip>
          <a:srcRect b="20332" l="45410" r="18367" t="26019"/>
          <a:stretch/>
        </p:blipFill>
        <p:spPr>
          <a:xfrm>
            <a:off x="7940926" y="0"/>
            <a:ext cx="1203625" cy="1114202"/>
          </a:xfrm>
          <a:prstGeom prst="rect">
            <a:avLst/>
          </a:prstGeom>
          <a:noFill/>
          <a:ln>
            <a:noFill/>
          </a:ln>
        </p:spPr>
      </p:pic>
      <p:sp>
        <p:nvSpPr>
          <p:cNvPr id="113" name="Google Shape;113;p15">
            <a:hlinkClick action="ppaction://hlinkshowjump?jump=previousslide"/>
          </p:cNvPr>
          <p:cNvSpPr/>
          <p:nvPr/>
        </p:nvSpPr>
        <p:spPr>
          <a:xfrm>
            <a:off x="8089588" y="826775"/>
            <a:ext cx="906300" cy="2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HOME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6"/>
          <p:cNvPicPr preferRelativeResize="0"/>
          <p:nvPr/>
        </p:nvPicPr>
        <p:blipFill rotWithShape="1">
          <a:blip r:embed="rId3">
            <a:alphaModFix/>
          </a:blip>
          <a:srcRect b="20332" l="45410" r="18367" t="26019"/>
          <a:stretch/>
        </p:blipFill>
        <p:spPr>
          <a:xfrm>
            <a:off x="1" y="0"/>
            <a:ext cx="1203625" cy="1114202"/>
          </a:xfrm>
          <a:prstGeom prst="rect">
            <a:avLst/>
          </a:prstGeom>
          <a:noFill/>
          <a:ln>
            <a:noFill/>
          </a:ln>
        </p:spPr>
      </p:pic>
      <p:pic>
        <p:nvPicPr>
          <p:cNvPr id="119" name="Google Shape;119;p16"/>
          <p:cNvPicPr preferRelativeResize="0"/>
          <p:nvPr/>
        </p:nvPicPr>
        <p:blipFill>
          <a:blip r:embed="rId4">
            <a:alphaModFix/>
          </a:blip>
          <a:stretch>
            <a:fillRect/>
          </a:stretch>
        </p:blipFill>
        <p:spPr>
          <a:xfrm>
            <a:off x="1203625" y="0"/>
            <a:ext cx="7940375" cy="5143499"/>
          </a:xfrm>
          <a:prstGeom prst="rect">
            <a:avLst/>
          </a:prstGeom>
          <a:noFill/>
          <a:ln>
            <a:noFill/>
          </a:ln>
        </p:spPr>
      </p:pic>
      <p:pic>
        <p:nvPicPr>
          <p:cNvPr id="120" name="Google Shape;120;p16"/>
          <p:cNvPicPr preferRelativeResize="0"/>
          <p:nvPr/>
        </p:nvPicPr>
        <p:blipFill rotWithShape="1">
          <a:blip r:embed="rId3">
            <a:alphaModFix/>
          </a:blip>
          <a:srcRect b="55052" l="67142" r="18368" t="26019"/>
          <a:stretch/>
        </p:blipFill>
        <p:spPr>
          <a:xfrm rot="5399996">
            <a:off x="-1453199" y="2484928"/>
            <a:ext cx="4113449" cy="1207043"/>
          </a:xfrm>
          <a:prstGeom prst="rect">
            <a:avLst/>
          </a:prstGeom>
          <a:noFill/>
          <a:ln>
            <a:noFill/>
          </a:ln>
        </p:spPr>
      </p:pic>
      <p:sp>
        <p:nvSpPr>
          <p:cNvPr id="121" name="Google Shape;121;p16"/>
          <p:cNvSpPr/>
          <p:nvPr/>
        </p:nvSpPr>
        <p:spPr>
          <a:xfrm>
            <a:off x="1416100" y="566400"/>
            <a:ext cx="20835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(RDU)Raleigh, Durham</a:t>
            </a:r>
            <a:endParaRPr/>
          </a:p>
        </p:txBody>
      </p:sp>
      <p:sp>
        <p:nvSpPr>
          <p:cNvPr id="122" name="Google Shape;122;p16"/>
          <p:cNvSpPr/>
          <p:nvPr/>
        </p:nvSpPr>
        <p:spPr>
          <a:xfrm>
            <a:off x="3537775" y="583350"/>
            <a:ext cx="20430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(JFK) New York</a:t>
            </a:r>
            <a:endParaRPr/>
          </a:p>
        </p:txBody>
      </p:sp>
      <p:sp>
        <p:nvSpPr>
          <p:cNvPr id="123" name="Google Shape;123;p16"/>
          <p:cNvSpPr/>
          <p:nvPr/>
        </p:nvSpPr>
        <p:spPr>
          <a:xfrm>
            <a:off x="5612600" y="561600"/>
            <a:ext cx="9642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06/01/2023</a:t>
            </a:r>
            <a:endParaRPr sz="1100"/>
          </a:p>
        </p:txBody>
      </p:sp>
      <p:sp>
        <p:nvSpPr>
          <p:cNvPr id="124" name="Google Shape;124;p16"/>
          <p:cNvSpPr/>
          <p:nvPr/>
        </p:nvSpPr>
        <p:spPr>
          <a:xfrm>
            <a:off x="6576800" y="561600"/>
            <a:ext cx="10821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06/15/2023</a:t>
            </a:r>
            <a:endParaRPr/>
          </a:p>
        </p:txBody>
      </p:sp>
      <p:sp>
        <p:nvSpPr>
          <p:cNvPr id="125" name="Google Shape;125;p16"/>
          <p:cNvSpPr/>
          <p:nvPr/>
        </p:nvSpPr>
        <p:spPr>
          <a:xfrm>
            <a:off x="7658875" y="561600"/>
            <a:ext cx="6018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26" name="Google Shape;126;p16"/>
          <p:cNvSpPr/>
          <p:nvPr/>
        </p:nvSpPr>
        <p:spPr>
          <a:xfrm>
            <a:off x="8260675" y="561600"/>
            <a:ext cx="6018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27" name="Google Shape;127;p16">
            <a:hlinkClick action="ppaction://hlinkshowjump?jump=nextslide"/>
          </p:cNvPr>
          <p:cNvSpPr/>
          <p:nvPr/>
        </p:nvSpPr>
        <p:spPr>
          <a:xfrm>
            <a:off x="7707650" y="988950"/>
            <a:ext cx="13365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Search</a:t>
            </a:r>
            <a:endParaRPr/>
          </a:p>
        </p:txBody>
      </p:sp>
      <p:sp>
        <p:nvSpPr>
          <p:cNvPr id="128" name="Google Shape;128;p16">
            <a:hlinkClick action="ppaction://hlinksldjump" r:id="rId5"/>
          </p:cNvPr>
          <p:cNvSpPr/>
          <p:nvPr/>
        </p:nvSpPr>
        <p:spPr>
          <a:xfrm>
            <a:off x="105825" y="1114200"/>
            <a:ext cx="7863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17"/>
          <p:cNvPicPr preferRelativeResize="0"/>
          <p:nvPr/>
        </p:nvPicPr>
        <p:blipFill rotWithShape="1">
          <a:blip r:embed="rId3">
            <a:alphaModFix/>
          </a:blip>
          <a:srcRect b="0" l="0" r="931" t="0"/>
          <a:stretch/>
        </p:blipFill>
        <p:spPr>
          <a:xfrm>
            <a:off x="0" y="0"/>
            <a:ext cx="9143998" cy="5143499"/>
          </a:xfrm>
          <a:prstGeom prst="rect">
            <a:avLst/>
          </a:prstGeom>
          <a:noFill/>
          <a:ln>
            <a:noFill/>
          </a:ln>
        </p:spPr>
      </p:pic>
      <p:pic>
        <p:nvPicPr>
          <p:cNvPr id="136" name="Google Shape;136;p17"/>
          <p:cNvPicPr preferRelativeResize="0"/>
          <p:nvPr/>
        </p:nvPicPr>
        <p:blipFill rotWithShape="1">
          <a:blip r:embed="rId4">
            <a:alphaModFix/>
          </a:blip>
          <a:srcRect b="795" l="13680" r="11764" t="26898"/>
          <a:stretch/>
        </p:blipFill>
        <p:spPr>
          <a:xfrm>
            <a:off x="0" y="1372575"/>
            <a:ext cx="9144003" cy="3770925"/>
          </a:xfrm>
          <a:prstGeom prst="rect">
            <a:avLst/>
          </a:prstGeom>
          <a:noFill/>
          <a:ln>
            <a:noFill/>
          </a:ln>
        </p:spPr>
      </p:pic>
      <p:sp>
        <p:nvSpPr>
          <p:cNvPr id="137" name="Google Shape;137;p17"/>
          <p:cNvSpPr/>
          <p:nvPr/>
        </p:nvSpPr>
        <p:spPr>
          <a:xfrm>
            <a:off x="311700" y="552925"/>
            <a:ext cx="23520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(RDU)Raleigh, Durham</a:t>
            </a:r>
            <a:endParaRPr/>
          </a:p>
        </p:txBody>
      </p:sp>
      <p:sp>
        <p:nvSpPr>
          <p:cNvPr id="138" name="Google Shape;138;p17"/>
          <p:cNvSpPr/>
          <p:nvPr/>
        </p:nvSpPr>
        <p:spPr>
          <a:xfrm>
            <a:off x="2663700" y="552925"/>
            <a:ext cx="24276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(JFK) New York</a:t>
            </a:r>
            <a:endParaRPr/>
          </a:p>
        </p:txBody>
      </p:sp>
      <p:sp>
        <p:nvSpPr>
          <p:cNvPr id="139" name="Google Shape;139;p17"/>
          <p:cNvSpPr/>
          <p:nvPr/>
        </p:nvSpPr>
        <p:spPr>
          <a:xfrm>
            <a:off x="5127075" y="574675"/>
            <a:ext cx="11511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06/01/2023</a:t>
            </a:r>
            <a:endParaRPr sz="1100"/>
          </a:p>
        </p:txBody>
      </p:sp>
      <p:sp>
        <p:nvSpPr>
          <p:cNvPr id="140" name="Google Shape;140;p17"/>
          <p:cNvSpPr/>
          <p:nvPr/>
        </p:nvSpPr>
        <p:spPr>
          <a:xfrm>
            <a:off x="6278175" y="574675"/>
            <a:ext cx="12180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06/15/2023</a:t>
            </a:r>
            <a:endParaRPr sz="1100"/>
          </a:p>
        </p:txBody>
      </p:sp>
      <p:sp>
        <p:nvSpPr>
          <p:cNvPr id="141" name="Google Shape;141;p17"/>
          <p:cNvSpPr/>
          <p:nvPr/>
        </p:nvSpPr>
        <p:spPr>
          <a:xfrm>
            <a:off x="7496050" y="552925"/>
            <a:ext cx="7512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142" name="Google Shape;142;p17"/>
          <p:cNvSpPr/>
          <p:nvPr/>
        </p:nvSpPr>
        <p:spPr>
          <a:xfrm>
            <a:off x="8247250" y="552925"/>
            <a:ext cx="8967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143" name="Google Shape;143;p17"/>
          <p:cNvSpPr/>
          <p:nvPr/>
        </p:nvSpPr>
        <p:spPr>
          <a:xfrm>
            <a:off x="7707650" y="988950"/>
            <a:ext cx="13365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Search</a:t>
            </a:r>
            <a:endParaRPr/>
          </a:p>
        </p:txBody>
      </p:sp>
      <p:sp>
        <p:nvSpPr>
          <p:cNvPr id="144" name="Google Shape;144;p17">
            <a:hlinkClick action="ppaction://hlinksldjump" r:id="rId5"/>
          </p:cNvPr>
          <p:cNvSpPr/>
          <p:nvPr/>
        </p:nvSpPr>
        <p:spPr>
          <a:xfrm>
            <a:off x="311700" y="0"/>
            <a:ext cx="20622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endParaRPr/>
          </a:p>
        </p:txBody>
      </p:sp>
      <p:pic>
        <p:nvPicPr>
          <p:cNvPr id="145" name="Google Shape;145;p17"/>
          <p:cNvPicPr preferRelativeResize="0"/>
          <p:nvPr/>
        </p:nvPicPr>
        <p:blipFill rotWithShape="1">
          <a:blip r:embed="rId6">
            <a:alphaModFix/>
          </a:blip>
          <a:srcRect b="20332" l="45410" r="18367" t="26019"/>
          <a:stretch/>
        </p:blipFill>
        <p:spPr>
          <a:xfrm>
            <a:off x="8" y="1629850"/>
            <a:ext cx="2229550" cy="88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8"/>
          <p:cNvPicPr preferRelativeResize="0"/>
          <p:nvPr/>
        </p:nvPicPr>
        <p:blipFill rotWithShape="1">
          <a:blip r:embed="rId3">
            <a:alphaModFix/>
          </a:blip>
          <a:srcRect b="30243" l="0" r="0" t="8657"/>
          <a:stretch/>
        </p:blipFill>
        <p:spPr>
          <a:xfrm>
            <a:off x="0" y="0"/>
            <a:ext cx="9115776" cy="5115274"/>
          </a:xfrm>
          <a:prstGeom prst="rect">
            <a:avLst/>
          </a:prstGeom>
          <a:noFill/>
          <a:ln>
            <a:noFill/>
          </a:ln>
        </p:spPr>
      </p:pic>
      <p:sp>
        <p:nvSpPr>
          <p:cNvPr id="151" name="Google Shape;151;p18"/>
          <p:cNvSpPr/>
          <p:nvPr/>
        </p:nvSpPr>
        <p:spPr>
          <a:xfrm>
            <a:off x="3915850" y="2737550"/>
            <a:ext cx="754800" cy="16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ABA Account</a:t>
            </a:r>
            <a:endParaRPr sz="700"/>
          </a:p>
        </p:txBody>
      </p:sp>
      <p:sp>
        <p:nvSpPr>
          <p:cNvPr id="152" name="Google Shape;152;p18">
            <a:hlinkClick action="ppaction://hlinksldjump" r:id="rId4"/>
          </p:cNvPr>
          <p:cNvSpPr/>
          <p:nvPr/>
        </p:nvSpPr>
        <p:spPr>
          <a:xfrm>
            <a:off x="3303250" y="0"/>
            <a:ext cx="20622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endParaRPr/>
          </a:p>
        </p:txBody>
      </p:sp>
      <p:pic>
        <p:nvPicPr>
          <p:cNvPr id="153" name="Google Shape;153;p18"/>
          <p:cNvPicPr preferRelativeResize="0"/>
          <p:nvPr/>
        </p:nvPicPr>
        <p:blipFill rotWithShape="1">
          <a:blip r:embed="rId5">
            <a:alphaModFix/>
          </a:blip>
          <a:srcRect b="20332" l="45410" r="18367" t="26019"/>
          <a:stretch/>
        </p:blipFill>
        <p:spPr>
          <a:xfrm>
            <a:off x="1" y="0"/>
            <a:ext cx="1203625" cy="1114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1" name="Google Shape;161;p19">
            <a:hlinkClick action="ppaction://hlinksldjump" r:id="rId4"/>
          </p:cNvPr>
          <p:cNvSpPr/>
          <p:nvPr/>
        </p:nvSpPr>
        <p:spPr>
          <a:xfrm>
            <a:off x="6956775" y="741125"/>
            <a:ext cx="20622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endParaRPr/>
          </a:p>
        </p:txBody>
      </p:sp>
      <p:pic>
        <p:nvPicPr>
          <p:cNvPr id="162" name="Google Shape;162;p19"/>
          <p:cNvPicPr preferRelativeResize="0"/>
          <p:nvPr/>
        </p:nvPicPr>
        <p:blipFill rotWithShape="1">
          <a:blip r:embed="rId5">
            <a:alphaModFix/>
          </a:blip>
          <a:srcRect b="20332" l="45410" r="18367" t="26019"/>
          <a:stretch/>
        </p:blipFill>
        <p:spPr>
          <a:xfrm>
            <a:off x="7386051" y="1104475"/>
            <a:ext cx="1203625" cy="11142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0"/>
          <p:cNvPicPr preferRelativeResize="0"/>
          <p:nvPr/>
        </p:nvPicPr>
        <p:blipFill rotWithShape="1">
          <a:blip r:embed="rId3">
            <a:alphaModFix/>
          </a:blip>
          <a:srcRect b="0" l="6709" r="-818" t="0"/>
          <a:stretch/>
        </p:blipFill>
        <p:spPr>
          <a:xfrm>
            <a:off x="0" y="85175"/>
            <a:ext cx="9224428" cy="4888001"/>
          </a:xfrm>
          <a:prstGeom prst="rect">
            <a:avLst/>
          </a:prstGeom>
          <a:noFill/>
          <a:ln>
            <a:noFill/>
          </a:ln>
        </p:spPr>
      </p:pic>
      <p:sp>
        <p:nvSpPr>
          <p:cNvPr id="168" name="Google Shape;168;p20"/>
          <p:cNvSpPr/>
          <p:nvPr/>
        </p:nvSpPr>
        <p:spPr>
          <a:xfrm>
            <a:off x="5537900" y="1286375"/>
            <a:ext cx="24276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Filter By</a:t>
            </a:r>
            <a:endParaRPr/>
          </a:p>
        </p:txBody>
      </p:sp>
      <p:sp>
        <p:nvSpPr>
          <p:cNvPr id="169" name="Google Shape;169;p20"/>
          <p:cNvSpPr/>
          <p:nvPr/>
        </p:nvSpPr>
        <p:spPr>
          <a:xfrm>
            <a:off x="5537900" y="1613850"/>
            <a:ext cx="2427600" cy="2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Bottom</a:t>
            </a:r>
            <a:endParaRPr/>
          </a:p>
        </p:txBody>
      </p:sp>
      <p:sp>
        <p:nvSpPr>
          <p:cNvPr id="170" name="Google Shape;170;p20">
            <a:hlinkClick action="ppaction://hlinksldjump" r:id="rId4"/>
          </p:cNvPr>
          <p:cNvSpPr/>
          <p:nvPr/>
        </p:nvSpPr>
        <p:spPr>
          <a:xfrm>
            <a:off x="6358550" y="2122100"/>
            <a:ext cx="786300" cy="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endParaRPr/>
          </a:p>
        </p:txBody>
      </p:sp>
      <p:pic>
        <p:nvPicPr>
          <p:cNvPr id="171" name="Google Shape;171;p20"/>
          <p:cNvPicPr preferRelativeResize="0"/>
          <p:nvPr/>
        </p:nvPicPr>
        <p:blipFill rotWithShape="1">
          <a:blip r:embed="rId5">
            <a:alphaModFix/>
          </a:blip>
          <a:srcRect b="20332" l="45410" r="18367" t="26019"/>
          <a:stretch/>
        </p:blipFill>
        <p:spPr>
          <a:xfrm>
            <a:off x="1" y="118775"/>
            <a:ext cx="1203625" cy="11142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1"/>
          <p:cNvPicPr preferRelativeResize="0"/>
          <p:nvPr/>
        </p:nvPicPr>
        <p:blipFill>
          <a:blip r:embed="rId3">
            <a:alphaModFix/>
          </a:blip>
          <a:stretch>
            <a:fillRect/>
          </a:stretch>
        </p:blipFill>
        <p:spPr>
          <a:xfrm>
            <a:off x="0" y="76189"/>
            <a:ext cx="9144003" cy="5089923"/>
          </a:xfrm>
          <a:prstGeom prst="rect">
            <a:avLst/>
          </a:prstGeom>
          <a:noFill/>
          <a:ln>
            <a:noFill/>
          </a:ln>
        </p:spPr>
      </p:pic>
      <p:sp>
        <p:nvSpPr>
          <p:cNvPr id="179" name="Google Shape;179;p21"/>
          <p:cNvSpPr/>
          <p:nvPr/>
        </p:nvSpPr>
        <p:spPr>
          <a:xfrm>
            <a:off x="7216050" y="1466875"/>
            <a:ext cx="1851900" cy="20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By</a:t>
            </a:r>
            <a:endParaRPr sz="1000"/>
          </a:p>
        </p:txBody>
      </p:sp>
      <p:sp>
        <p:nvSpPr>
          <p:cNvPr id="180" name="Google Shape;180;p21"/>
          <p:cNvSpPr/>
          <p:nvPr/>
        </p:nvSpPr>
        <p:spPr>
          <a:xfrm>
            <a:off x="7216050" y="1711038"/>
            <a:ext cx="1851900" cy="20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Bottom</a:t>
            </a:r>
            <a:endParaRPr sz="1000"/>
          </a:p>
        </p:txBody>
      </p:sp>
      <p:sp>
        <p:nvSpPr>
          <p:cNvPr id="181" name="Google Shape;181;p21">
            <a:hlinkClick action="ppaction://hlinksldjump" r:id="rId4"/>
          </p:cNvPr>
          <p:cNvSpPr/>
          <p:nvPr/>
        </p:nvSpPr>
        <p:spPr>
          <a:xfrm>
            <a:off x="7842110" y="2089986"/>
            <a:ext cx="600000" cy="2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Home</a:t>
            </a:r>
            <a:endParaRPr sz="1000"/>
          </a:p>
        </p:txBody>
      </p:sp>
      <p:pic>
        <p:nvPicPr>
          <p:cNvPr id="182" name="Google Shape;182;p21"/>
          <p:cNvPicPr preferRelativeResize="0"/>
          <p:nvPr/>
        </p:nvPicPr>
        <p:blipFill rotWithShape="1">
          <a:blip r:embed="rId5">
            <a:alphaModFix/>
          </a:blip>
          <a:srcRect b="20332" l="45410" r="18367" t="26019"/>
          <a:stretch/>
        </p:blipFill>
        <p:spPr>
          <a:xfrm>
            <a:off x="255501" y="76200"/>
            <a:ext cx="1203625" cy="11142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