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5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9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3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8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3555408" y="997536"/>
            <a:ext cx="145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36298" y="3650026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555408" y="2629654"/>
            <a:ext cx="2700649" cy="366190"/>
            <a:chOff x="4010154" y="1519129"/>
            <a:chExt cx="2802808" cy="493624"/>
          </a:xfrm>
        </p:grpSpPr>
        <p:sp>
          <p:nvSpPr>
            <p:cNvPr id="68" name="圓角矩形 67"/>
            <p:cNvSpPr/>
            <p:nvPr/>
          </p:nvSpPr>
          <p:spPr>
            <a:xfrm>
              <a:off x="4010154" y="1573855"/>
              <a:ext cx="2802808" cy="438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287342" y="1519129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55407" y="3165825"/>
            <a:ext cx="2700650" cy="327025"/>
            <a:chOff x="4555608" y="1490436"/>
            <a:chExt cx="2345544" cy="52219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6"/>
              <a:ext cx="2345544" cy="4387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44125" y="1490436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 flipH="1">
            <a:off x="4905732" y="2995844"/>
            <a:ext cx="1" cy="22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09190" y="133609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51931" y="997536"/>
            <a:ext cx="141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5166021" y="1518636"/>
            <a:ext cx="1090037" cy="318909"/>
            <a:chOff x="4555608" y="1562462"/>
            <a:chExt cx="1144631" cy="412235"/>
          </a:xfrm>
        </p:grpSpPr>
        <p:sp>
          <p:nvSpPr>
            <p:cNvPr id="94" name="圓角矩形 93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757152" y="1562462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1919000"/>
            <a:ext cx="1096975" cy="541192"/>
            <a:chOff x="4555608" y="1504827"/>
            <a:chExt cx="1151917" cy="676480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04827"/>
              <a:ext cx="1151917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>
            <a:off x="5708645" y="2448064"/>
            <a:ext cx="0" cy="230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/>
          <p:cNvCxnSpPr>
            <a:stCxn id="71" idx="2"/>
          </p:cNvCxnSpPr>
          <p:nvPr/>
        </p:nvCxnSpPr>
        <p:spPr>
          <a:xfrm>
            <a:off x="4905732" y="3492850"/>
            <a:ext cx="1" cy="276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/>
          <p:cNvCxnSpPr/>
          <p:nvPr/>
        </p:nvCxnSpPr>
        <p:spPr>
          <a:xfrm>
            <a:off x="5708116" y="182290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/>
          <p:cNvCxnSpPr/>
          <p:nvPr/>
        </p:nvCxnSpPr>
        <p:spPr>
          <a:xfrm>
            <a:off x="4280627" y="1352962"/>
            <a:ext cx="0" cy="131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983498" y="1275185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162017" y="947738"/>
            <a:ext cx="15517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4203215" y="656682"/>
            <a:ext cx="1283752" cy="1185934"/>
            <a:chOff x="4555608" y="1573855"/>
            <a:chExt cx="2257354" cy="607452"/>
          </a:xfrm>
        </p:grpSpPr>
        <p:sp>
          <p:nvSpPr>
            <p:cNvPr id="68" name="圓角矩形 67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641536" y="1686960"/>
              <a:ext cx="2058579" cy="27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Partially Fixed</a:t>
              </a:r>
              <a:r>
                <a:rPr kumimoji="1" lang="en-US" altLang="zh-TW" sz="1600" dirty="0" smtClean="0">
                  <a:latin typeface="Arial"/>
                  <a:cs typeface="Arial"/>
                </a:rPr>
                <a:t> </a:t>
              </a:r>
              <a:r>
                <a:rPr kumimoji="1" lang="en-US" altLang="zh-TW" sz="1600" dirty="0" smtClean="0">
                  <a:latin typeface="Arial"/>
                  <a:cs typeface="Arial"/>
                </a:rPr>
                <a:t>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5750598" y="630024"/>
            <a:ext cx="1222684" cy="1220204"/>
            <a:chOff x="4555608" y="1573855"/>
            <a:chExt cx="1988788" cy="60745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695040" y="1669926"/>
              <a:ext cx="1849356" cy="31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/>
          <p:nvPr/>
        </p:nvCxnSpPr>
        <p:spPr>
          <a:xfrm>
            <a:off x="4015385" y="974679"/>
            <a:ext cx="23669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 flipV="1">
            <a:off x="1768135" y="971210"/>
            <a:ext cx="3618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983498" y="570511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2086216" y="698133"/>
            <a:ext cx="791050" cy="1144484"/>
            <a:chOff x="2995963" y="1573854"/>
            <a:chExt cx="3323505" cy="400843"/>
          </a:xfrm>
        </p:grpSpPr>
        <p:sp>
          <p:nvSpPr>
            <p:cNvPr id="94" name="圓角矩形 93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995963" y="1690341"/>
              <a:ext cx="3323505" cy="8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2918410" y="689056"/>
            <a:ext cx="1096975" cy="607452"/>
            <a:chOff x="4555608" y="1573855"/>
            <a:chExt cx="1151917" cy="607452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>
            <a:stCxn id="68" idx="3"/>
            <a:endCxn id="71" idx="1"/>
          </p:cNvCxnSpPr>
          <p:nvPr/>
        </p:nvCxnSpPr>
        <p:spPr>
          <a:xfrm flipV="1">
            <a:off x="5486967" y="1240126"/>
            <a:ext cx="263631" cy="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箭頭接點 99"/>
          <p:cNvCxnSpPr/>
          <p:nvPr/>
        </p:nvCxnSpPr>
        <p:spPr>
          <a:xfrm>
            <a:off x="2729879" y="1586050"/>
            <a:ext cx="144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箭頭接點 100"/>
          <p:cNvCxnSpPr/>
          <p:nvPr/>
        </p:nvCxnSpPr>
        <p:spPr>
          <a:xfrm rot="16200000">
            <a:off x="2837709" y="866850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/>
          <p:cNvCxnSpPr/>
          <p:nvPr/>
        </p:nvCxnSpPr>
        <p:spPr>
          <a:xfrm>
            <a:off x="1768135" y="1595380"/>
            <a:ext cx="3618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/>
          <p:cNvCxnSpPr/>
          <p:nvPr/>
        </p:nvCxnSpPr>
        <p:spPr>
          <a:xfrm>
            <a:off x="6911981" y="1249649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69628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69628" y="2852786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69628" y="3601903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93441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3441" y="2852786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3441" y="3601903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0" name="直線箭頭接點 9"/>
          <p:cNvCxnSpPr>
            <a:stCxn id="4" idx="3"/>
            <a:endCxn id="8" idx="1"/>
          </p:cNvCxnSpPr>
          <p:nvPr/>
        </p:nvCxnSpPr>
        <p:spPr>
          <a:xfrm>
            <a:off x="3783666" y="2303627"/>
            <a:ext cx="1409775" cy="718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69628" y="1736335"/>
            <a:ext cx="140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Training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93441" y="1724123"/>
            <a:ext cx="132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Testing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5" name="直線箭頭接點 14"/>
          <p:cNvCxnSpPr>
            <a:stCxn id="4" idx="3"/>
            <a:endCxn id="9" idx="1"/>
          </p:cNvCxnSpPr>
          <p:nvPr/>
        </p:nvCxnSpPr>
        <p:spPr>
          <a:xfrm>
            <a:off x="3783666" y="2303627"/>
            <a:ext cx="1409775" cy="1467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3"/>
            <a:endCxn id="7" idx="1"/>
          </p:cNvCxnSpPr>
          <p:nvPr/>
        </p:nvCxnSpPr>
        <p:spPr>
          <a:xfrm flipV="1">
            <a:off x="3783666" y="2303627"/>
            <a:ext cx="1409775" cy="718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5" idx="3"/>
            <a:endCxn id="9" idx="1"/>
          </p:cNvCxnSpPr>
          <p:nvPr/>
        </p:nvCxnSpPr>
        <p:spPr>
          <a:xfrm>
            <a:off x="3783666" y="3022063"/>
            <a:ext cx="1409775" cy="749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6" idx="3"/>
            <a:endCxn id="7" idx="1"/>
          </p:cNvCxnSpPr>
          <p:nvPr/>
        </p:nvCxnSpPr>
        <p:spPr>
          <a:xfrm flipV="1">
            <a:off x="3783666" y="2303627"/>
            <a:ext cx="1409775" cy="1467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6" idx="3"/>
            <a:endCxn id="8" idx="1"/>
          </p:cNvCxnSpPr>
          <p:nvPr/>
        </p:nvCxnSpPr>
        <p:spPr>
          <a:xfrm flipV="1">
            <a:off x="3783666" y="3022063"/>
            <a:ext cx="1409775" cy="749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41574" y="1774275"/>
            <a:ext cx="820986" cy="70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8" name="文字方塊 7"/>
          <p:cNvSpPr txBox="1"/>
          <p:nvPr/>
        </p:nvSpPr>
        <p:spPr>
          <a:xfrm>
            <a:off x="2197129" y="1996642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Arial"/>
                <a:cs typeface="Arial"/>
              </a:rPr>
              <a:t>V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89181" y="1966649"/>
            <a:ext cx="3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/>
              <a:t>=</a:t>
            </a:r>
            <a:endParaRPr kumimoji="1" lang="zh-TW" altLang="en-US" sz="1400" i="1" dirty="0"/>
          </a:p>
        </p:txBody>
      </p:sp>
      <p:sp>
        <p:nvSpPr>
          <p:cNvPr id="13" name="矩形 12"/>
          <p:cNvSpPr/>
          <p:nvPr/>
        </p:nvSpPr>
        <p:spPr>
          <a:xfrm>
            <a:off x="3278447" y="1774812"/>
            <a:ext cx="424693" cy="70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4" name="文字方塊 13"/>
          <p:cNvSpPr txBox="1"/>
          <p:nvPr/>
        </p:nvSpPr>
        <p:spPr>
          <a:xfrm>
            <a:off x="3262460" y="199664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4529" y="1774812"/>
            <a:ext cx="424693" cy="70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6" name="文字方塊 15"/>
          <p:cNvSpPr txBox="1"/>
          <p:nvPr/>
        </p:nvSpPr>
        <p:spPr>
          <a:xfrm>
            <a:off x="3703140" y="199664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06869" y="1937451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678786" y="1786525"/>
            <a:ext cx="1072938" cy="2478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9" name="文字方塊 18"/>
          <p:cNvSpPr txBox="1"/>
          <p:nvPr/>
        </p:nvSpPr>
        <p:spPr>
          <a:xfrm>
            <a:off x="5026858" y="1726618"/>
            <a:ext cx="436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8786" y="2032320"/>
            <a:ext cx="1072938" cy="2478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23" name="文字方塊 22"/>
          <p:cNvSpPr txBox="1"/>
          <p:nvPr/>
        </p:nvSpPr>
        <p:spPr>
          <a:xfrm>
            <a:off x="5026858" y="2001611"/>
            <a:ext cx="436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25" name="左大括弧 24"/>
          <p:cNvSpPr/>
          <p:nvPr/>
        </p:nvSpPr>
        <p:spPr>
          <a:xfrm rot="5400000">
            <a:off x="3657038" y="1254435"/>
            <a:ext cx="120697" cy="82367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26" name="左大括弧 25"/>
          <p:cNvSpPr/>
          <p:nvPr/>
        </p:nvSpPr>
        <p:spPr>
          <a:xfrm rot="5400000">
            <a:off x="5171533" y="1146427"/>
            <a:ext cx="120697" cy="1039684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27" name="文字方塊 26"/>
          <p:cNvSpPr txBox="1"/>
          <p:nvPr/>
        </p:nvSpPr>
        <p:spPr>
          <a:xfrm>
            <a:off x="3547928" y="1360751"/>
            <a:ext cx="39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85250" y="1375355"/>
            <a:ext cx="35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6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54</Words>
  <Application>Microsoft Macintosh PowerPoint</Application>
  <PresentationFormat>如螢幕大小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32</cp:revision>
  <dcterms:created xsi:type="dcterms:W3CDTF">2014-04-19T21:47:40Z</dcterms:created>
  <dcterms:modified xsi:type="dcterms:W3CDTF">2014-09-26T06:37:30Z</dcterms:modified>
</cp:coreProperties>
</file>