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00"/>
    <a:srgbClr val="FFE93B"/>
    <a:srgbClr val="D6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3" autoAdjust="0"/>
  </p:normalViewPr>
  <p:slideViewPr>
    <p:cSldViewPr snapToGrid="0" snapToObjects="1">
      <p:cViewPr varScale="1">
        <p:scale>
          <a:sx n="85" d="100"/>
          <a:sy n="85" d="100"/>
        </p:scale>
        <p:origin x="-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E27A5-09A1-F74A-BA79-5F0C5BAFA338}" type="datetimeFigureOut">
              <a:rPr kumimoji="1" lang="zh-TW" altLang="en-US" smtClean="0"/>
              <a:t>3/16/16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80000-3168-A94A-AD1B-57CE71364C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666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D9D1-A700-8847-9EEF-64BA84F07AAC}" type="datetimeFigureOut">
              <a:rPr kumimoji="1" lang="zh-TW" altLang="en-US" smtClean="0"/>
              <a:t>3/16/16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BB8F-C1D0-9F46-A6BC-F36323C0A1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61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 userDrawn="1"/>
        </p:nvSpPr>
        <p:spPr>
          <a:xfrm>
            <a:off x="-15614" y="943110"/>
            <a:ext cx="9016738" cy="779641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614" y="781139"/>
            <a:ext cx="9016738" cy="1619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logo_gtcmt_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14" name="文字方塊 13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5614" y="1686290"/>
            <a:ext cx="9016738" cy="201200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614" y="1524318"/>
            <a:ext cx="9016738" cy="16197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7651411" y="6495088"/>
            <a:ext cx="10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accent4"/>
                </a:solidFill>
              </a:rPr>
              <a:t>Chih-Wei Wu</a:t>
            </a:r>
            <a:endParaRPr kumimoji="1" lang="zh-TW" alt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207073" y="1524318"/>
            <a:ext cx="8495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295208"/>
            <a:ext cx="9001124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logo_gtcmt_t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6" cy="1371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4. Playing technique 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14083" y="2554085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Get Activation: PFNMF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4083" y="3474106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Select Activation Segment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94680" y="1939987"/>
            <a:ext cx="7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Audio 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7" idx="2"/>
            <a:endCxn id="5" idx="0"/>
          </p:cNvCxnSpPr>
          <p:nvPr/>
        </p:nvCxnSpPr>
        <p:spPr>
          <a:xfrm>
            <a:off x="2288616" y="2309319"/>
            <a:ext cx="0" cy="24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stCxn id="5" idx="2"/>
            <a:endCxn id="6" idx="0"/>
          </p:cNvCxnSpPr>
          <p:nvPr/>
        </p:nvCxnSpPr>
        <p:spPr>
          <a:xfrm>
            <a:off x="2288616" y="3200416"/>
            <a:ext cx="0" cy="27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14083" y="4358650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Extract Activation</a:t>
            </a:r>
          </a:p>
          <a:p>
            <a:pPr algn="ctr"/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cxnSp>
        <p:nvCxnSpPr>
          <p:cNvPr id="14" name="直線箭頭接點 13"/>
          <p:cNvCxnSpPr>
            <a:stCxn id="6" idx="2"/>
            <a:endCxn id="13" idx="0"/>
          </p:cNvCxnSpPr>
          <p:nvPr/>
        </p:nvCxnSpPr>
        <p:spPr>
          <a:xfrm>
            <a:off x="2288616" y="4120437"/>
            <a:ext cx="0" cy="23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14083" y="5206727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Train SVM</a:t>
            </a:r>
            <a:endParaRPr kumimoji="1" lang="zh-TW" altLang="en-US" dirty="0"/>
          </a:p>
        </p:txBody>
      </p:sp>
      <p:cxnSp>
        <p:nvCxnSpPr>
          <p:cNvPr id="21" name="直線箭頭接點 20"/>
          <p:cNvCxnSpPr>
            <a:stCxn id="13" idx="2"/>
            <a:endCxn id="20" idx="0"/>
          </p:cNvCxnSpPr>
          <p:nvPr/>
        </p:nvCxnSpPr>
        <p:spPr>
          <a:xfrm>
            <a:off x="2288616" y="5004981"/>
            <a:ext cx="0" cy="20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>
            <a:stCxn id="20" idx="2"/>
          </p:cNvCxnSpPr>
          <p:nvPr/>
        </p:nvCxnSpPr>
        <p:spPr>
          <a:xfrm>
            <a:off x="2288616" y="5576059"/>
            <a:ext cx="0" cy="36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599759" y="5945577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SVM model</a:t>
            </a:r>
            <a:endParaRPr kumimoji="1" lang="zh-TW" altLang="en-US" dirty="0"/>
          </a:p>
        </p:txBody>
      </p:sp>
      <p:sp>
        <p:nvSpPr>
          <p:cNvPr id="37" name="直線圖說文字 2 36"/>
          <p:cNvSpPr/>
          <p:nvPr/>
        </p:nvSpPr>
        <p:spPr>
          <a:xfrm>
            <a:off x="5562805" y="3014094"/>
            <a:ext cx="3139870" cy="9200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861"/>
              <a:gd name="adj6" fmla="val -6764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Around maximum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150ms front, 200ms back</a:t>
            </a:r>
          </a:p>
        </p:txBody>
      </p:sp>
      <p:sp>
        <p:nvSpPr>
          <p:cNvPr id="39" name="直線圖說文字 2 38"/>
          <p:cNvSpPr/>
          <p:nvPr/>
        </p:nvSpPr>
        <p:spPr>
          <a:xfrm>
            <a:off x="5562805" y="4161194"/>
            <a:ext cx="3139870" cy="23147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13"/>
              <a:gd name="adj6" fmla="val -6764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Crest 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Centroid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Flatness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IOI mean &amp; </a:t>
            </a:r>
            <a:r>
              <a:rPr kumimoji="1" lang="en-US" altLang="zh-TW" dirty="0" err="1" smtClean="0">
                <a:solidFill>
                  <a:schemeClr val="tx1"/>
                </a:solidFill>
              </a:rPr>
              <a:t>std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Nearby peaks to main peak distance &amp; amplitude ratio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0" y="1911061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Training</a:t>
            </a:r>
            <a:endParaRPr kumimoji="1" lang="zh-TW" altLang="en-US" dirty="0"/>
          </a:p>
        </p:txBody>
      </p:sp>
      <p:sp>
        <p:nvSpPr>
          <p:cNvPr id="41" name="直線圖說文字 2 40"/>
          <p:cNvSpPr/>
          <p:nvPr/>
        </p:nvSpPr>
        <p:spPr>
          <a:xfrm>
            <a:off x="5562805" y="1911061"/>
            <a:ext cx="3139870" cy="920023"/>
          </a:xfrm>
          <a:prstGeom prst="borderCallout2">
            <a:avLst>
              <a:gd name="adj1" fmla="val 70328"/>
              <a:gd name="adj2" fmla="val -7000"/>
              <a:gd name="adj3" fmla="val 74879"/>
              <a:gd name="adj4" fmla="val -16223"/>
              <a:gd name="adj5" fmla="val 25664"/>
              <a:gd name="adj6" fmla="val -907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576 * 4 samples (strike, buzz, flam, drag) </a:t>
            </a:r>
          </a:p>
        </p:txBody>
      </p:sp>
    </p:spTree>
    <p:extLst>
      <p:ext uri="{BB962C8B-B14F-4D97-AF65-F5344CB8AC3E}">
        <p14:creationId xmlns:p14="http://schemas.microsoft.com/office/powerpoint/2010/main" val="205659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31993" cy="1371600"/>
          </a:xfrm>
        </p:spPr>
        <p:txBody>
          <a:bodyPr/>
          <a:lstStyle/>
          <a:p>
            <a:r>
              <a:rPr kumimoji="1" lang="en-US" altLang="zh-TW" dirty="0"/>
              <a:t>4. Playing technique 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4083" y="2554085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Get Activation: PFNMF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14083" y="3474106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Select Activation Segment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4680" y="1939987"/>
            <a:ext cx="7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Audio 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6" idx="2"/>
            <a:endCxn id="4" idx="0"/>
          </p:cNvCxnSpPr>
          <p:nvPr/>
        </p:nvCxnSpPr>
        <p:spPr>
          <a:xfrm>
            <a:off x="2288616" y="2309319"/>
            <a:ext cx="0" cy="24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4" idx="2"/>
            <a:endCxn id="5" idx="0"/>
          </p:cNvCxnSpPr>
          <p:nvPr/>
        </p:nvCxnSpPr>
        <p:spPr>
          <a:xfrm>
            <a:off x="2288616" y="3200416"/>
            <a:ext cx="0" cy="27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14083" y="4358650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Extract Activation</a:t>
            </a:r>
          </a:p>
          <a:p>
            <a:pPr algn="ctr"/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cxnSp>
        <p:nvCxnSpPr>
          <p:cNvPr id="10" name="直線箭頭接點 9"/>
          <p:cNvCxnSpPr>
            <a:stCxn id="5" idx="2"/>
            <a:endCxn id="9" idx="0"/>
          </p:cNvCxnSpPr>
          <p:nvPr/>
        </p:nvCxnSpPr>
        <p:spPr>
          <a:xfrm>
            <a:off x="2288616" y="4120437"/>
            <a:ext cx="0" cy="23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14083" y="5206727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SVM predict</a:t>
            </a:r>
            <a:endParaRPr kumimoji="1" lang="zh-TW" altLang="en-US" dirty="0"/>
          </a:p>
        </p:txBody>
      </p:sp>
      <p:cxnSp>
        <p:nvCxnSpPr>
          <p:cNvPr id="12" name="直線箭頭接點 11"/>
          <p:cNvCxnSpPr>
            <a:stCxn id="9" idx="2"/>
            <a:endCxn id="11" idx="0"/>
          </p:cNvCxnSpPr>
          <p:nvPr/>
        </p:nvCxnSpPr>
        <p:spPr>
          <a:xfrm>
            <a:off x="2288616" y="5004981"/>
            <a:ext cx="0" cy="20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>
            <a:stCxn id="11" idx="2"/>
          </p:cNvCxnSpPr>
          <p:nvPr/>
        </p:nvCxnSpPr>
        <p:spPr>
          <a:xfrm>
            <a:off x="2288616" y="5576059"/>
            <a:ext cx="0" cy="36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209019" y="5945577"/>
            <a:ext cx="217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Classification result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0" y="191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Testing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55099" y="3466605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Onset Detection</a:t>
            </a:r>
            <a:endParaRPr kumimoji="1" lang="zh-TW" altLang="en-US" dirty="0"/>
          </a:p>
        </p:txBody>
      </p:sp>
      <p:cxnSp>
        <p:nvCxnSpPr>
          <p:cNvPr id="20" name="肘形接點 19"/>
          <p:cNvCxnSpPr>
            <a:stCxn id="4" idx="2"/>
            <a:endCxn id="18" idx="0"/>
          </p:cNvCxnSpPr>
          <p:nvPr/>
        </p:nvCxnSpPr>
        <p:spPr>
          <a:xfrm rot="16200000" flipH="1">
            <a:off x="3376030" y="2113002"/>
            <a:ext cx="266189" cy="24410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8" idx="2"/>
            <a:endCxn id="5" idx="3"/>
          </p:cNvCxnSpPr>
          <p:nvPr/>
        </p:nvCxnSpPr>
        <p:spPr>
          <a:xfrm rot="5400000" flipH="1">
            <a:off x="4027058" y="3133364"/>
            <a:ext cx="38665" cy="1366483"/>
          </a:xfrm>
          <a:prstGeom prst="bentConnector4">
            <a:avLst>
              <a:gd name="adj1" fmla="val -591232"/>
              <a:gd name="adj2" fmla="val 893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直線圖說文字 2 25"/>
          <p:cNvSpPr/>
          <p:nvPr/>
        </p:nvSpPr>
        <p:spPr>
          <a:xfrm>
            <a:off x="6683880" y="3200415"/>
            <a:ext cx="2010623" cy="7096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59"/>
              <a:gd name="adj6" fmla="val -39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Now using the ground truth</a:t>
            </a:r>
          </a:p>
        </p:txBody>
      </p:sp>
      <p:sp>
        <p:nvSpPr>
          <p:cNvPr id="27" name="直線圖說文字 2 26"/>
          <p:cNvSpPr/>
          <p:nvPr/>
        </p:nvSpPr>
        <p:spPr>
          <a:xfrm>
            <a:off x="6683880" y="1939987"/>
            <a:ext cx="2010623" cy="7096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25"/>
              <a:gd name="adj6" fmla="val -191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28 annotated tracks</a:t>
            </a:r>
          </a:p>
        </p:txBody>
      </p:sp>
    </p:spTree>
    <p:extLst>
      <p:ext uri="{BB962C8B-B14F-4D97-AF65-F5344CB8AC3E}">
        <p14:creationId xmlns:p14="http://schemas.microsoft.com/office/powerpoint/2010/main" val="35531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76109" cy="1371600"/>
          </a:xfrm>
        </p:spPr>
        <p:txBody>
          <a:bodyPr/>
          <a:lstStyle/>
          <a:p>
            <a:r>
              <a:rPr kumimoji="1" lang="en-US" altLang="zh-TW" dirty="0" smtClean="0"/>
              <a:t>Evaluation process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3</a:t>
            </a:fld>
            <a:endParaRPr kumimoji="1" lang="zh-TW" altLang="en-US"/>
          </a:p>
        </p:txBody>
      </p:sp>
      <p:cxnSp>
        <p:nvCxnSpPr>
          <p:cNvPr id="5" name="直線箭頭接點 4"/>
          <p:cNvCxnSpPr/>
          <p:nvPr/>
        </p:nvCxnSpPr>
        <p:spPr>
          <a:xfrm>
            <a:off x="669839" y="2889048"/>
            <a:ext cx="7745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0" y="2226624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Entire track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75869" y="3178912"/>
            <a:ext cx="19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Annotated region</a:t>
            </a:r>
            <a:endParaRPr kumimoji="1" lang="zh-TW" altLang="en-US" dirty="0"/>
          </a:p>
        </p:txBody>
      </p:sp>
      <p:cxnSp>
        <p:nvCxnSpPr>
          <p:cNvPr id="12" name="直線箭頭接點 11"/>
          <p:cNvCxnSpPr/>
          <p:nvPr/>
        </p:nvCxnSpPr>
        <p:spPr>
          <a:xfrm>
            <a:off x="2135112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5112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箭頭接點 13"/>
          <p:cNvCxnSpPr/>
          <p:nvPr/>
        </p:nvCxnSpPr>
        <p:spPr>
          <a:xfrm>
            <a:off x="4771498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71498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/>
          <p:cNvCxnSpPr/>
          <p:nvPr/>
        </p:nvCxnSpPr>
        <p:spPr>
          <a:xfrm>
            <a:off x="7033308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33308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219482" y="2875088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669839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287512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61789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07181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36376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45718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4913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93375" y="4086101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……..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67971" y="4211712"/>
            <a:ext cx="19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Annotated onsets</a:t>
            </a:r>
            <a:endParaRPr kumimoji="1" lang="zh-TW" altLang="en-US" dirty="0"/>
          </a:p>
        </p:txBody>
      </p:sp>
      <p:sp>
        <p:nvSpPr>
          <p:cNvPr id="29" name="直線圖說文字 2 28"/>
          <p:cNvSpPr/>
          <p:nvPr/>
        </p:nvSpPr>
        <p:spPr>
          <a:xfrm>
            <a:off x="570557" y="5410199"/>
            <a:ext cx="2010623" cy="709657"/>
          </a:xfrm>
          <a:prstGeom prst="borderCallout2">
            <a:avLst>
              <a:gd name="adj1" fmla="val -17442"/>
              <a:gd name="adj2" fmla="val 35673"/>
              <a:gd name="adj3" fmla="val -45592"/>
              <a:gd name="adj4" fmla="val 35856"/>
              <a:gd name="adj5" fmla="val -84051"/>
              <a:gd name="adj6" fmla="val 3091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1: TP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OTHERS: FP</a:t>
            </a:r>
          </a:p>
        </p:txBody>
      </p:sp>
      <p:cxnSp>
        <p:nvCxnSpPr>
          <p:cNvPr id="30" name="直線箭頭接點 29"/>
          <p:cNvCxnSpPr/>
          <p:nvPr/>
        </p:nvCxnSpPr>
        <p:spPr>
          <a:xfrm>
            <a:off x="669839" y="4211712"/>
            <a:ext cx="7745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直線圖說文字 2 31"/>
          <p:cNvSpPr/>
          <p:nvPr/>
        </p:nvSpPr>
        <p:spPr>
          <a:xfrm>
            <a:off x="3179033" y="5410199"/>
            <a:ext cx="2570418" cy="709657"/>
          </a:xfrm>
          <a:prstGeom prst="borderCallout2">
            <a:avLst>
              <a:gd name="adj1" fmla="val -17442"/>
              <a:gd name="adj2" fmla="val 35673"/>
              <a:gd name="adj3" fmla="val -45592"/>
              <a:gd name="adj4" fmla="val 35856"/>
              <a:gd name="adj5" fmla="val -87984"/>
              <a:gd name="adj6" fmla="val -281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Right class: TP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OTHERS: FN????</a:t>
            </a:r>
          </a:p>
        </p:txBody>
      </p:sp>
    </p:spTree>
    <p:extLst>
      <p:ext uri="{BB962C8B-B14F-4D97-AF65-F5344CB8AC3E}">
        <p14:creationId xmlns:p14="http://schemas.microsoft.com/office/powerpoint/2010/main" val="138551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1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4" name="圖片 3" descr="Screen Shot 2015-11-24 at 11.4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0" y="2510697"/>
            <a:ext cx="3975100" cy="2019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316" y="1878322"/>
            <a:ext cx="46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 10-fold cross validation on the training data 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8010" y="4522497"/>
            <a:ext cx="268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-69775" y="3307643"/>
            <a:ext cx="903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5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2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4" name="圖片 3" descr="Screen Shot 2015-11-27 at 3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0" y="2524652"/>
            <a:ext cx="5552056" cy="26951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316" y="1878322"/>
            <a:ext cx="46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 10-fold cross validation on the training data 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963" y="5576219"/>
            <a:ext cx="268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-69775" y="4019496"/>
            <a:ext cx="903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40885" y="252897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Center adjustment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Windowing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9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4083" y="2554085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Extract NMF Activations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14083" y="3474106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Select Activation Segment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4680" y="1939987"/>
            <a:ext cx="7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Audio 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6" idx="2"/>
            <a:endCxn id="4" idx="0"/>
          </p:cNvCxnSpPr>
          <p:nvPr/>
        </p:nvCxnSpPr>
        <p:spPr>
          <a:xfrm>
            <a:off x="2288616" y="2309319"/>
            <a:ext cx="0" cy="24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4" idx="2"/>
            <a:endCxn id="5" idx="0"/>
          </p:cNvCxnSpPr>
          <p:nvPr/>
        </p:nvCxnSpPr>
        <p:spPr>
          <a:xfrm>
            <a:off x="2288616" y="3200416"/>
            <a:ext cx="0" cy="27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14083" y="4358650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Feature </a:t>
            </a:r>
          </a:p>
          <a:p>
            <a:pPr algn="ctr"/>
            <a:r>
              <a:rPr kumimoji="1" lang="en-US" altLang="zh-TW" dirty="0" smtClean="0"/>
              <a:t>Extraction</a:t>
            </a:r>
            <a:endParaRPr kumimoji="1" lang="zh-TW" altLang="en-US" dirty="0"/>
          </a:p>
        </p:txBody>
      </p:sp>
      <p:cxnSp>
        <p:nvCxnSpPr>
          <p:cNvPr id="10" name="直線箭頭接點 9"/>
          <p:cNvCxnSpPr>
            <a:stCxn id="5" idx="2"/>
            <a:endCxn id="9" idx="0"/>
          </p:cNvCxnSpPr>
          <p:nvPr/>
        </p:nvCxnSpPr>
        <p:spPr>
          <a:xfrm>
            <a:off x="2288616" y="4120437"/>
            <a:ext cx="0" cy="23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14083" y="5206727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Classification</a:t>
            </a:r>
          </a:p>
          <a:p>
            <a:pPr algn="ctr"/>
            <a:r>
              <a:rPr kumimoji="1" lang="en-US" altLang="zh-TW" dirty="0" smtClean="0"/>
              <a:t>Training</a:t>
            </a:r>
            <a:endParaRPr kumimoji="1" lang="zh-TW" altLang="en-US" dirty="0"/>
          </a:p>
        </p:txBody>
      </p:sp>
      <p:cxnSp>
        <p:nvCxnSpPr>
          <p:cNvPr id="12" name="直線箭頭接點 11"/>
          <p:cNvCxnSpPr>
            <a:stCxn id="9" idx="2"/>
            <a:endCxn id="11" idx="0"/>
          </p:cNvCxnSpPr>
          <p:nvPr/>
        </p:nvCxnSpPr>
        <p:spPr>
          <a:xfrm>
            <a:off x="2288616" y="5004981"/>
            <a:ext cx="0" cy="20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>
            <a:stCxn id="40" idx="2"/>
            <a:endCxn id="14" idx="0"/>
          </p:cNvCxnSpPr>
          <p:nvPr/>
        </p:nvCxnSpPr>
        <p:spPr>
          <a:xfrm>
            <a:off x="4729632" y="5843950"/>
            <a:ext cx="0" cy="236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52447" y="6080046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Results 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50108" y="1981858"/>
            <a:ext cx="73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/>
              <a:t>Training</a:t>
            </a:r>
            <a:endParaRPr kumimoji="1"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5099" y="3606175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Drum Transcription</a:t>
            </a:r>
            <a:endParaRPr kumimoji="1" lang="zh-TW" altLang="en-US" dirty="0"/>
          </a:p>
        </p:txBody>
      </p:sp>
      <p:cxnSp>
        <p:nvCxnSpPr>
          <p:cNvPr id="17" name="肘形接點 16"/>
          <p:cNvCxnSpPr>
            <a:stCxn id="6" idx="3"/>
            <a:endCxn id="16" idx="0"/>
          </p:cNvCxnSpPr>
          <p:nvPr/>
        </p:nvCxnSpPr>
        <p:spPr>
          <a:xfrm>
            <a:off x="2682551" y="2124653"/>
            <a:ext cx="2047081" cy="148152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16" idx="1"/>
            <a:endCxn id="5" idx="3"/>
          </p:cNvCxnSpPr>
          <p:nvPr/>
        </p:nvCxnSpPr>
        <p:spPr>
          <a:xfrm flipH="1">
            <a:off x="3363149" y="3790841"/>
            <a:ext cx="291950" cy="64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450108" y="2225577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/>
              <a:t>Testing</a:t>
            </a:r>
            <a:endParaRPr kumimoji="1" lang="zh-TW" altLang="en-US" sz="1200" dirty="0"/>
          </a:p>
        </p:txBody>
      </p:sp>
      <p:cxnSp>
        <p:nvCxnSpPr>
          <p:cNvPr id="32" name="直線箭頭接點 31"/>
          <p:cNvCxnSpPr/>
          <p:nvPr/>
        </p:nvCxnSpPr>
        <p:spPr>
          <a:xfrm>
            <a:off x="5153181" y="2152535"/>
            <a:ext cx="29692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5153181" y="2386601"/>
            <a:ext cx="29692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28452" y="1995815"/>
            <a:ext cx="1186460" cy="5346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655099" y="5197619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Classification Testing</a:t>
            </a:r>
            <a:endParaRPr kumimoji="1" lang="zh-TW" altLang="en-US" dirty="0"/>
          </a:p>
        </p:txBody>
      </p:sp>
      <p:cxnSp>
        <p:nvCxnSpPr>
          <p:cNvPr id="41" name="肘形接點 40"/>
          <p:cNvCxnSpPr>
            <a:stCxn id="9" idx="3"/>
            <a:endCxn id="40" idx="0"/>
          </p:cNvCxnSpPr>
          <p:nvPr/>
        </p:nvCxnSpPr>
        <p:spPr>
          <a:xfrm>
            <a:off x="3363149" y="4681816"/>
            <a:ext cx="1366483" cy="51580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>
            <a:stCxn id="11" idx="3"/>
            <a:endCxn id="40" idx="1"/>
          </p:cNvCxnSpPr>
          <p:nvPr/>
        </p:nvCxnSpPr>
        <p:spPr>
          <a:xfrm flipV="1">
            <a:off x="3363149" y="5520785"/>
            <a:ext cx="291950" cy="91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7</a:t>
            </a:fld>
            <a:endParaRPr kumimoji="1" lang="zh-TW" altLang="en-US"/>
          </a:p>
        </p:txBody>
      </p:sp>
      <p:cxnSp>
        <p:nvCxnSpPr>
          <p:cNvPr id="4" name="直線箭頭接點 3"/>
          <p:cNvCxnSpPr/>
          <p:nvPr/>
        </p:nvCxnSpPr>
        <p:spPr>
          <a:xfrm>
            <a:off x="457200" y="3413584"/>
            <a:ext cx="24825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/>
          <p:cNvCxnSpPr/>
          <p:nvPr/>
        </p:nvCxnSpPr>
        <p:spPr>
          <a:xfrm flipV="1">
            <a:off x="822239" y="1967399"/>
            <a:ext cx="0" cy="2777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5400000">
            <a:off x="658968" y="3041684"/>
            <a:ext cx="1031277" cy="704737"/>
          </a:xfrm>
          <a:prstGeom prst="triangle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869812" y="2871295"/>
            <a:ext cx="2370365" cy="1084579"/>
          </a:xfrm>
          <a:prstGeom prst="triangle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箭頭接點 21"/>
          <p:cNvCxnSpPr/>
          <p:nvPr/>
        </p:nvCxnSpPr>
        <p:spPr>
          <a:xfrm flipV="1">
            <a:off x="822238" y="2497062"/>
            <a:ext cx="690466" cy="142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84681" y="2154607"/>
            <a:ext cx="40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Δ</a:t>
            </a:r>
            <a:r>
              <a:rPr kumimoji="1" lang="en-US" altLang="zh-TW" dirty="0" smtClean="0"/>
              <a:t>t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2704" y="2900734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α</a:t>
            </a:r>
            <a:endParaRPr kumimoji="1" lang="zh-TW" altLang="en-US" dirty="0"/>
          </a:p>
        </p:txBody>
      </p:sp>
      <p:cxnSp>
        <p:nvCxnSpPr>
          <p:cNvPr id="25" name="直線箭頭接點 24"/>
          <p:cNvCxnSpPr/>
          <p:nvPr/>
        </p:nvCxnSpPr>
        <p:spPr>
          <a:xfrm flipV="1">
            <a:off x="705863" y="2857927"/>
            <a:ext cx="0" cy="5556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3449485" y="3413583"/>
            <a:ext cx="3443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 flipV="1">
            <a:off x="3814524" y="1967398"/>
            <a:ext cx="0" cy="2777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5400000">
            <a:off x="4364803" y="3041683"/>
            <a:ext cx="1031277" cy="704737"/>
          </a:xfrm>
          <a:prstGeom prst="triangle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4575647" y="2871294"/>
            <a:ext cx="2370365" cy="1084579"/>
          </a:xfrm>
          <a:prstGeom prst="triangle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2" name="直線箭頭接點 31"/>
          <p:cNvCxnSpPr/>
          <p:nvPr/>
        </p:nvCxnSpPr>
        <p:spPr>
          <a:xfrm flipV="1">
            <a:off x="3814523" y="2497061"/>
            <a:ext cx="690466" cy="142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934153" y="2154606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Δ</a:t>
            </a:r>
            <a:r>
              <a:rPr kumimoji="1" lang="en-US" altLang="zh-TW" dirty="0" smtClean="0"/>
              <a:t>t1</a:t>
            </a:r>
            <a:endParaRPr kumimoji="1"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14989" y="2900733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α</a:t>
            </a:r>
            <a:endParaRPr kumimoji="1" lang="zh-TW" altLang="en-US" dirty="0"/>
          </a:p>
        </p:txBody>
      </p:sp>
      <p:cxnSp>
        <p:nvCxnSpPr>
          <p:cNvPr id="35" name="直線箭頭接點 34"/>
          <p:cNvCxnSpPr/>
          <p:nvPr/>
        </p:nvCxnSpPr>
        <p:spPr>
          <a:xfrm flipV="1">
            <a:off x="3698148" y="2857926"/>
            <a:ext cx="0" cy="5556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5400000">
            <a:off x="3660066" y="3049735"/>
            <a:ext cx="1031277" cy="704737"/>
          </a:xfrm>
          <a:prstGeom prst="triangle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8" name="直線箭頭接點 37"/>
          <p:cNvCxnSpPr/>
          <p:nvPr/>
        </p:nvCxnSpPr>
        <p:spPr>
          <a:xfrm flipV="1">
            <a:off x="4489826" y="2482793"/>
            <a:ext cx="690466" cy="142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609456" y="2140338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Δ</a:t>
            </a:r>
            <a:r>
              <a:rPr kumimoji="1" lang="en-US" altLang="zh-TW" dirty="0" smtClean="0"/>
              <a:t>t2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939778" y="3224775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</a:t>
            </a:r>
            <a:endParaRPr kumimoji="1"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907056" y="3221047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15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17711</TotalTime>
  <Words>204</Words>
  <Application>Microsoft Macintosh PowerPoint</Application>
  <PresentationFormat>如螢幕大小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基礎</vt:lpstr>
      <vt:lpstr>4. Playing technique </vt:lpstr>
      <vt:lpstr>4. Playing technique </vt:lpstr>
      <vt:lpstr>Evaluation process</vt:lpstr>
      <vt:lpstr>Test 1</vt:lpstr>
      <vt:lpstr>Test 2</vt:lpstr>
      <vt:lpstr> 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</dc:creator>
  <cp:lastModifiedBy>Chih-Wei Wu</cp:lastModifiedBy>
  <cp:revision>504</cp:revision>
  <dcterms:created xsi:type="dcterms:W3CDTF">2012-09-23T04:49:03Z</dcterms:created>
  <dcterms:modified xsi:type="dcterms:W3CDTF">2016-03-17T07:00:37Z</dcterms:modified>
</cp:coreProperties>
</file>