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4"/>
  </p:notesMasterIdLst>
  <p:handoutMasterIdLst>
    <p:handoutMasterId r:id="rId5"/>
  </p:handoutMasterIdLst>
  <p:sldIdLst>
    <p:sldId id="268" r:id="rId2"/>
    <p:sldId id="269" r:id="rId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800"/>
    <a:srgbClr val="FFE93B"/>
    <a:srgbClr val="D6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076" autoAdjust="0"/>
  </p:normalViewPr>
  <p:slideViewPr>
    <p:cSldViewPr snapToGrid="0" snapToObjects="1">
      <p:cViewPr>
        <p:scale>
          <a:sx n="163" d="100"/>
          <a:sy n="163" d="100"/>
        </p:scale>
        <p:origin x="-608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E27A5-09A1-F74A-BA79-5F0C5BAFA338}" type="datetimeFigureOut">
              <a:rPr kumimoji="1" lang="zh-TW" altLang="en-US" smtClean="0"/>
              <a:t>2017/4/27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80000-3168-A94A-AD1B-57CE71364C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666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CD9D1-A700-8847-9EEF-64BA84F07AAC}" type="datetimeFigureOut">
              <a:rPr kumimoji="1" lang="zh-TW" altLang="en-US" smtClean="0"/>
              <a:t>2017/4/27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4BB8F-C1D0-9F46-A6BC-F36323C0A1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561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F1861F-BC96-8D41-A4EA-D29F8D2E5C2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Rectangle 6"/>
          <p:cNvSpPr/>
          <p:nvPr userDrawn="1"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"/>
          <p:cNvSpPr/>
          <p:nvPr userDrawn="1"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 userDrawn="1"/>
        </p:nvSpPr>
        <p:spPr>
          <a:xfrm>
            <a:off x="-15614" y="943110"/>
            <a:ext cx="9016738" cy="779641"/>
          </a:xfrm>
          <a:prstGeom prst="rect">
            <a:avLst/>
          </a:prstGeom>
          <a:solidFill>
            <a:srgbClr val="FFE93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15614" y="781139"/>
            <a:ext cx="9016738" cy="16197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logo_gtcmt_t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145144"/>
            <a:ext cx="2879397" cy="513828"/>
          </a:xfrm>
          <a:prstGeom prst="rect">
            <a:avLst/>
          </a:prstGeom>
        </p:spPr>
      </p:pic>
      <p:sp>
        <p:nvSpPr>
          <p:cNvPr id="14" name="文字方塊 13"/>
          <p:cNvSpPr txBox="1"/>
          <p:nvPr userDrawn="1"/>
        </p:nvSpPr>
        <p:spPr>
          <a:xfrm>
            <a:off x="207073" y="6418144"/>
            <a:ext cx="269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Times New Roman"/>
                <a:cs typeface="Times New Roman"/>
              </a:rPr>
              <a:t>GTCMT Music Informatics</a:t>
            </a:r>
            <a:r>
              <a:rPr kumimoji="1" lang="en-US" altLang="zh-TW" sz="1400" i="1" baseline="0" dirty="0" smtClean="0">
                <a:latin typeface="Times New Roman"/>
                <a:cs typeface="Times New Roman"/>
              </a:rPr>
              <a:t> Group</a:t>
            </a:r>
            <a:endParaRPr kumimoji="1" lang="zh-TW" altLang="en-US" sz="14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5614" y="1686290"/>
            <a:ext cx="9016738" cy="201200"/>
          </a:xfrm>
          <a:prstGeom prst="rect">
            <a:avLst/>
          </a:prstGeom>
          <a:solidFill>
            <a:srgbClr val="FFE93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614" y="1524318"/>
            <a:ext cx="9016738" cy="16197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7651411" y="6495088"/>
            <a:ext cx="1085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solidFill>
                  <a:schemeClr val="accent4"/>
                </a:solidFill>
              </a:rPr>
              <a:t>Chih-Wei Wu</a:t>
            </a:r>
            <a:endParaRPr kumimoji="1" lang="zh-TW" altLang="en-US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0F1861F-BC96-8D41-A4EA-D29F8D2E5C2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207073" y="1524318"/>
            <a:ext cx="8495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/>
          <p:cNvSpPr/>
          <p:nvPr userDrawn="1"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1295208"/>
            <a:ext cx="9001124" cy="352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 descr="logo_gtcmt_t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145144"/>
            <a:ext cx="2879397" cy="513828"/>
          </a:xfrm>
          <a:prstGeom prst="rect">
            <a:avLst/>
          </a:prstGeom>
        </p:spPr>
      </p:pic>
      <p:sp>
        <p:nvSpPr>
          <p:cNvPr id="5" name="文字方塊 4"/>
          <p:cNvSpPr txBox="1"/>
          <p:nvPr userDrawn="1"/>
        </p:nvSpPr>
        <p:spPr>
          <a:xfrm>
            <a:off x="207073" y="6418144"/>
            <a:ext cx="269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Times New Roman"/>
                <a:cs typeface="Times New Roman"/>
              </a:rPr>
              <a:t>GTCMT Music Informatics</a:t>
            </a:r>
            <a:r>
              <a:rPr kumimoji="1" lang="en-US" altLang="zh-TW" sz="1400" i="1" baseline="0" dirty="0" smtClean="0">
                <a:latin typeface="Times New Roman"/>
                <a:cs typeface="Times New Roman"/>
              </a:rPr>
              <a:t> Group</a:t>
            </a:r>
            <a:endParaRPr kumimoji="1" lang="zh-TW" altLang="en-US" sz="1400" i="1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1</a:t>
            </a:fld>
            <a:endParaRPr kumimoji="1" lang="zh-TW" altLang="en-US" dirty="0"/>
          </a:p>
        </p:txBody>
      </p:sp>
      <p:sp>
        <p:nvSpPr>
          <p:cNvPr id="4" name="文字方塊 10"/>
          <p:cNvSpPr txBox="1"/>
          <p:nvPr/>
        </p:nvSpPr>
        <p:spPr>
          <a:xfrm>
            <a:off x="1805451" y="2899623"/>
            <a:ext cx="1377587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mtClean="0"/>
              <a:t>Input Preparation</a:t>
            </a:r>
            <a:endParaRPr kumimoji="1" lang="zh-TW" altLang="en-US" dirty="0"/>
          </a:p>
        </p:txBody>
      </p:sp>
      <p:sp>
        <p:nvSpPr>
          <p:cNvPr id="6" name="Left Bracket 5"/>
          <p:cNvSpPr/>
          <p:nvPr/>
        </p:nvSpPr>
        <p:spPr>
          <a:xfrm>
            <a:off x="580393" y="2296887"/>
            <a:ext cx="91292" cy="197417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箭頭接點 7"/>
          <p:cNvCxnSpPr>
            <a:stCxn id="14" idx="3"/>
            <a:endCxn id="4" idx="1"/>
          </p:cNvCxnSpPr>
          <p:nvPr/>
        </p:nvCxnSpPr>
        <p:spPr>
          <a:xfrm flipV="1">
            <a:off x="1523138" y="3222789"/>
            <a:ext cx="282313" cy="54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84588" y="2905066"/>
            <a:ext cx="8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Audio</a:t>
            </a:r>
          </a:p>
          <a:p>
            <a:pPr algn="ctr"/>
            <a:r>
              <a:rPr kumimoji="1" lang="en-US" altLang="zh-TW" dirty="0" smtClean="0"/>
              <a:t>Files</a:t>
            </a:r>
            <a:endParaRPr kumimoji="1" lang="zh-TW" altLang="en-US" dirty="0"/>
          </a:p>
        </p:txBody>
      </p:sp>
      <p:cxnSp>
        <p:nvCxnSpPr>
          <p:cNvPr id="19" name="直線箭頭接點 7"/>
          <p:cNvCxnSpPr>
            <a:stCxn id="4" idx="3"/>
            <a:endCxn id="111" idx="1"/>
          </p:cNvCxnSpPr>
          <p:nvPr/>
        </p:nvCxnSpPr>
        <p:spPr>
          <a:xfrm flipV="1">
            <a:off x="3183038" y="3218164"/>
            <a:ext cx="282313" cy="4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16"/>
          <p:cNvCxnSpPr>
            <a:stCxn id="43" idx="0"/>
            <a:endCxn id="36" idx="0"/>
          </p:cNvCxnSpPr>
          <p:nvPr/>
        </p:nvCxnSpPr>
        <p:spPr>
          <a:xfrm rot="16200000" flipV="1">
            <a:off x="6649920" y="2068953"/>
            <a:ext cx="930" cy="1653018"/>
          </a:xfrm>
          <a:prstGeom prst="bentConnector3">
            <a:avLst>
              <a:gd name="adj1" fmla="val 24680645"/>
            </a:avLst>
          </a:prstGeom>
          <a:ln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eft Bracket 31"/>
          <p:cNvSpPr/>
          <p:nvPr/>
        </p:nvSpPr>
        <p:spPr>
          <a:xfrm>
            <a:off x="580393" y="4480971"/>
            <a:ext cx="91292" cy="1235049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字方塊 13"/>
          <p:cNvSpPr txBox="1"/>
          <p:nvPr/>
        </p:nvSpPr>
        <p:spPr>
          <a:xfrm>
            <a:off x="684587" y="4817638"/>
            <a:ext cx="83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Audio</a:t>
            </a:r>
          </a:p>
          <a:p>
            <a:pPr algn="ctr"/>
            <a:r>
              <a:rPr kumimoji="1" lang="en-US" altLang="zh-TW" dirty="0" smtClean="0"/>
              <a:t>Files</a:t>
            </a:r>
            <a:endParaRPr kumimoji="1" lang="zh-TW" altLang="en-US" dirty="0"/>
          </a:p>
        </p:txBody>
      </p:sp>
      <p:cxnSp>
        <p:nvCxnSpPr>
          <p:cNvPr id="35" name="直線箭頭接點 7"/>
          <p:cNvCxnSpPr>
            <a:stCxn id="36" idx="2"/>
            <a:endCxn id="54" idx="0"/>
          </p:cNvCxnSpPr>
          <p:nvPr/>
        </p:nvCxnSpPr>
        <p:spPr>
          <a:xfrm>
            <a:off x="5823876" y="3541328"/>
            <a:ext cx="4047" cy="1276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13"/>
          <p:cNvSpPr txBox="1"/>
          <p:nvPr/>
        </p:nvSpPr>
        <p:spPr>
          <a:xfrm rot="16200000">
            <a:off x="4987550" y="3987704"/>
            <a:ext cx="116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 smtClean="0"/>
              <a:t>Trained</a:t>
            </a:r>
          </a:p>
          <a:p>
            <a:pPr algn="ctr"/>
            <a:r>
              <a:rPr kumimoji="1" lang="en-US" altLang="zh-TW" sz="1200" dirty="0" smtClean="0"/>
              <a:t> </a:t>
            </a:r>
            <a:r>
              <a:rPr kumimoji="1" lang="en-US" altLang="zh-TW" sz="1200" dirty="0" smtClean="0"/>
              <a:t>Model</a:t>
            </a:r>
            <a:endParaRPr kumimoji="1" lang="zh-TW" altLang="en-US" sz="1200" dirty="0"/>
          </a:p>
        </p:txBody>
      </p:sp>
      <p:sp>
        <p:nvSpPr>
          <p:cNvPr id="49" name="文字方塊 13"/>
          <p:cNvSpPr txBox="1"/>
          <p:nvPr/>
        </p:nvSpPr>
        <p:spPr>
          <a:xfrm>
            <a:off x="6700729" y="4949134"/>
            <a:ext cx="15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Prediction</a:t>
            </a:r>
            <a:endParaRPr kumimoji="1" lang="zh-TW" altLang="en-US" dirty="0"/>
          </a:p>
        </p:txBody>
      </p:sp>
      <p:sp>
        <p:nvSpPr>
          <p:cNvPr id="50" name="文字方塊 13"/>
          <p:cNvSpPr txBox="1"/>
          <p:nvPr/>
        </p:nvSpPr>
        <p:spPr>
          <a:xfrm rot="16200000">
            <a:off x="-279250" y="3114686"/>
            <a:ext cx="134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mtClean="0"/>
              <a:t>Training</a:t>
            </a:r>
            <a:endParaRPr kumimoji="1" lang="zh-TW" altLang="en-US" dirty="0"/>
          </a:p>
        </p:txBody>
      </p:sp>
      <p:sp>
        <p:nvSpPr>
          <p:cNvPr id="51" name="文字方塊 13"/>
          <p:cNvSpPr txBox="1"/>
          <p:nvPr/>
        </p:nvSpPr>
        <p:spPr>
          <a:xfrm rot="16200000">
            <a:off x="-279250" y="4949134"/>
            <a:ext cx="134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Testing</a:t>
            </a:r>
            <a:endParaRPr kumimoji="1" lang="zh-TW" altLang="en-US" dirty="0"/>
          </a:p>
        </p:txBody>
      </p:sp>
      <p:sp>
        <p:nvSpPr>
          <p:cNvPr id="111" name="文字方塊 10"/>
          <p:cNvSpPr txBox="1"/>
          <p:nvPr/>
        </p:nvSpPr>
        <p:spPr>
          <a:xfrm>
            <a:off x="3465351" y="2890373"/>
            <a:ext cx="1384141" cy="65558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mtClean="0"/>
              <a:t>Feature Learning</a:t>
            </a:r>
            <a:endParaRPr kumimoji="1" lang="zh-TW" altLang="en-US" dirty="0"/>
          </a:p>
        </p:txBody>
      </p:sp>
      <p:sp>
        <p:nvSpPr>
          <p:cNvPr id="36" name="文字方塊 10"/>
          <p:cNvSpPr txBox="1"/>
          <p:nvPr/>
        </p:nvSpPr>
        <p:spPr>
          <a:xfrm>
            <a:off x="5131805" y="2894997"/>
            <a:ext cx="1384141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SVR </a:t>
            </a:r>
          </a:p>
          <a:p>
            <a:pPr algn="ctr"/>
            <a:r>
              <a:rPr kumimoji="1" lang="en-US" altLang="zh-TW" dirty="0" smtClean="0"/>
              <a:t>Training</a:t>
            </a:r>
            <a:endParaRPr kumimoji="1" lang="zh-TW" altLang="en-US" dirty="0"/>
          </a:p>
        </p:txBody>
      </p:sp>
      <p:cxnSp>
        <p:nvCxnSpPr>
          <p:cNvPr id="42" name="直線箭頭接點 7"/>
          <p:cNvCxnSpPr/>
          <p:nvPr/>
        </p:nvCxnSpPr>
        <p:spPr>
          <a:xfrm flipV="1">
            <a:off x="4862928" y="3230539"/>
            <a:ext cx="282313" cy="4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10"/>
          <p:cNvSpPr txBox="1"/>
          <p:nvPr/>
        </p:nvSpPr>
        <p:spPr>
          <a:xfrm>
            <a:off x="6784823" y="2895927"/>
            <a:ext cx="1384141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Outlier</a:t>
            </a:r>
          </a:p>
          <a:p>
            <a:pPr algn="ctr"/>
            <a:r>
              <a:rPr kumimoji="1" lang="en-US" altLang="zh-TW" dirty="0" smtClean="0"/>
              <a:t>Removal</a:t>
            </a:r>
            <a:endParaRPr kumimoji="1" lang="zh-TW" altLang="en-US" dirty="0"/>
          </a:p>
        </p:txBody>
      </p:sp>
      <p:cxnSp>
        <p:nvCxnSpPr>
          <p:cNvPr id="44" name="直線箭頭接點 7"/>
          <p:cNvCxnSpPr/>
          <p:nvPr/>
        </p:nvCxnSpPr>
        <p:spPr>
          <a:xfrm flipV="1">
            <a:off x="6515946" y="3231469"/>
            <a:ext cx="282313" cy="4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字方塊 10"/>
          <p:cNvSpPr txBox="1"/>
          <p:nvPr/>
        </p:nvSpPr>
        <p:spPr>
          <a:xfrm>
            <a:off x="1803522" y="4822264"/>
            <a:ext cx="1377587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mtClean="0"/>
              <a:t>Input Preparation</a:t>
            </a:r>
            <a:endParaRPr kumimoji="1" lang="zh-TW" altLang="en-US" dirty="0"/>
          </a:p>
        </p:txBody>
      </p:sp>
      <p:cxnSp>
        <p:nvCxnSpPr>
          <p:cNvPr id="48" name="直線箭頭接點 7"/>
          <p:cNvCxnSpPr>
            <a:endCxn id="52" idx="1"/>
          </p:cNvCxnSpPr>
          <p:nvPr/>
        </p:nvCxnSpPr>
        <p:spPr>
          <a:xfrm flipV="1">
            <a:off x="1521209" y="5145430"/>
            <a:ext cx="282313" cy="54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7"/>
          <p:cNvCxnSpPr>
            <a:stCxn id="52" idx="3"/>
          </p:cNvCxnSpPr>
          <p:nvPr/>
        </p:nvCxnSpPr>
        <p:spPr>
          <a:xfrm flipV="1">
            <a:off x="3181109" y="5140805"/>
            <a:ext cx="282313" cy="4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字方塊 10"/>
          <p:cNvSpPr txBox="1"/>
          <p:nvPr/>
        </p:nvSpPr>
        <p:spPr>
          <a:xfrm>
            <a:off x="3463422" y="4813014"/>
            <a:ext cx="1384141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Feature Extraction</a:t>
            </a:r>
            <a:endParaRPr kumimoji="1" lang="zh-TW" altLang="en-US" dirty="0"/>
          </a:p>
        </p:txBody>
      </p:sp>
      <p:sp>
        <p:nvSpPr>
          <p:cNvPr id="54" name="文字方塊 10"/>
          <p:cNvSpPr txBox="1"/>
          <p:nvPr/>
        </p:nvSpPr>
        <p:spPr>
          <a:xfrm>
            <a:off x="5135852" y="4817638"/>
            <a:ext cx="1384141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SVR </a:t>
            </a:r>
          </a:p>
          <a:p>
            <a:pPr algn="ctr"/>
            <a:r>
              <a:rPr kumimoji="1" lang="en-US" altLang="zh-TW" dirty="0" smtClean="0"/>
              <a:t>Testing</a:t>
            </a:r>
            <a:endParaRPr kumimoji="1" lang="zh-TW" altLang="en-US" dirty="0"/>
          </a:p>
        </p:txBody>
      </p:sp>
      <p:cxnSp>
        <p:nvCxnSpPr>
          <p:cNvPr id="55" name="直線箭頭接點 7"/>
          <p:cNvCxnSpPr/>
          <p:nvPr/>
        </p:nvCxnSpPr>
        <p:spPr>
          <a:xfrm flipV="1">
            <a:off x="4860999" y="5153180"/>
            <a:ext cx="282313" cy="4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箭頭接點 7"/>
          <p:cNvCxnSpPr>
            <a:stCxn id="54" idx="3"/>
            <a:endCxn id="49" idx="1"/>
          </p:cNvCxnSpPr>
          <p:nvPr/>
        </p:nvCxnSpPr>
        <p:spPr>
          <a:xfrm flipV="1">
            <a:off x="6519993" y="5133800"/>
            <a:ext cx="180736" cy="7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箭頭接點 7"/>
          <p:cNvCxnSpPr>
            <a:stCxn id="111" idx="2"/>
            <a:endCxn id="53" idx="0"/>
          </p:cNvCxnSpPr>
          <p:nvPr/>
        </p:nvCxnSpPr>
        <p:spPr>
          <a:xfrm flipH="1">
            <a:off x="4155493" y="3545954"/>
            <a:ext cx="1929" cy="1267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13"/>
          <p:cNvSpPr txBox="1"/>
          <p:nvPr/>
        </p:nvSpPr>
        <p:spPr>
          <a:xfrm rot="16200000">
            <a:off x="3322956" y="3976128"/>
            <a:ext cx="116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smtClean="0"/>
              <a:t>Feature Extractor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146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2</a:t>
            </a:fld>
            <a:endParaRPr kumimoji="1"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78" y="1978105"/>
            <a:ext cx="4759779" cy="1028215"/>
          </a:xfrm>
          <a:prstGeom prst="rect">
            <a:avLst/>
          </a:prstGeom>
        </p:spPr>
      </p:pic>
      <p:sp>
        <p:nvSpPr>
          <p:cNvPr id="7" name="文字方塊 10"/>
          <p:cNvSpPr txBox="1"/>
          <p:nvPr/>
        </p:nvSpPr>
        <p:spPr>
          <a:xfrm>
            <a:off x="1944244" y="2011170"/>
            <a:ext cx="733641" cy="962084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96242" y="3469626"/>
            <a:ext cx="89807" cy="5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6242" y="4128212"/>
            <a:ext cx="89807" cy="57966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6241" y="4786798"/>
            <a:ext cx="89807" cy="579664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3"/>
          <p:cNvSpPr txBox="1"/>
          <p:nvPr/>
        </p:nvSpPr>
        <p:spPr>
          <a:xfrm>
            <a:off x="1330778" y="3460107"/>
            <a:ext cx="12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/>
              <a:t>IOI</a:t>
            </a:r>
          </a:p>
          <a:p>
            <a:pPr algn="ctr"/>
            <a:r>
              <a:rPr kumimoji="1" lang="en-US" altLang="zh-TW" sz="1600" dirty="0" smtClean="0"/>
              <a:t>Histogram</a:t>
            </a:r>
            <a:endParaRPr kumimoji="1" lang="zh-TW" altLang="en-US" sz="1600" dirty="0"/>
          </a:p>
        </p:txBody>
      </p:sp>
      <p:sp>
        <p:nvSpPr>
          <p:cNvPr id="16" name="文字方塊 13"/>
          <p:cNvSpPr txBox="1"/>
          <p:nvPr/>
        </p:nvSpPr>
        <p:spPr>
          <a:xfrm>
            <a:off x="1330777" y="4118693"/>
            <a:ext cx="12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/>
              <a:t>Amplitude</a:t>
            </a:r>
          </a:p>
          <a:p>
            <a:pPr algn="ctr"/>
            <a:r>
              <a:rPr kumimoji="1" lang="en-US" altLang="zh-TW" sz="1600" dirty="0" smtClean="0"/>
              <a:t>Histogram</a:t>
            </a:r>
            <a:endParaRPr kumimoji="1" lang="zh-TW" altLang="en-US" sz="1600" dirty="0"/>
          </a:p>
        </p:txBody>
      </p:sp>
      <p:sp>
        <p:nvSpPr>
          <p:cNvPr id="17" name="文字方塊 13"/>
          <p:cNvSpPr txBox="1"/>
          <p:nvPr/>
        </p:nvSpPr>
        <p:spPr>
          <a:xfrm>
            <a:off x="1330776" y="4779834"/>
            <a:ext cx="12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smtClean="0"/>
              <a:t>Averaged</a:t>
            </a:r>
            <a:endParaRPr kumimoji="1" lang="en-US" altLang="zh-TW" sz="1600" smtClean="0"/>
          </a:p>
          <a:p>
            <a:pPr algn="ctr"/>
            <a:r>
              <a:rPr kumimoji="1" lang="en-US" altLang="zh-TW" sz="1600" dirty="0" smtClean="0"/>
              <a:t>MFCCs</a:t>
            </a:r>
            <a:endParaRPr kumimoji="1" lang="zh-TW" altLang="en-US" sz="1600" dirty="0"/>
          </a:p>
        </p:txBody>
      </p:sp>
      <p:cxnSp>
        <p:nvCxnSpPr>
          <p:cNvPr id="18" name="直線箭頭接點 7"/>
          <p:cNvCxnSpPr>
            <a:stCxn id="7" idx="2"/>
          </p:cNvCxnSpPr>
          <p:nvPr/>
        </p:nvCxnSpPr>
        <p:spPr>
          <a:xfrm>
            <a:off x="2311065" y="2973254"/>
            <a:ext cx="366820" cy="4079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18063" y="3469626"/>
            <a:ext cx="89807" cy="5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18063" y="4128212"/>
            <a:ext cx="89807" cy="57966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18062" y="4786798"/>
            <a:ext cx="89807" cy="579664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字方塊 10"/>
          <p:cNvSpPr txBox="1"/>
          <p:nvPr/>
        </p:nvSpPr>
        <p:spPr>
          <a:xfrm>
            <a:off x="2686049" y="2008953"/>
            <a:ext cx="733641" cy="962084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kumimoji="1" lang="zh-TW" altLang="en-US" dirty="0"/>
          </a:p>
        </p:txBody>
      </p:sp>
      <p:cxnSp>
        <p:nvCxnSpPr>
          <p:cNvPr id="25" name="直線箭頭接點 7"/>
          <p:cNvCxnSpPr/>
          <p:nvPr/>
        </p:nvCxnSpPr>
        <p:spPr>
          <a:xfrm>
            <a:off x="3052870" y="2971037"/>
            <a:ext cx="0" cy="416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10"/>
          <p:cNvSpPr txBox="1"/>
          <p:nvPr/>
        </p:nvSpPr>
        <p:spPr>
          <a:xfrm>
            <a:off x="3427854" y="2008953"/>
            <a:ext cx="733641" cy="962084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kumimoji="1" lang="zh-TW" altLang="en-US" dirty="0"/>
          </a:p>
        </p:txBody>
      </p:sp>
      <p:cxnSp>
        <p:nvCxnSpPr>
          <p:cNvPr id="28" name="直線箭頭接點 7"/>
          <p:cNvCxnSpPr/>
          <p:nvPr/>
        </p:nvCxnSpPr>
        <p:spPr>
          <a:xfrm flipH="1">
            <a:off x="3483929" y="2971037"/>
            <a:ext cx="310747" cy="410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40671" y="3465218"/>
            <a:ext cx="89807" cy="5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40671" y="4123804"/>
            <a:ext cx="89807" cy="57966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40670" y="4782390"/>
            <a:ext cx="89807" cy="579664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字方塊 13"/>
          <p:cNvSpPr txBox="1"/>
          <p:nvPr/>
        </p:nvSpPr>
        <p:spPr>
          <a:xfrm>
            <a:off x="3553074" y="4173992"/>
            <a:ext cx="311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TW" sz="1600" smtClean="0"/>
              <a:t>…</a:t>
            </a:r>
            <a:endParaRPr kumimoji="1" lang="zh-TW" altLang="en-US" sz="1600" dirty="0"/>
          </a:p>
        </p:txBody>
      </p:sp>
      <p:cxnSp>
        <p:nvCxnSpPr>
          <p:cNvPr id="37" name="直線箭頭接點 7"/>
          <p:cNvCxnSpPr/>
          <p:nvPr/>
        </p:nvCxnSpPr>
        <p:spPr>
          <a:xfrm flipV="1">
            <a:off x="4126690" y="4400550"/>
            <a:ext cx="314681" cy="3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883726" y="3455829"/>
            <a:ext cx="89807" cy="5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83726" y="4114415"/>
            <a:ext cx="89807" cy="57966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83725" y="4773001"/>
            <a:ext cx="89807" cy="579664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字方塊 13"/>
          <p:cNvSpPr txBox="1"/>
          <p:nvPr/>
        </p:nvSpPr>
        <p:spPr>
          <a:xfrm>
            <a:off x="3550599" y="3558005"/>
            <a:ext cx="311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TW" sz="1600" smtClean="0"/>
              <a:t>…</a:t>
            </a:r>
            <a:endParaRPr kumimoji="1" lang="zh-TW" altLang="en-US" sz="1600" dirty="0"/>
          </a:p>
        </p:txBody>
      </p:sp>
      <p:sp>
        <p:nvSpPr>
          <p:cNvPr id="42" name="文字方塊 13"/>
          <p:cNvSpPr txBox="1"/>
          <p:nvPr/>
        </p:nvSpPr>
        <p:spPr>
          <a:xfrm>
            <a:off x="3550598" y="4789979"/>
            <a:ext cx="311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TW" sz="1600" smtClean="0"/>
              <a:t>…</a:t>
            </a:r>
            <a:endParaRPr kumimoji="1" lang="zh-TW" alt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4522038" y="3521143"/>
            <a:ext cx="89807" cy="5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22038" y="4106253"/>
            <a:ext cx="89807" cy="57966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22037" y="4683194"/>
            <a:ext cx="89807" cy="579664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11844" y="3521143"/>
            <a:ext cx="89807" cy="5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611844" y="4106253"/>
            <a:ext cx="89807" cy="57966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11843" y="4683194"/>
            <a:ext cx="89807" cy="579664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01650" y="3521143"/>
            <a:ext cx="89807" cy="5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01650" y="4106253"/>
            <a:ext cx="89807" cy="57966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01649" y="4683194"/>
            <a:ext cx="89807" cy="579664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88738" y="3521598"/>
            <a:ext cx="89807" cy="5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88738" y="4103533"/>
            <a:ext cx="89807" cy="57966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文字方塊 13"/>
          <p:cNvSpPr txBox="1"/>
          <p:nvPr/>
        </p:nvSpPr>
        <p:spPr>
          <a:xfrm>
            <a:off x="4879312" y="3950168"/>
            <a:ext cx="11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/>
              <a:t>Local </a:t>
            </a:r>
            <a:r>
              <a:rPr kumimoji="1" lang="en-US" altLang="zh-TW" sz="1600" smtClean="0"/>
              <a:t>Histogram Matrix</a:t>
            </a:r>
            <a:endParaRPr kumimoji="1" lang="zh-TW" altLang="en-US" sz="1600" dirty="0"/>
          </a:p>
        </p:txBody>
      </p:sp>
      <p:sp>
        <p:nvSpPr>
          <p:cNvPr id="67" name="文字方塊 13"/>
          <p:cNvSpPr txBox="1"/>
          <p:nvPr/>
        </p:nvSpPr>
        <p:spPr>
          <a:xfrm>
            <a:off x="3973532" y="2943608"/>
            <a:ext cx="311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TW" sz="1600" smtClean="0"/>
              <a:t>…</a:t>
            </a:r>
            <a:endParaRPr kumimoji="1" lang="zh-TW" alt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4783794" y="4677412"/>
            <a:ext cx="89807" cy="579664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礎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基礎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基礎.thmx</Template>
  <TotalTime>19632</TotalTime>
  <Words>41</Words>
  <Application>Microsoft Macintosh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 Black</vt:lpstr>
      <vt:lpstr>Calibri</vt:lpstr>
      <vt:lpstr>Mangal</vt:lpstr>
      <vt:lpstr>Times New Roman</vt:lpstr>
      <vt:lpstr>微軟正黑體</vt:lpstr>
      <vt:lpstr>新細明體</vt:lpstr>
      <vt:lpstr>Arial</vt:lpstr>
      <vt:lpstr>基礎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Mac</dc:creator>
  <cp:lastModifiedBy>吳致暐</cp:lastModifiedBy>
  <cp:revision>521</cp:revision>
  <dcterms:created xsi:type="dcterms:W3CDTF">2012-09-23T04:49:03Z</dcterms:created>
  <dcterms:modified xsi:type="dcterms:W3CDTF">2017-04-27T14:03:45Z</dcterms:modified>
</cp:coreProperties>
</file>