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9" r:id="rId4"/>
    <p:sldId id="262" r:id="rId5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TW" smtClean="0"/>
              <a:t> </a:t>
            </a:r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4/23/14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152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4/23/14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796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4/23/14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198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4/23/14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529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4/23/14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264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4/23/14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77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4/23/14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983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4/23/14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522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4/23/14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330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4/23/14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574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4/23/14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685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EBEE-491D-0547-AD30-3CFBCD2A91CE}" type="datetimeFigureOut">
              <a:rPr kumimoji="1" lang="zh-TW" altLang="en-US" smtClean="0"/>
              <a:t>4/23/14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892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/>
          <p:cNvSpPr txBox="1"/>
          <p:nvPr/>
        </p:nvSpPr>
        <p:spPr>
          <a:xfrm>
            <a:off x="3555408" y="997536"/>
            <a:ext cx="1450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Music Signals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836298" y="3650026"/>
            <a:ext cx="2134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Classification Results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3555408" y="2629654"/>
            <a:ext cx="2700649" cy="366190"/>
            <a:chOff x="4010154" y="1519129"/>
            <a:chExt cx="2802808" cy="493624"/>
          </a:xfrm>
        </p:grpSpPr>
        <p:sp>
          <p:nvSpPr>
            <p:cNvPr id="68" name="圓角矩形 67"/>
            <p:cNvSpPr/>
            <p:nvPr/>
          </p:nvSpPr>
          <p:spPr>
            <a:xfrm>
              <a:off x="4010154" y="1573855"/>
              <a:ext cx="2802808" cy="438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4287342" y="1519129"/>
              <a:ext cx="2248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Semi-Supervised NMF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3555407" y="3165825"/>
            <a:ext cx="2700650" cy="327025"/>
            <a:chOff x="4555608" y="1490436"/>
            <a:chExt cx="2345544" cy="522192"/>
          </a:xfrm>
        </p:grpSpPr>
        <p:sp>
          <p:nvSpPr>
            <p:cNvPr id="71" name="圓角矩形 70"/>
            <p:cNvSpPr/>
            <p:nvPr/>
          </p:nvSpPr>
          <p:spPr>
            <a:xfrm>
              <a:off x="4555608" y="1573856"/>
              <a:ext cx="2345544" cy="4387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4744125" y="1490436"/>
              <a:ext cx="1655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Onset Detection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73" name="直線箭頭接點 72"/>
          <p:cNvCxnSpPr>
            <a:stCxn id="68" idx="2"/>
            <a:endCxn id="71" idx="0"/>
          </p:cNvCxnSpPr>
          <p:nvPr/>
        </p:nvCxnSpPr>
        <p:spPr>
          <a:xfrm flipH="1">
            <a:off x="4905732" y="2995844"/>
            <a:ext cx="1" cy="2222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箭頭接點 90"/>
          <p:cNvCxnSpPr/>
          <p:nvPr/>
        </p:nvCxnSpPr>
        <p:spPr>
          <a:xfrm>
            <a:off x="5709190" y="1336090"/>
            <a:ext cx="1074" cy="1794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5051931" y="997536"/>
            <a:ext cx="1416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Drum Signals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grpSp>
        <p:nvGrpSpPr>
          <p:cNvPr id="93" name="群組 92"/>
          <p:cNvGrpSpPr/>
          <p:nvPr/>
        </p:nvGrpSpPr>
        <p:grpSpPr>
          <a:xfrm>
            <a:off x="5166021" y="1518636"/>
            <a:ext cx="1090037" cy="318909"/>
            <a:chOff x="4555608" y="1562462"/>
            <a:chExt cx="1144631" cy="412235"/>
          </a:xfrm>
        </p:grpSpPr>
        <p:sp>
          <p:nvSpPr>
            <p:cNvPr id="94" name="圓角矩形 93"/>
            <p:cNvSpPr/>
            <p:nvPr/>
          </p:nvSpPr>
          <p:spPr>
            <a:xfrm>
              <a:off x="4555608" y="1573855"/>
              <a:ext cx="1144631" cy="4008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4757152" y="1562462"/>
              <a:ext cx="697527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STFT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5159083" y="1919000"/>
            <a:ext cx="1096975" cy="541192"/>
            <a:chOff x="4555608" y="1504827"/>
            <a:chExt cx="1151917" cy="676480"/>
          </a:xfrm>
        </p:grpSpPr>
        <p:sp>
          <p:nvSpPr>
            <p:cNvPr id="97" name="圓角矩形 96"/>
            <p:cNvSpPr/>
            <p:nvPr/>
          </p:nvSpPr>
          <p:spPr>
            <a:xfrm>
              <a:off x="4555608" y="1573855"/>
              <a:ext cx="1144631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555608" y="1504827"/>
              <a:ext cx="1151917" cy="584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Template</a:t>
              </a:r>
            </a:p>
            <a:p>
              <a:r>
                <a:rPr kumimoji="1" lang="en-US" altLang="zh-TW" sz="1600" dirty="0" smtClean="0">
                  <a:latin typeface="Arial"/>
                  <a:cs typeface="Arial"/>
                </a:rPr>
                <a:t>Extraction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99" name="直線箭頭接點 98"/>
          <p:cNvCxnSpPr/>
          <p:nvPr/>
        </p:nvCxnSpPr>
        <p:spPr>
          <a:xfrm>
            <a:off x="5708645" y="2448064"/>
            <a:ext cx="0" cy="2302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箭頭接點 122"/>
          <p:cNvCxnSpPr>
            <a:stCxn id="71" idx="2"/>
          </p:cNvCxnSpPr>
          <p:nvPr/>
        </p:nvCxnSpPr>
        <p:spPr>
          <a:xfrm>
            <a:off x="4905732" y="3492850"/>
            <a:ext cx="1" cy="2761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線箭頭接點 147"/>
          <p:cNvCxnSpPr/>
          <p:nvPr/>
        </p:nvCxnSpPr>
        <p:spPr>
          <a:xfrm>
            <a:off x="5708116" y="1822906"/>
            <a:ext cx="1074" cy="1794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線箭頭接點 148"/>
          <p:cNvCxnSpPr/>
          <p:nvPr/>
        </p:nvCxnSpPr>
        <p:spPr>
          <a:xfrm>
            <a:off x="4280627" y="1352962"/>
            <a:ext cx="0" cy="1317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圓角矩形 49"/>
          <p:cNvSpPr/>
          <p:nvPr/>
        </p:nvSpPr>
        <p:spPr>
          <a:xfrm>
            <a:off x="1366682" y="588715"/>
            <a:ext cx="2471072" cy="39533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20" name="直線箭頭接點 19"/>
          <p:cNvCxnSpPr/>
          <p:nvPr/>
        </p:nvCxnSpPr>
        <p:spPr>
          <a:xfrm>
            <a:off x="2075270" y="1725730"/>
            <a:ext cx="1074" cy="1794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4240256" y="552527"/>
            <a:ext cx="8576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Music </a:t>
            </a:r>
          </a:p>
          <a:p>
            <a:r>
              <a:rPr kumimoji="1" lang="en-US" altLang="zh-TW" sz="1600" dirty="0" smtClean="0">
                <a:latin typeface="Arial"/>
                <a:cs typeface="Arial"/>
              </a:rPr>
              <a:t>Signals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860682" y="4565614"/>
            <a:ext cx="2134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Classification Results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642988" y="588714"/>
            <a:ext cx="8576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Drum </a:t>
            </a:r>
          </a:p>
          <a:p>
            <a:r>
              <a:rPr kumimoji="1" lang="en-US" altLang="zh-TW" sz="1600" dirty="0" smtClean="0">
                <a:latin typeface="Arial"/>
                <a:cs typeface="Arial"/>
              </a:rPr>
              <a:t>Signals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512978" y="3168653"/>
            <a:ext cx="2175076" cy="450636"/>
            <a:chOff x="4555608" y="1573855"/>
            <a:chExt cx="2257354" cy="607452"/>
          </a:xfrm>
        </p:grpSpPr>
        <p:sp>
          <p:nvSpPr>
            <p:cNvPr id="2" name="圓角矩形 1"/>
            <p:cNvSpPr/>
            <p:nvPr/>
          </p:nvSpPr>
          <p:spPr>
            <a:xfrm>
              <a:off x="4555608" y="1573855"/>
              <a:ext cx="2257354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564530" y="1612180"/>
              <a:ext cx="2248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Semi-Supervised NMF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526782" y="1871004"/>
            <a:ext cx="2152675" cy="344744"/>
            <a:chOff x="4555608" y="1529067"/>
            <a:chExt cx="2260491" cy="445630"/>
          </a:xfrm>
        </p:grpSpPr>
        <p:sp>
          <p:nvSpPr>
            <p:cNvPr id="22" name="圓角矩形 21"/>
            <p:cNvSpPr/>
            <p:nvPr/>
          </p:nvSpPr>
          <p:spPr>
            <a:xfrm>
              <a:off x="4555608" y="1573855"/>
              <a:ext cx="2260491" cy="4008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229452" y="1529067"/>
              <a:ext cx="697527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STFT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1526782" y="2391170"/>
            <a:ext cx="1096975" cy="607452"/>
            <a:chOff x="4555608" y="1573855"/>
            <a:chExt cx="1151917" cy="607452"/>
          </a:xfrm>
        </p:grpSpPr>
        <p:sp>
          <p:nvSpPr>
            <p:cNvPr id="28" name="圓角矩形 27"/>
            <p:cNvSpPr/>
            <p:nvPr/>
          </p:nvSpPr>
          <p:spPr>
            <a:xfrm>
              <a:off x="4555608" y="1573855"/>
              <a:ext cx="1144631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555608" y="1573855"/>
              <a:ext cx="115191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Template</a:t>
              </a:r>
            </a:p>
            <a:p>
              <a:r>
                <a:rPr kumimoji="1" lang="en-US" altLang="zh-TW" sz="1600" dirty="0" smtClean="0">
                  <a:latin typeface="Arial"/>
                  <a:cs typeface="Arial"/>
                </a:rPr>
                <a:t>Extraction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1512979" y="3771689"/>
            <a:ext cx="2175076" cy="380419"/>
            <a:chOff x="4555608" y="1573855"/>
            <a:chExt cx="1889077" cy="607452"/>
          </a:xfrm>
        </p:grpSpPr>
        <p:sp>
          <p:nvSpPr>
            <p:cNvPr id="34" name="圓角矩形 33"/>
            <p:cNvSpPr/>
            <p:nvPr/>
          </p:nvSpPr>
          <p:spPr>
            <a:xfrm>
              <a:off x="4555608" y="1573855"/>
              <a:ext cx="1889077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4589123" y="1576493"/>
              <a:ext cx="1655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Onset Detection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38" name="直線箭頭接點 37"/>
          <p:cNvCxnSpPr/>
          <p:nvPr/>
        </p:nvCxnSpPr>
        <p:spPr>
          <a:xfrm flipH="1">
            <a:off x="2071802" y="2972692"/>
            <a:ext cx="4542" cy="2164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/>
          <p:cNvGrpSpPr/>
          <p:nvPr/>
        </p:nvGrpSpPr>
        <p:grpSpPr>
          <a:xfrm>
            <a:off x="1512978" y="1311996"/>
            <a:ext cx="2166480" cy="416185"/>
            <a:chOff x="4555608" y="1562462"/>
            <a:chExt cx="1144631" cy="412235"/>
          </a:xfrm>
        </p:grpSpPr>
        <p:sp>
          <p:nvSpPr>
            <p:cNvPr id="61" name="圓角矩形 60"/>
            <p:cNvSpPr/>
            <p:nvPr/>
          </p:nvSpPr>
          <p:spPr>
            <a:xfrm>
              <a:off x="4555608" y="1573855"/>
              <a:ext cx="1144631" cy="4008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4617696" y="1562462"/>
              <a:ext cx="935429" cy="335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High-pass filtering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63" name="直線箭頭接點 62"/>
          <p:cNvCxnSpPr/>
          <p:nvPr/>
        </p:nvCxnSpPr>
        <p:spPr>
          <a:xfrm>
            <a:off x="2071802" y="2215746"/>
            <a:ext cx="2" cy="1870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箭頭接點 63"/>
          <p:cNvCxnSpPr>
            <a:stCxn id="2" idx="2"/>
            <a:endCxn id="34" idx="0"/>
          </p:cNvCxnSpPr>
          <p:nvPr/>
        </p:nvCxnSpPr>
        <p:spPr>
          <a:xfrm>
            <a:off x="2600516" y="3619289"/>
            <a:ext cx="1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34" idx="2"/>
            <a:endCxn id="37" idx="0"/>
          </p:cNvCxnSpPr>
          <p:nvPr/>
        </p:nvCxnSpPr>
        <p:spPr>
          <a:xfrm rot="16200000" flipH="1">
            <a:off x="3057501" y="3695123"/>
            <a:ext cx="413506" cy="13274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群組 66"/>
          <p:cNvGrpSpPr/>
          <p:nvPr/>
        </p:nvGrpSpPr>
        <p:grpSpPr>
          <a:xfrm>
            <a:off x="4146446" y="3132346"/>
            <a:ext cx="2175076" cy="450636"/>
            <a:chOff x="4555608" y="1573855"/>
            <a:chExt cx="2257354" cy="607452"/>
          </a:xfrm>
        </p:grpSpPr>
        <p:sp>
          <p:nvSpPr>
            <p:cNvPr id="68" name="圓角矩形 67"/>
            <p:cNvSpPr/>
            <p:nvPr/>
          </p:nvSpPr>
          <p:spPr>
            <a:xfrm>
              <a:off x="4555608" y="1573855"/>
              <a:ext cx="2257354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4564530" y="1612180"/>
              <a:ext cx="2248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Semi-Supervised NMF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4146447" y="3735382"/>
            <a:ext cx="2175076" cy="380419"/>
            <a:chOff x="4555608" y="1573855"/>
            <a:chExt cx="1889077" cy="607452"/>
          </a:xfrm>
        </p:grpSpPr>
        <p:sp>
          <p:nvSpPr>
            <p:cNvPr id="71" name="圓角矩形 70"/>
            <p:cNvSpPr/>
            <p:nvPr/>
          </p:nvSpPr>
          <p:spPr>
            <a:xfrm>
              <a:off x="4555608" y="1573855"/>
              <a:ext cx="1889077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4589123" y="1576493"/>
              <a:ext cx="1655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Onset Detection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73" name="直線箭頭接點 72"/>
          <p:cNvCxnSpPr>
            <a:stCxn id="68" idx="2"/>
            <a:endCxn id="71" idx="0"/>
          </p:cNvCxnSpPr>
          <p:nvPr/>
        </p:nvCxnSpPr>
        <p:spPr>
          <a:xfrm>
            <a:off x="5233984" y="3582982"/>
            <a:ext cx="1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肘形接點 80"/>
          <p:cNvCxnSpPr>
            <a:stCxn id="71" idx="2"/>
            <a:endCxn id="37" idx="0"/>
          </p:cNvCxnSpPr>
          <p:nvPr/>
        </p:nvCxnSpPr>
        <p:spPr>
          <a:xfrm rot="5400000">
            <a:off x="4356083" y="3687711"/>
            <a:ext cx="449813" cy="1305993"/>
          </a:xfrm>
          <a:prstGeom prst="bentConnector3">
            <a:avLst>
              <a:gd name="adj1" fmla="val 53069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箭頭接點 86"/>
          <p:cNvCxnSpPr/>
          <p:nvPr/>
        </p:nvCxnSpPr>
        <p:spPr>
          <a:xfrm>
            <a:off x="3148412" y="2215746"/>
            <a:ext cx="0" cy="916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箭頭接點 90"/>
          <p:cNvCxnSpPr/>
          <p:nvPr/>
        </p:nvCxnSpPr>
        <p:spPr>
          <a:xfrm>
            <a:off x="5714415" y="1151109"/>
            <a:ext cx="0" cy="740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5285601" y="552527"/>
            <a:ext cx="8576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Drum </a:t>
            </a:r>
          </a:p>
          <a:p>
            <a:r>
              <a:rPr kumimoji="1" lang="en-US" altLang="zh-TW" sz="1600" dirty="0" smtClean="0">
                <a:latin typeface="Arial"/>
                <a:cs typeface="Arial"/>
              </a:rPr>
              <a:t>Signals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grpSp>
        <p:nvGrpSpPr>
          <p:cNvPr id="93" name="群組 92"/>
          <p:cNvGrpSpPr/>
          <p:nvPr/>
        </p:nvGrpSpPr>
        <p:grpSpPr>
          <a:xfrm>
            <a:off x="4155043" y="1878038"/>
            <a:ext cx="2102675" cy="337708"/>
            <a:chOff x="3492252" y="1538163"/>
            <a:chExt cx="2207987" cy="436535"/>
          </a:xfrm>
        </p:grpSpPr>
        <p:sp>
          <p:nvSpPr>
            <p:cNvPr id="94" name="圓角矩形 93"/>
            <p:cNvSpPr/>
            <p:nvPr/>
          </p:nvSpPr>
          <p:spPr>
            <a:xfrm>
              <a:off x="3492252" y="1573855"/>
              <a:ext cx="2207987" cy="4008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4177934" y="1538163"/>
              <a:ext cx="697527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STFT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5159083" y="2371250"/>
            <a:ext cx="1096975" cy="607452"/>
            <a:chOff x="4555608" y="1573855"/>
            <a:chExt cx="1151917" cy="607452"/>
          </a:xfrm>
        </p:grpSpPr>
        <p:sp>
          <p:nvSpPr>
            <p:cNvPr id="97" name="圓角矩形 96"/>
            <p:cNvSpPr/>
            <p:nvPr/>
          </p:nvSpPr>
          <p:spPr>
            <a:xfrm>
              <a:off x="4555608" y="1573855"/>
              <a:ext cx="1144631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555608" y="1573855"/>
              <a:ext cx="115191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Template</a:t>
              </a:r>
            </a:p>
            <a:p>
              <a:r>
                <a:rPr kumimoji="1" lang="en-US" altLang="zh-TW" sz="1600" dirty="0" smtClean="0">
                  <a:latin typeface="Arial"/>
                  <a:cs typeface="Arial"/>
                </a:rPr>
                <a:t>Extraction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99" name="直線箭頭接點 98"/>
          <p:cNvCxnSpPr>
            <a:stCxn id="97" idx="2"/>
          </p:cNvCxnSpPr>
          <p:nvPr/>
        </p:nvCxnSpPr>
        <p:spPr>
          <a:xfrm>
            <a:off x="5704102" y="2978702"/>
            <a:ext cx="10313" cy="1536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箭頭接點 99"/>
          <p:cNvCxnSpPr/>
          <p:nvPr/>
        </p:nvCxnSpPr>
        <p:spPr>
          <a:xfrm>
            <a:off x="4693656" y="2215748"/>
            <a:ext cx="0" cy="9450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箭頭接點 100"/>
          <p:cNvCxnSpPr/>
          <p:nvPr/>
        </p:nvCxnSpPr>
        <p:spPr>
          <a:xfrm>
            <a:off x="5714415" y="2200899"/>
            <a:ext cx="0" cy="2156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箭頭接點 101"/>
          <p:cNvCxnSpPr/>
          <p:nvPr/>
        </p:nvCxnSpPr>
        <p:spPr>
          <a:xfrm>
            <a:off x="4693402" y="1137303"/>
            <a:ext cx="0" cy="740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箭頭接點 103"/>
          <p:cNvCxnSpPr/>
          <p:nvPr/>
        </p:nvCxnSpPr>
        <p:spPr>
          <a:xfrm>
            <a:off x="2075317" y="1144026"/>
            <a:ext cx="1074" cy="1794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endCxn id="23" idx="1"/>
          </p:cNvCxnSpPr>
          <p:nvPr/>
        </p:nvCxnSpPr>
        <p:spPr>
          <a:xfrm>
            <a:off x="3148412" y="844915"/>
            <a:ext cx="109184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箭頭接點 104"/>
          <p:cNvCxnSpPr/>
          <p:nvPr/>
        </p:nvCxnSpPr>
        <p:spPr>
          <a:xfrm>
            <a:off x="3148412" y="844915"/>
            <a:ext cx="0" cy="46708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169628" y="2134350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1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169628" y="2852786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2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169628" y="3601903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3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193441" y="2134350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1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193441" y="2852786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2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93441" y="3601903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3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cxnSp>
        <p:nvCxnSpPr>
          <p:cNvPr id="10" name="直線箭頭接點 9"/>
          <p:cNvCxnSpPr>
            <a:stCxn id="4" idx="3"/>
            <a:endCxn id="8" idx="1"/>
          </p:cNvCxnSpPr>
          <p:nvPr/>
        </p:nvCxnSpPr>
        <p:spPr>
          <a:xfrm>
            <a:off x="3783666" y="2303627"/>
            <a:ext cx="1409775" cy="7184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169628" y="1736335"/>
            <a:ext cx="1408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Training Data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193441" y="1724123"/>
            <a:ext cx="1325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Testing Data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cxnSp>
        <p:nvCxnSpPr>
          <p:cNvPr id="15" name="直線箭頭接點 14"/>
          <p:cNvCxnSpPr>
            <a:stCxn id="4" idx="3"/>
            <a:endCxn id="9" idx="1"/>
          </p:cNvCxnSpPr>
          <p:nvPr/>
        </p:nvCxnSpPr>
        <p:spPr>
          <a:xfrm>
            <a:off x="3783666" y="2303627"/>
            <a:ext cx="1409775" cy="14675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>
            <a:stCxn id="5" idx="3"/>
            <a:endCxn id="7" idx="1"/>
          </p:cNvCxnSpPr>
          <p:nvPr/>
        </p:nvCxnSpPr>
        <p:spPr>
          <a:xfrm flipV="1">
            <a:off x="3783666" y="2303627"/>
            <a:ext cx="1409775" cy="7184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/>
          <p:cNvCxnSpPr>
            <a:stCxn id="5" idx="3"/>
            <a:endCxn id="9" idx="1"/>
          </p:cNvCxnSpPr>
          <p:nvPr/>
        </p:nvCxnSpPr>
        <p:spPr>
          <a:xfrm>
            <a:off x="3783666" y="3022063"/>
            <a:ext cx="1409775" cy="7491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箭頭接點 23"/>
          <p:cNvCxnSpPr>
            <a:stCxn id="6" idx="3"/>
            <a:endCxn id="7" idx="1"/>
          </p:cNvCxnSpPr>
          <p:nvPr/>
        </p:nvCxnSpPr>
        <p:spPr>
          <a:xfrm flipV="1">
            <a:off x="3783666" y="2303627"/>
            <a:ext cx="1409775" cy="14675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箭頭接點 26"/>
          <p:cNvCxnSpPr>
            <a:stCxn id="6" idx="3"/>
            <a:endCxn id="8" idx="1"/>
          </p:cNvCxnSpPr>
          <p:nvPr/>
        </p:nvCxnSpPr>
        <p:spPr>
          <a:xfrm flipV="1">
            <a:off x="3783666" y="3022063"/>
            <a:ext cx="1409775" cy="7491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7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46145" y="1642883"/>
            <a:ext cx="1187219" cy="11182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i="1"/>
          </a:p>
        </p:txBody>
      </p:sp>
      <p:sp>
        <p:nvSpPr>
          <p:cNvPr id="8" name="文字方塊 7"/>
          <p:cNvSpPr txBox="1"/>
          <p:nvPr/>
        </p:nvSpPr>
        <p:spPr>
          <a:xfrm>
            <a:off x="1963561" y="1996642"/>
            <a:ext cx="40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i="1" dirty="0" smtClean="0">
                <a:latin typeface="Arial"/>
                <a:cs typeface="Arial"/>
              </a:rPr>
              <a:t>X</a:t>
            </a:r>
            <a:endParaRPr kumimoji="1" lang="zh-TW" altLang="en-US" i="1" dirty="0">
              <a:latin typeface="Arial"/>
              <a:cs typeface="Arial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816191" y="2010446"/>
            <a:ext cx="36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i="1" dirty="0" smtClean="0"/>
              <a:t>=</a:t>
            </a:r>
            <a:endParaRPr kumimoji="1" lang="zh-TW" altLang="en-US" i="1" dirty="0"/>
          </a:p>
        </p:txBody>
      </p:sp>
      <p:sp>
        <p:nvSpPr>
          <p:cNvPr id="13" name="矩形 12"/>
          <p:cNvSpPr/>
          <p:nvPr/>
        </p:nvSpPr>
        <p:spPr>
          <a:xfrm>
            <a:off x="3189471" y="1643420"/>
            <a:ext cx="513670" cy="11182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i="1"/>
          </a:p>
        </p:txBody>
      </p:sp>
      <p:sp>
        <p:nvSpPr>
          <p:cNvPr id="14" name="文字方塊 13"/>
          <p:cNvSpPr txBox="1"/>
          <p:nvPr/>
        </p:nvSpPr>
        <p:spPr>
          <a:xfrm>
            <a:off x="3189470" y="1996642"/>
            <a:ext cx="55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i="1" dirty="0" smtClean="0">
                <a:latin typeface="Arial"/>
                <a:cs typeface="Arial"/>
              </a:rPr>
              <a:t>W</a:t>
            </a:r>
            <a:r>
              <a:rPr kumimoji="1" lang="en-US" altLang="zh-TW" i="1" baseline="-25000" dirty="0" smtClean="0">
                <a:latin typeface="Arial"/>
                <a:cs typeface="Arial"/>
              </a:rPr>
              <a:t>D</a:t>
            </a:r>
            <a:endParaRPr kumimoji="1" lang="zh-TW" altLang="en-US" i="1" baseline="-25000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03141" y="1643420"/>
            <a:ext cx="513670" cy="11182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i="1"/>
          </a:p>
        </p:txBody>
      </p:sp>
      <p:sp>
        <p:nvSpPr>
          <p:cNvPr id="16" name="文字方塊 15"/>
          <p:cNvSpPr txBox="1"/>
          <p:nvPr/>
        </p:nvSpPr>
        <p:spPr>
          <a:xfrm>
            <a:off x="3703140" y="1996642"/>
            <a:ext cx="55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i="1" dirty="0" smtClean="0">
                <a:latin typeface="Arial"/>
                <a:cs typeface="Arial"/>
              </a:rPr>
              <a:t>W</a:t>
            </a:r>
            <a:r>
              <a:rPr kumimoji="1" lang="en-US" altLang="zh-TW" i="1" baseline="-25000" dirty="0" smtClean="0">
                <a:latin typeface="Arial"/>
                <a:cs typeface="Arial"/>
              </a:rPr>
              <a:t>H</a:t>
            </a:r>
            <a:endParaRPr kumimoji="1" lang="zh-TW" altLang="en-US" i="1" baseline="-25000" dirty="0">
              <a:latin typeface="Arial"/>
              <a:cs typeface="Arial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321467" y="201044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x</a:t>
            </a:r>
            <a:endParaRPr kumimoji="1"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664188" y="1640535"/>
            <a:ext cx="1255150" cy="3532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i="1"/>
          </a:p>
        </p:txBody>
      </p:sp>
      <p:sp>
        <p:nvSpPr>
          <p:cNvPr id="19" name="文字方塊 18"/>
          <p:cNvSpPr txBox="1"/>
          <p:nvPr/>
        </p:nvSpPr>
        <p:spPr>
          <a:xfrm>
            <a:off x="5012260" y="1624425"/>
            <a:ext cx="50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i="1" dirty="0" smtClean="0">
                <a:latin typeface="Arial"/>
                <a:cs typeface="Arial"/>
              </a:rPr>
              <a:t>H</a:t>
            </a:r>
            <a:r>
              <a:rPr kumimoji="1" lang="en-US" altLang="zh-TW" i="1" baseline="-25000" dirty="0" smtClean="0">
                <a:latin typeface="Arial"/>
                <a:cs typeface="Arial"/>
              </a:rPr>
              <a:t>D</a:t>
            </a:r>
            <a:endParaRPr kumimoji="1" lang="zh-TW" altLang="en-US" i="1" baseline="-25000" dirty="0"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64188" y="1988523"/>
            <a:ext cx="1255150" cy="3532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i="1"/>
          </a:p>
        </p:txBody>
      </p:sp>
      <p:sp>
        <p:nvSpPr>
          <p:cNvPr id="23" name="文字方塊 22"/>
          <p:cNvSpPr txBox="1"/>
          <p:nvPr/>
        </p:nvSpPr>
        <p:spPr>
          <a:xfrm>
            <a:off x="5012260" y="1972413"/>
            <a:ext cx="50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i="1" dirty="0" smtClean="0">
                <a:latin typeface="Arial"/>
                <a:cs typeface="Arial"/>
              </a:rPr>
              <a:t>H</a:t>
            </a:r>
            <a:r>
              <a:rPr kumimoji="1" lang="en-US" altLang="zh-TW" i="1" baseline="-25000" dirty="0" smtClean="0">
                <a:latin typeface="Arial"/>
                <a:cs typeface="Arial"/>
              </a:rPr>
              <a:t>H</a:t>
            </a:r>
            <a:endParaRPr kumimoji="1" lang="zh-TW" altLang="en-US" i="1" baseline="-25000" dirty="0">
              <a:latin typeface="Arial"/>
              <a:cs typeface="Arial"/>
            </a:endParaRPr>
          </a:p>
        </p:txBody>
      </p:sp>
      <p:sp>
        <p:nvSpPr>
          <p:cNvPr id="25" name="左大括弧 24"/>
          <p:cNvSpPr/>
          <p:nvPr/>
        </p:nvSpPr>
        <p:spPr>
          <a:xfrm rot="5400000">
            <a:off x="3578240" y="913188"/>
            <a:ext cx="249802" cy="961089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左大括弧 25"/>
          <p:cNvSpPr/>
          <p:nvPr/>
        </p:nvSpPr>
        <p:spPr>
          <a:xfrm rot="5400000">
            <a:off x="5146151" y="786869"/>
            <a:ext cx="291226" cy="1255148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3469330" y="935087"/>
            <a:ext cx="45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i="1" dirty="0" smtClean="0">
                <a:latin typeface="Arial"/>
                <a:cs typeface="Arial"/>
              </a:rPr>
              <a:t>W</a:t>
            </a:r>
            <a:endParaRPr kumimoji="1" lang="zh-TW" altLang="en-US" i="1" baseline="-25000" dirty="0">
              <a:latin typeface="Arial"/>
              <a:cs typeface="Arial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111653" y="945540"/>
            <a:ext cx="3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i="1" dirty="0" smtClean="0">
                <a:latin typeface="Arial"/>
                <a:cs typeface="Arial"/>
              </a:rPr>
              <a:t>H</a:t>
            </a:r>
            <a:endParaRPr kumimoji="1" lang="zh-TW" altLang="en-US" i="1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863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70</Words>
  <Application>Microsoft Macintosh PowerPoint</Application>
  <PresentationFormat>如螢幕大小 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Chih-Wei Wu</dc:creator>
  <cp:lastModifiedBy>Chih-Wei Wu</cp:lastModifiedBy>
  <cp:revision>28</cp:revision>
  <dcterms:created xsi:type="dcterms:W3CDTF">2014-04-19T21:47:40Z</dcterms:created>
  <dcterms:modified xsi:type="dcterms:W3CDTF">2014-04-24T05:01:18Z</dcterms:modified>
</cp:coreProperties>
</file>