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9" r:id="rId4"/>
    <p:sldId id="262" r:id="rId5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 </a:t>
            </a:r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9/26/14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152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9/26/14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796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9/26/14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198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9/26/14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529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9/26/14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264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9/26/14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77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9/26/14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98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9/26/14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522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9/26/14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330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9/26/14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574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EBEE-491D-0547-AD30-3CFBCD2A91CE}" type="datetimeFigureOut">
              <a:rPr kumimoji="1" lang="zh-TW" altLang="en-US" smtClean="0"/>
              <a:t>9/26/14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685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EBEE-491D-0547-AD30-3CFBCD2A91CE}" type="datetimeFigureOut">
              <a:rPr kumimoji="1" lang="zh-TW" altLang="en-US" smtClean="0"/>
              <a:t>9/26/14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6D7BD-094D-054B-BD5F-27131ABB5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892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3555408" y="997536"/>
            <a:ext cx="1450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Music 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836298" y="3650026"/>
            <a:ext cx="2134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Classification Results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3555408" y="2629654"/>
            <a:ext cx="2700649" cy="366190"/>
            <a:chOff x="4010154" y="1519129"/>
            <a:chExt cx="2802808" cy="493624"/>
          </a:xfrm>
        </p:grpSpPr>
        <p:sp>
          <p:nvSpPr>
            <p:cNvPr id="68" name="圓角矩形 67"/>
            <p:cNvSpPr/>
            <p:nvPr/>
          </p:nvSpPr>
          <p:spPr>
            <a:xfrm>
              <a:off x="4010154" y="1573855"/>
              <a:ext cx="2802808" cy="438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4287342" y="1519129"/>
              <a:ext cx="2248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Semi-Supervised NMF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3555407" y="3165825"/>
            <a:ext cx="2700650" cy="327025"/>
            <a:chOff x="4555608" y="1490436"/>
            <a:chExt cx="2345544" cy="522192"/>
          </a:xfrm>
        </p:grpSpPr>
        <p:sp>
          <p:nvSpPr>
            <p:cNvPr id="71" name="圓角矩形 70"/>
            <p:cNvSpPr/>
            <p:nvPr/>
          </p:nvSpPr>
          <p:spPr>
            <a:xfrm>
              <a:off x="4555608" y="1573856"/>
              <a:ext cx="2345544" cy="4387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4744125" y="1490436"/>
              <a:ext cx="1655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Onset Detection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73" name="直線箭頭接點 72"/>
          <p:cNvCxnSpPr>
            <a:stCxn id="68" idx="2"/>
            <a:endCxn id="71" idx="0"/>
          </p:cNvCxnSpPr>
          <p:nvPr/>
        </p:nvCxnSpPr>
        <p:spPr>
          <a:xfrm flipH="1">
            <a:off x="4905732" y="2995844"/>
            <a:ext cx="1" cy="222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箭頭接點 90"/>
          <p:cNvCxnSpPr/>
          <p:nvPr/>
        </p:nvCxnSpPr>
        <p:spPr>
          <a:xfrm>
            <a:off x="5709190" y="1336090"/>
            <a:ext cx="1074" cy="179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5051931" y="997536"/>
            <a:ext cx="141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Drum 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93" name="群組 92"/>
          <p:cNvGrpSpPr/>
          <p:nvPr/>
        </p:nvGrpSpPr>
        <p:grpSpPr>
          <a:xfrm>
            <a:off x="5166021" y="1518636"/>
            <a:ext cx="1090037" cy="318909"/>
            <a:chOff x="4555608" y="1562462"/>
            <a:chExt cx="1144631" cy="412235"/>
          </a:xfrm>
        </p:grpSpPr>
        <p:sp>
          <p:nvSpPr>
            <p:cNvPr id="94" name="圓角矩形 93"/>
            <p:cNvSpPr/>
            <p:nvPr/>
          </p:nvSpPr>
          <p:spPr>
            <a:xfrm>
              <a:off x="4555608" y="1573855"/>
              <a:ext cx="1144631" cy="4008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4757152" y="1562462"/>
              <a:ext cx="697527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STFT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5159083" y="1919000"/>
            <a:ext cx="1096975" cy="541192"/>
            <a:chOff x="4555608" y="1504827"/>
            <a:chExt cx="1151917" cy="676480"/>
          </a:xfrm>
        </p:grpSpPr>
        <p:sp>
          <p:nvSpPr>
            <p:cNvPr id="97" name="圓角矩形 96"/>
            <p:cNvSpPr/>
            <p:nvPr/>
          </p:nvSpPr>
          <p:spPr>
            <a:xfrm>
              <a:off x="4555608" y="1573855"/>
              <a:ext cx="1144631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555608" y="1504827"/>
              <a:ext cx="1151917" cy="584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 smtClean="0">
                  <a:latin typeface="Arial"/>
                  <a:cs typeface="Arial"/>
                </a:rPr>
                <a:t>Template</a:t>
              </a:r>
            </a:p>
            <a:p>
              <a:r>
                <a:rPr kumimoji="1" lang="en-US" altLang="zh-TW" sz="1600" dirty="0" smtClean="0">
                  <a:latin typeface="Arial"/>
                  <a:cs typeface="Arial"/>
                </a:rPr>
                <a:t>Extraction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99" name="直線箭頭接點 98"/>
          <p:cNvCxnSpPr/>
          <p:nvPr/>
        </p:nvCxnSpPr>
        <p:spPr>
          <a:xfrm>
            <a:off x="5708645" y="2448064"/>
            <a:ext cx="0" cy="2302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箭頭接點 122"/>
          <p:cNvCxnSpPr>
            <a:stCxn id="71" idx="2"/>
          </p:cNvCxnSpPr>
          <p:nvPr/>
        </p:nvCxnSpPr>
        <p:spPr>
          <a:xfrm>
            <a:off x="4905732" y="3492850"/>
            <a:ext cx="1" cy="2761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線箭頭接點 147"/>
          <p:cNvCxnSpPr/>
          <p:nvPr/>
        </p:nvCxnSpPr>
        <p:spPr>
          <a:xfrm>
            <a:off x="5708116" y="1822906"/>
            <a:ext cx="1074" cy="179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線箭頭接點 148"/>
          <p:cNvCxnSpPr/>
          <p:nvPr/>
        </p:nvCxnSpPr>
        <p:spPr>
          <a:xfrm>
            <a:off x="4280627" y="1352962"/>
            <a:ext cx="0" cy="1317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1007756" y="1568964"/>
            <a:ext cx="8576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Music </a:t>
            </a:r>
          </a:p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607285" y="1254008"/>
            <a:ext cx="1027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Results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4180280" y="656681"/>
            <a:ext cx="971660" cy="1562405"/>
            <a:chOff x="4375488" y="1573855"/>
            <a:chExt cx="2437474" cy="607452"/>
          </a:xfrm>
        </p:grpSpPr>
        <p:sp>
          <p:nvSpPr>
            <p:cNvPr id="68" name="圓角矩形 67"/>
            <p:cNvSpPr/>
            <p:nvPr/>
          </p:nvSpPr>
          <p:spPr>
            <a:xfrm>
              <a:off x="4555608" y="1573855"/>
              <a:ext cx="2257354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4375488" y="1707494"/>
              <a:ext cx="2437474" cy="323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latin typeface="Arial"/>
                  <a:cs typeface="Arial"/>
                </a:rPr>
                <a:t>Partially Fixed</a:t>
              </a:r>
              <a:r>
                <a:rPr kumimoji="1" lang="en-US" altLang="zh-TW" sz="1600" dirty="0" smtClean="0">
                  <a:latin typeface="Arial"/>
                  <a:cs typeface="Arial"/>
                </a:rPr>
                <a:t> </a:t>
              </a:r>
              <a:r>
                <a:rPr kumimoji="1" lang="en-US" altLang="zh-TW" sz="1600" dirty="0" smtClean="0">
                  <a:latin typeface="Arial"/>
                  <a:cs typeface="Arial"/>
                </a:rPr>
                <a:t>NMF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5357572" y="615424"/>
            <a:ext cx="1167862" cy="1589062"/>
            <a:chOff x="4418723" y="1573855"/>
            <a:chExt cx="2190232" cy="607452"/>
          </a:xfrm>
        </p:grpSpPr>
        <p:sp>
          <p:nvSpPr>
            <p:cNvPr id="71" name="圓角矩形 70"/>
            <p:cNvSpPr/>
            <p:nvPr/>
          </p:nvSpPr>
          <p:spPr>
            <a:xfrm>
              <a:off x="4555608" y="1573855"/>
              <a:ext cx="1889077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4418723" y="1743620"/>
              <a:ext cx="2190232" cy="223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latin typeface="Arial"/>
                  <a:cs typeface="Arial"/>
                </a:rPr>
                <a:t>Onset Detection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73" name="直線箭頭接點 72"/>
          <p:cNvCxnSpPr/>
          <p:nvPr/>
        </p:nvCxnSpPr>
        <p:spPr>
          <a:xfrm>
            <a:off x="4015385" y="974679"/>
            <a:ext cx="23669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箭頭接點 90"/>
          <p:cNvCxnSpPr/>
          <p:nvPr/>
        </p:nvCxnSpPr>
        <p:spPr>
          <a:xfrm flipV="1">
            <a:off x="1768135" y="971210"/>
            <a:ext cx="36187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1012694" y="614308"/>
            <a:ext cx="8576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 </a:t>
            </a:r>
          </a:p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Signals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grpSp>
        <p:nvGrpSpPr>
          <p:cNvPr id="93" name="群組 92"/>
          <p:cNvGrpSpPr/>
          <p:nvPr/>
        </p:nvGrpSpPr>
        <p:grpSpPr>
          <a:xfrm>
            <a:off x="2027824" y="698132"/>
            <a:ext cx="791050" cy="1520953"/>
            <a:chOff x="2750635" y="1573854"/>
            <a:chExt cx="3323505" cy="400843"/>
          </a:xfrm>
        </p:grpSpPr>
        <p:sp>
          <p:nvSpPr>
            <p:cNvPr id="94" name="圓角矩形 93"/>
            <p:cNvSpPr/>
            <p:nvPr/>
          </p:nvSpPr>
          <p:spPr>
            <a:xfrm>
              <a:off x="3179959" y="1573854"/>
              <a:ext cx="2520280" cy="4008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2750635" y="1721118"/>
              <a:ext cx="3323505" cy="8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latin typeface="Arial"/>
                  <a:cs typeface="Arial"/>
                </a:rPr>
                <a:t>STFT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2933008" y="689056"/>
            <a:ext cx="1096975" cy="607452"/>
            <a:chOff x="4555608" y="1573855"/>
            <a:chExt cx="1151917" cy="607452"/>
          </a:xfrm>
        </p:grpSpPr>
        <p:sp>
          <p:nvSpPr>
            <p:cNvPr id="97" name="圓角矩形 96"/>
            <p:cNvSpPr/>
            <p:nvPr/>
          </p:nvSpPr>
          <p:spPr>
            <a:xfrm>
              <a:off x="4555608" y="1573855"/>
              <a:ext cx="1144631" cy="607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555608" y="1573855"/>
              <a:ext cx="115191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600" dirty="0" smtClean="0">
                  <a:latin typeface="Arial"/>
                  <a:cs typeface="Arial"/>
                </a:rPr>
                <a:t>Template</a:t>
              </a:r>
            </a:p>
            <a:p>
              <a:pPr algn="ctr"/>
              <a:r>
                <a:rPr kumimoji="1" lang="en-US" altLang="zh-TW" sz="1600" dirty="0" smtClean="0">
                  <a:latin typeface="Arial"/>
                  <a:cs typeface="Arial"/>
                </a:rPr>
                <a:t>Extraction</a:t>
              </a:r>
              <a:endParaRPr kumimoji="1" lang="zh-TW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99" name="直線箭頭接點 98"/>
          <p:cNvCxnSpPr/>
          <p:nvPr/>
        </p:nvCxnSpPr>
        <p:spPr>
          <a:xfrm flipV="1">
            <a:off x="5166538" y="1424556"/>
            <a:ext cx="278622" cy="133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箭頭接點 99"/>
          <p:cNvCxnSpPr/>
          <p:nvPr/>
        </p:nvCxnSpPr>
        <p:spPr>
          <a:xfrm>
            <a:off x="2760415" y="1859961"/>
            <a:ext cx="144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箭頭接點 100"/>
          <p:cNvCxnSpPr/>
          <p:nvPr/>
        </p:nvCxnSpPr>
        <p:spPr>
          <a:xfrm rot="16200000">
            <a:off x="2837709" y="866850"/>
            <a:ext cx="0" cy="2156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箭頭接點 101"/>
          <p:cNvCxnSpPr/>
          <p:nvPr/>
        </p:nvCxnSpPr>
        <p:spPr>
          <a:xfrm>
            <a:off x="1777795" y="1859961"/>
            <a:ext cx="3618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箭頭接點 65"/>
          <p:cNvCxnSpPr/>
          <p:nvPr/>
        </p:nvCxnSpPr>
        <p:spPr>
          <a:xfrm>
            <a:off x="6474033" y="1436614"/>
            <a:ext cx="2500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1182584" y="5555483"/>
            <a:ext cx="820986" cy="7070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79" name="文字方塊 78"/>
          <p:cNvSpPr txBox="1"/>
          <p:nvPr/>
        </p:nvSpPr>
        <p:spPr>
          <a:xfrm>
            <a:off x="1438139" y="5777850"/>
            <a:ext cx="35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latin typeface="Arial"/>
                <a:cs typeface="Arial"/>
              </a:rPr>
              <a:t>V</a:t>
            </a:r>
            <a:endParaRPr kumimoji="1" lang="zh-TW" altLang="en-US" sz="1400" i="1" dirty="0">
              <a:latin typeface="Arial"/>
              <a:cs typeface="Arial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130191" y="5747857"/>
            <a:ext cx="326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/>
              <a:t>=</a:t>
            </a:r>
            <a:endParaRPr kumimoji="1" lang="zh-TW" altLang="en-US" sz="1400" i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561862" y="5748652"/>
            <a:ext cx="47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W</a:t>
            </a:r>
            <a:r>
              <a:rPr kumimoji="1" lang="en-US" altLang="zh-TW" sz="1400" i="1" baseline="-25000" dirty="0" smtClean="0">
                <a:latin typeface="Arial"/>
                <a:cs typeface="Arial"/>
              </a:rPr>
              <a:t>D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2885758" y="5748652"/>
            <a:ext cx="47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W</a:t>
            </a:r>
            <a:r>
              <a:rPr kumimoji="1" lang="en-US" altLang="zh-TW" sz="1400" i="1" baseline="-25000" dirty="0" smtClean="0">
                <a:latin typeface="Arial"/>
                <a:cs typeface="Arial"/>
              </a:rPr>
              <a:t>H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3474889" y="5718659"/>
            <a:ext cx="262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x</a:t>
            </a:r>
            <a:endParaRPr kumimoji="1" lang="zh-TW" altLang="en-US" sz="1400" dirty="0"/>
          </a:p>
        </p:txBody>
      </p:sp>
      <p:sp>
        <p:nvSpPr>
          <p:cNvPr id="89" name="矩形 88"/>
          <p:cNvSpPr/>
          <p:nvPr/>
        </p:nvSpPr>
        <p:spPr>
          <a:xfrm>
            <a:off x="3919796" y="5537024"/>
            <a:ext cx="809993" cy="2785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90" name="文字方塊 89"/>
          <p:cNvSpPr txBox="1"/>
          <p:nvPr/>
        </p:nvSpPr>
        <p:spPr>
          <a:xfrm>
            <a:off x="4102264" y="5484295"/>
            <a:ext cx="78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H</a:t>
            </a:r>
            <a:r>
              <a:rPr kumimoji="1" lang="en-US" altLang="zh-TW" sz="1400" i="1" baseline="-25000" dirty="0" smtClean="0">
                <a:latin typeface="Arial"/>
                <a:cs typeface="Arial"/>
              </a:rPr>
              <a:t>D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919796" y="5815603"/>
            <a:ext cx="809993" cy="2806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106" name="文字方塊 105"/>
          <p:cNvSpPr txBox="1"/>
          <p:nvPr/>
        </p:nvSpPr>
        <p:spPr>
          <a:xfrm>
            <a:off x="4088376" y="5788486"/>
            <a:ext cx="582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H</a:t>
            </a:r>
            <a:r>
              <a:rPr kumimoji="1" lang="en-US" altLang="zh-TW" sz="1400" i="1" baseline="-25000" dirty="0" smtClean="0">
                <a:latin typeface="Arial"/>
                <a:cs typeface="Arial"/>
              </a:rPr>
              <a:t>H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107" name="左大括弧 106"/>
          <p:cNvSpPr/>
          <p:nvPr/>
        </p:nvSpPr>
        <p:spPr>
          <a:xfrm rot="5400000">
            <a:off x="2848312" y="5150020"/>
            <a:ext cx="168355" cy="642575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sz="1400"/>
          </a:p>
        </p:txBody>
      </p:sp>
      <p:sp>
        <p:nvSpPr>
          <p:cNvPr id="108" name="左大括弧 107"/>
          <p:cNvSpPr/>
          <p:nvPr/>
        </p:nvSpPr>
        <p:spPr>
          <a:xfrm rot="5400000">
            <a:off x="4266472" y="5073708"/>
            <a:ext cx="120700" cy="77673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sz="1400"/>
          </a:p>
        </p:txBody>
      </p:sp>
      <p:sp>
        <p:nvSpPr>
          <p:cNvPr id="109" name="文字方塊 108"/>
          <p:cNvSpPr txBox="1"/>
          <p:nvPr/>
        </p:nvSpPr>
        <p:spPr>
          <a:xfrm>
            <a:off x="2759742" y="5141959"/>
            <a:ext cx="39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W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4180280" y="5156563"/>
            <a:ext cx="350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smtClean="0">
                <a:latin typeface="Arial"/>
                <a:cs typeface="Arial"/>
              </a:rPr>
              <a:t>H</a:t>
            </a:r>
            <a:endParaRPr kumimoji="1" lang="zh-TW" altLang="en-US" sz="1400" i="1" baseline="-25000" dirty="0">
              <a:latin typeface="Arial"/>
              <a:cs typeface="Arial"/>
            </a:endParaRPr>
          </a:p>
        </p:txBody>
      </p:sp>
      <p:sp>
        <p:nvSpPr>
          <p:cNvPr id="114" name="矩形 113"/>
          <p:cNvSpPr/>
          <p:nvPr/>
        </p:nvSpPr>
        <p:spPr>
          <a:xfrm rot="5400000">
            <a:off x="2419091" y="5747597"/>
            <a:ext cx="707063" cy="3228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  <p:sp>
        <p:nvSpPr>
          <p:cNvPr id="115" name="矩形 114"/>
          <p:cNvSpPr/>
          <p:nvPr/>
        </p:nvSpPr>
        <p:spPr>
          <a:xfrm rot="5400000">
            <a:off x="2738828" y="5747598"/>
            <a:ext cx="707063" cy="3228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i="1"/>
          </a:p>
        </p:txBody>
      </p:sp>
    </p:spTree>
    <p:extLst>
      <p:ext uri="{BB962C8B-B14F-4D97-AF65-F5344CB8AC3E}">
        <p14:creationId xmlns:p14="http://schemas.microsoft.com/office/powerpoint/2010/main" val="38320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964349" y="2134350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1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64349" y="2545878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2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64349" y="2944619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3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193441" y="2134350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1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93441" y="2531300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2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93441" y="2944619"/>
            <a:ext cx="16140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>
                <a:latin typeface="Arial"/>
                <a:cs typeface="Arial"/>
              </a:rPr>
              <a:t>Drummer 3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cxnSp>
        <p:nvCxnSpPr>
          <p:cNvPr id="10" name="直線箭頭接點 9"/>
          <p:cNvCxnSpPr>
            <a:stCxn id="4" idx="3"/>
            <a:endCxn id="8" idx="1"/>
          </p:cNvCxnSpPr>
          <p:nvPr/>
        </p:nvCxnSpPr>
        <p:spPr>
          <a:xfrm>
            <a:off x="3578387" y="2303627"/>
            <a:ext cx="1615054" cy="396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964349" y="1736335"/>
            <a:ext cx="1408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Training Data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339424" y="1724123"/>
            <a:ext cx="1325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>
                <a:latin typeface="Arial"/>
                <a:cs typeface="Arial"/>
              </a:rPr>
              <a:t>Testing Data</a:t>
            </a:r>
            <a:endParaRPr kumimoji="1" lang="zh-TW" altLang="en-US" sz="1600" dirty="0">
              <a:latin typeface="Arial"/>
              <a:cs typeface="Arial"/>
            </a:endParaRPr>
          </a:p>
        </p:txBody>
      </p:sp>
      <p:cxnSp>
        <p:nvCxnSpPr>
          <p:cNvPr id="15" name="直線箭頭接點 14"/>
          <p:cNvCxnSpPr>
            <a:stCxn id="4" idx="3"/>
            <a:endCxn id="9" idx="1"/>
          </p:cNvCxnSpPr>
          <p:nvPr/>
        </p:nvCxnSpPr>
        <p:spPr>
          <a:xfrm>
            <a:off x="3578387" y="2303627"/>
            <a:ext cx="1615054" cy="8102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>
            <a:stCxn id="5" idx="3"/>
            <a:endCxn id="7" idx="1"/>
          </p:cNvCxnSpPr>
          <p:nvPr/>
        </p:nvCxnSpPr>
        <p:spPr>
          <a:xfrm flipV="1">
            <a:off x="3578387" y="2303627"/>
            <a:ext cx="1615054" cy="411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/>
          <p:cNvCxnSpPr>
            <a:stCxn id="5" idx="3"/>
            <a:endCxn id="9" idx="1"/>
          </p:cNvCxnSpPr>
          <p:nvPr/>
        </p:nvCxnSpPr>
        <p:spPr>
          <a:xfrm>
            <a:off x="3578387" y="2715155"/>
            <a:ext cx="1615054" cy="3987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箭頭接點 23"/>
          <p:cNvCxnSpPr>
            <a:stCxn id="6" idx="3"/>
            <a:endCxn id="7" idx="1"/>
          </p:cNvCxnSpPr>
          <p:nvPr/>
        </p:nvCxnSpPr>
        <p:spPr>
          <a:xfrm flipV="1">
            <a:off x="3578387" y="2303627"/>
            <a:ext cx="1615054" cy="8102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箭頭接點 26"/>
          <p:cNvCxnSpPr>
            <a:stCxn id="6" idx="3"/>
            <a:endCxn id="8" idx="1"/>
          </p:cNvCxnSpPr>
          <p:nvPr/>
        </p:nvCxnSpPr>
        <p:spPr>
          <a:xfrm flipV="1">
            <a:off x="3578387" y="2700577"/>
            <a:ext cx="1615054" cy="4133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7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63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</TotalTime>
  <Words>53</Words>
  <Application>Microsoft Macintosh PowerPoint</Application>
  <PresentationFormat>如螢幕大小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Chih-Wei Wu</dc:creator>
  <cp:lastModifiedBy>Chih-Wei Wu</cp:lastModifiedBy>
  <cp:revision>37</cp:revision>
  <dcterms:created xsi:type="dcterms:W3CDTF">2014-04-19T21:47:40Z</dcterms:created>
  <dcterms:modified xsi:type="dcterms:W3CDTF">2014-09-27T05:38:30Z</dcterms:modified>
</cp:coreProperties>
</file>