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4/11/15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76896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007756" y="156896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909370" y="1676776"/>
            <a:ext cx="148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Transcription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2910890" y="1606110"/>
            <a:ext cx="1135695" cy="612976"/>
            <a:chOff x="4442661" y="1573855"/>
            <a:chExt cx="243747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442661" y="1694214"/>
              <a:ext cx="2437474" cy="13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PFNMF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617335" y="1606110"/>
            <a:ext cx="1167862" cy="598376"/>
            <a:chOff x="4418723" y="1573855"/>
            <a:chExt cx="2190232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418723" y="1583534"/>
              <a:ext cx="2190232" cy="22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/>
          <p:nvPr/>
        </p:nvCxnSpPr>
        <p:spPr>
          <a:xfrm>
            <a:off x="4027930" y="1880288"/>
            <a:ext cx="2366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 flipV="1">
            <a:off x="1768135" y="996610"/>
            <a:ext cx="3618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012694" y="639708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027824" y="723533"/>
            <a:ext cx="791050" cy="598376"/>
            <a:chOff x="2750635" y="1573854"/>
            <a:chExt cx="3323505" cy="400843"/>
          </a:xfrm>
        </p:grpSpPr>
        <p:sp>
          <p:nvSpPr>
            <p:cNvPr id="94" name="圓角矩形 93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2933008" y="714456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101" name="直線箭頭接點 100"/>
          <p:cNvCxnSpPr/>
          <p:nvPr/>
        </p:nvCxnSpPr>
        <p:spPr>
          <a:xfrm rot="16200000">
            <a:off x="2837709" y="892250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1777795" y="1859961"/>
            <a:ext cx="361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>
            <a:off x="6735534" y="184605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182584" y="5555483"/>
            <a:ext cx="820986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79" name="文字方塊 78"/>
          <p:cNvSpPr txBox="1"/>
          <p:nvPr/>
        </p:nvSpPr>
        <p:spPr>
          <a:xfrm>
            <a:off x="1438139" y="5777850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Arial"/>
                <a:cs typeface="Arial"/>
              </a:rPr>
              <a:t>V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028005" y="5747857"/>
            <a:ext cx="3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/>
              <a:t>=</a:t>
            </a:r>
            <a:endParaRPr kumimoji="1" lang="zh-TW" altLang="en-US" sz="1400" i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299098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622994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993155" y="5718659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4013499" y="5549360"/>
            <a:ext cx="809993" cy="2785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90" name="文字方塊 89"/>
          <p:cNvSpPr txBox="1"/>
          <p:nvPr/>
        </p:nvSpPr>
        <p:spPr>
          <a:xfrm>
            <a:off x="4195967" y="5496631"/>
            <a:ext cx="78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013499" y="5827939"/>
            <a:ext cx="809993" cy="280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06" name="文字方塊 105"/>
          <p:cNvSpPr txBox="1"/>
          <p:nvPr/>
        </p:nvSpPr>
        <p:spPr>
          <a:xfrm>
            <a:off x="4182079" y="5800822"/>
            <a:ext cx="58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7" name="左大括弧 106"/>
          <p:cNvSpPr/>
          <p:nvPr/>
        </p:nvSpPr>
        <p:spPr>
          <a:xfrm rot="5400000">
            <a:off x="2585548" y="5150020"/>
            <a:ext cx="168355" cy="64257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8" name="左大括弧 107"/>
          <p:cNvSpPr/>
          <p:nvPr/>
        </p:nvSpPr>
        <p:spPr>
          <a:xfrm rot="5400000">
            <a:off x="4360175" y="5086044"/>
            <a:ext cx="120700" cy="776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9" name="文字方塊 108"/>
          <p:cNvSpPr txBox="1"/>
          <p:nvPr/>
        </p:nvSpPr>
        <p:spPr>
          <a:xfrm>
            <a:off x="2496978" y="5141959"/>
            <a:ext cx="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273983" y="5168899"/>
            <a:ext cx="35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 rot="5400000">
            <a:off x="2156327" y="5747597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15" name="矩形 114"/>
          <p:cNvSpPr/>
          <p:nvPr/>
        </p:nvSpPr>
        <p:spPr>
          <a:xfrm rot="5400000">
            <a:off x="2476064" y="5747598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0" name="矩形 39"/>
          <p:cNvSpPr/>
          <p:nvPr/>
        </p:nvSpPr>
        <p:spPr>
          <a:xfrm>
            <a:off x="3235708" y="5555471"/>
            <a:ext cx="545260" cy="5593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41" name="文字方塊 40"/>
          <p:cNvSpPr txBox="1"/>
          <p:nvPr/>
        </p:nvSpPr>
        <p:spPr>
          <a:xfrm>
            <a:off x="3751933" y="5708206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339287" y="5675657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A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cxnSp>
        <p:nvCxnSpPr>
          <p:cNvPr id="45" name="直線箭頭接點 44"/>
          <p:cNvCxnSpPr/>
          <p:nvPr/>
        </p:nvCxnSpPr>
        <p:spPr>
          <a:xfrm>
            <a:off x="5425852" y="1860483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2045258" y="1606110"/>
            <a:ext cx="791050" cy="598376"/>
            <a:chOff x="2750635" y="1573854"/>
            <a:chExt cx="3323505" cy="400843"/>
          </a:xfrm>
        </p:grpSpPr>
        <p:sp>
          <p:nvSpPr>
            <p:cNvPr id="47" name="圓角矩形 46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750635" y="1641892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0" name="直線箭頭接點 49"/>
          <p:cNvCxnSpPr/>
          <p:nvPr/>
        </p:nvCxnSpPr>
        <p:spPr>
          <a:xfrm rot="16200000">
            <a:off x="2855142" y="1753648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/>
          <p:cNvCxnSpPr/>
          <p:nvPr/>
        </p:nvCxnSpPr>
        <p:spPr>
          <a:xfrm>
            <a:off x="3503947" y="1311212"/>
            <a:ext cx="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180201" y="1606110"/>
            <a:ext cx="1332535" cy="608302"/>
            <a:chOff x="4418723" y="1573855"/>
            <a:chExt cx="2190232" cy="607452"/>
          </a:xfrm>
        </p:grpSpPr>
        <p:sp>
          <p:nvSpPr>
            <p:cNvPr id="55" name="圓角矩形 54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418723" y="1583534"/>
              <a:ext cx="2190232" cy="55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57" name="直線箭頭接點 56"/>
          <p:cNvCxnSpPr>
            <a:endCxn id="68" idx="2"/>
          </p:cNvCxnSpPr>
          <p:nvPr/>
        </p:nvCxnSpPr>
        <p:spPr>
          <a:xfrm flipH="1" flipV="1">
            <a:off x="3489402" y="2219086"/>
            <a:ext cx="8810" cy="272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491248" y="2485396"/>
            <a:ext cx="135715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848407" y="2214413"/>
            <a:ext cx="0" cy="2773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64349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64349" y="2545878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64349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53130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578387" y="2303627"/>
            <a:ext cx="1615054" cy="3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64349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39424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578387" y="2303627"/>
            <a:ext cx="1615054" cy="411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578387" y="2715155"/>
            <a:ext cx="1615054" cy="39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578387" y="2700577"/>
            <a:ext cx="1615054" cy="41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56</Words>
  <Application>Microsoft Macintosh PowerPoint</Application>
  <PresentationFormat>如螢幕大小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42</cp:revision>
  <dcterms:created xsi:type="dcterms:W3CDTF">2014-04-19T21:47:40Z</dcterms:created>
  <dcterms:modified xsi:type="dcterms:W3CDTF">2015-04-13T04:47:53Z</dcterms:modified>
</cp:coreProperties>
</file>