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29" r:id="rId5"/>
    <p:sldId id="361" r:id="rId6"/>
    <p:sldId id="362" r:id="rId7"/>
    <p:sldId id="366" r:id="rId8"/>
    <p:sldId id="367" r:id="rId9"/>
    <p:sldId id="368" r:id="rId10"/>
    <p:sldId id="334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09" d="100"/>
          <a:sy n="109" d="100"/>
        </p:scale>
        <p:origin x="725" y="77"/>
      </p:cViewPr>
      <p:guideLst>
        <p:guide orient="horz" pos="2132"/>
        <p:guide orient="horz" pos="2476"/>
        <p:guide orient="horz" pos="2661"/>
        <p:guide orient="horz" pos="1182"/>
        <p:guide orient="horz" pos="224"/>
        <p:guide pos="2880"/>
        <p:guide pos="254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 userDrawn="true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true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true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true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true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true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true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true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true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true">
            <a:spLocks noChangeArrowheads="true"/>
          </p:cNvSpPr>
          <p:nvPr/>
        </p:nvSpPr>
        <p:spPr bwMode="auto">
          <a:xfrm>
            <a:off x="1894687" y="1796662"/>
            <a:ext cx="5393600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SLL-Editor</a:t>
            </a:r>
            <a:r>
              <a:rPr lang="zh-CN" altLang="en-US" sz="4000" b="1">
                <a:solidFill>
                  <a:schemeClr val="accent1"/>
                </a:solidFill>
                <a:latin typeface="+mj-ea"/>
                <a:ea typeface="宋体" charset="0"/>
                <a:sym typeface="Calibri" panose="020F0502020204030204" pitchFamily="34" charset="0"/>
              </a:rPr>
              <a:t>项目报告</a:t>
            </a:r>
            <a:endParaRPr lang="zh-CN" altLang="en-US" sz="4000" b="1">
              <a:solidFill>
                <a:schemeClr val="accent1"/>
              </a:solidFill>
              <a:latin typeface="+mj-ea"/>
              <a:ea typeface="宋体" charset="0"/>
              <a:sym typeface="Calibri" panose="020F050202020403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true">
            <a:spLocks noChangeArrowheads="true"/>
          </p:cNvSpPr>
          <p:nvPr/>
        </p:nvSpPr>
        <p:spPr bwMode="auto">
          <a:xfrm>
            <a:off x="3032769" y="3311186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2021.7.15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true">
            <a:spLocks noChangeArrowheads="true"/>
          </p:cNvSpPr>
          <p:nvPr/>
        </p:nvSpPr>
        <p:spPr bwMode="auto">
          <a:xfrm>
            <a:off x="5104709" y="3308134"/>
            <a:ext cx="207190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答辩人：程炆炆、聂海艳、李纯林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true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true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true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true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true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true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true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 descr="图标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401955"/>
            <a:ext cx="1273810" cy="1299210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4020185" y="710565"/>
            <a:ext cx="2733040" cy="50673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狂草" panose="02010600010101010101" charset="-122"/>
                <a:ea typeface="方正狂草" panose="02010600010101010101" charset="-122"/>
                <a:cs typeface="方正狂草" panose="02010600010101010101" charset="-122"/>
              </a:rPr>
              <a:t>重庆师范大学</a:t>
            </a:r>
            <a:endParaRPr lang="zh-CN" altLang="en-US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狂草" panose="02010600010101010101" charset="-122"/>
              <a:ea typeface="方正狂草" panose="02010600010101010101" charset="-122"/>
              <a:cs typeface="方正狂草" panose="02010600010101010101" charset="-122"/>
            </a:endParaRPr>
          </a:p>
          <a:p>
            <a:pPr algn="ctr"/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狂草" panose="02010600010101010101" charset="-122"/>
                <a:ea typeface="方正狂草" panose="02010600010101010101" charset="-122"/>
                <a:cs typeface="方正狂草" panose="02010600010101010101" charset="-122"/>
              </a:rPr>
              <a:t>Chongqing </a:t>
            </a:r>
            <a:r>
              <a:rPr lang="en-US" altLang="zh-CN" sz="13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方正狂草" panose="02010600010101010101" charset="-122"/>
                <a:ea typeface="方正狂草" panose="02010600010101010101" charset="-122"/>
                <a:cs typeface="方正狂草" panose="02010600010101010101" charset="-122"/>
              </a:rPr>
              <a:t>Normal </a:t>
            </a:r>
            <a:r>
              <a:rPr lang="en-US" altLang="zh-CN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狂草" panose="02010600010101010101" charset="-122"/>
                <a:ea typeface="方正狂草" panose="02010600010101010101" charset="-122"/>
                <a:cs typeface="方正狂草" panose="02010600010101010101" charset="-122"/>
              </a:rPr>
              <a:t>University</a:t>
            </a:r>
            <a:endParaRPr lang="en-US" altLang="zh-CN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狂草" panose="02010600010101010101" charset="-122"/>
              <a:ea typeface="方正狂草" panose="02010600010101010101" charset="-122"/>
              <a:cs typeface="方正狂草" panose="0201060001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true"/>
      <p:bldP spid="68" grpId="0"/>
      <p:bldP spid="69" grpId="0" animBg="true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/>
          <p:cNvSpPr txBox="true">
            <a:spLocks noChangeArrowheads="true"/>
          </p:cNvSpPr>
          <p:nvPr/>
        </p:nvSpPr>
        <p:spPr bwMode="auto">
          <a:xfrm>
            <a:off x="913024" y="1911726"/>
            <a:ext cx="10007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项目介绍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81539" y="2249566"/>
            <a:ext cx="132524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ro</a:t>
            </a:r>
            <a:r>
              <a:rPr lang="en-US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ject introduction</a:t>
            </a: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/>
          <p:cNvSpPr txBox="true">
            <a:spLocks noChangeArrowheads="true"/>
          </p:cNvSpPr>
          <p:nvPr/>
        </p:nvSpPr>
        <p:spPr bwMode="auto">
          <a:xfrm>
            <a:off x="5540904" y="1911987"/>
            <a:ext cx="5918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创新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540904" y="2249192"/>
            <a:ext cx="69469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Innovate</a:t>
            </a: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19742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/>
          <p:cNvSpPr txBox="true">
            <a:spLocks noChangeArrowheads="true"/>
          </p:cNvSpPr>
          <p:nvPr/>
        </p:nvSpPr>
        <p:spPr bwMode="auto">
          <a:xfrm>
            <a:off x="899351" y="3171827"/>
            <a:ext cx="1409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项目技术难点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8086" y="3509032"/>
            <a:ext cx="178498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technical difficulties</a:t>
            </a:r>
            <a:endParaRPr lang="en-US" altLang="en-US" sz="105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true">
            <a:spLocks noChangeArrowheads="true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  <a:endParaRPr lang="en-US" altLang="zh-CN" sz="1600" dirty="0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true">
            <a:spLocks noChangeArrowheads="true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938136" y="4163701"/>
            <a:ext cx="59503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937639" y="4501999"/>
            <a:ext cx="7264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S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u</a:t>
            </a:r>
            <a:r>
              <a:rPr lang="en-US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mmary</a:t>
            </a: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  <a:sym typeface="+mn-ea"/>
            </a:endParaRPr>
          </a:p>
        </p:txBody>
      </p:sp>
      <p:sp>
        <p:nvSpPr>
          <p:cNvPr id="22" name="文本框 6"/>
          <p:cNvSpPr txBox="true">
            <a:spLocks noChangeArrowheads="true"/>
          </p:cNvSpPr>
          <p:nvPr/>
        </p:nvSpPr>
        <p:spPr bwMode="auto">
          <a:xfrm>
            <a:off x="5333894" y="316930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成果展示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34529" y="3441738"/>
            <a:ext cx="14734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chievement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exhibition</a:t>
            </a: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9742" y="4260449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 animBg="true"/>
      <p:bldP spid="87" grpId="0" animBg="true"/>
      <p:bldP spid="89" grpId="0"/>
      <p:bldP spid="90" grpId="0"/>
      <p:bldP spid="91" grpId="0" animBg="true"/>
      <p:bldP spid="93" grpId="0"/>
      <p:bldP spid="94" grpId="0"/>
      <p:bldP spid="95" grpId="0" animBg="true"/>
      <p:bldP spid="97" grpId="0"/>
      <p:bldP spid="156" grpId="0"/>
      <p:bldP spid="22" grpId="0"/>
      <p:bldP spid="23" grpId="0"/>
      <p:bldP spid="24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18900000">
            <a:off x="2345161" y="10758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398549" y="11320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21"/>
          <p:cNvSpPr txBox="true">
            <a:spLocks noChangeArrowheads="true"/>
          </p:cNvSpPr>
          <p:nvPr/>
        </p:nvSpPr>
        <p:spPr bwMode="auto">
          <a:xfrm>
            <a:off x="2413764" y="127833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第一部分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436959" y="35257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487561" y="35786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67925" y="953680"/>
            <a:ext cx="1258123" cy="3554333"/>
            <a:chOff x="3250518" y="1419902"/>
            <a:chExt cx="1677497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-1" fmla="*/ 641771 w 1283542"/>
                  <a:gd name="connsiteY0-2" fmla="*/ 0 h 1283542"/>
                  <a:gd name="connsiteX1-3" fmla="*/ 1283542 w 1283542"/>
                  <a:gd name="connsiteY1-4" fmla="*/ 641771 h 1283542"/>
                  <a:gd name="connsiteX2-5" fmla="*/ 641771 w 1283542"/>
                  <a:gd name="connsiteY2-6" fmla="*/ 1283542 h 1283542"/>
                  <a:gd name="connsiteX3-7" fmla="*/ 391965 w 1283542"/>
                  <a:gd name="connsiteY3-8" fmla="*/ 1233109 h 1283542"/>
                  <a:gd name="connsiteX4-9" fmla="*/ 310605 w 1283542"/>
                  <a:gd name="connsiteY4-10" fmla="*/ 1188948 h 1283542"/>
                  <a:gd name="connsiteX5-11" fmla="*/ 297317 w 1283542"/>
                  <a:gd name="connsiteY5-12" fmla="*/ 1120570 h 1283542"/>
                  <a:gd name="connsiteX6-13" fmla="*/ 266487 w 1283542"/>
                  <a:gd name="connsiteY6-14" fmla="*/ 1160354 h 1283542"/>
                  <a:gd name="connsiteX7-15" fmla="*/ 187971 w 1283542"/>
                  <a:gd name="connsiteY7-16" fmla="*/ 1095572 h 1283542"/>
                  <a:gd name="connsiteX8-17" fmla="*/ 0 w 1283542"/>
                  <a:gd name="connsiteY8-18" fmla="*/ 641771 h 1283542"/>
                  <a:gd name="connsiteX9-19" fmla="*/ 641771 w 1283542"/>
                  <a:gd name="connsiteY9-20" fmla="*/ 0 h 1283542"/>
                  <a:gd name="connsiteX0-21" fmla="*/ 641771 w 1283542"/>
                  <a:gd name="connsiteY0-22" fmla="*/ 0 h 1283542"/>
                  <a:gd name="connsiteX1-23" fmla="*/ 1283542 w 1283542"/>
                  <a:gd name="connsiteY1-24" fmla="*/ 641771 h 1283542"/>
                  <a:gd name="connsiteX2-25" fmla="*/ 641771 w 1283542"/>
                  <a:gd name="connsiteY2-26" fmla="*/ 1283542 h 1283542"/>
                  <a:gd name="connsiteX3-27" fmla="*/ 391965 w 1283542"/>
                  <a:gd name="connsiteY3-28" fmla="*/ 1233109 h 1283542"/>
                  <a:gd name="connsiteX4-29" fmla="*/ 310605 w 1283542"/>
                  <a:gd name="connsiteY4-30" fmla="*/ 1188948 h 1283542"/>
                  <a:gd name="connsiteX5-31" fmla="*/ 266487 w 1283542"/>
                  <a:gd name="connsiteY5-32" fmla="*/ 1160354 h 1283542"/>
                  <a:gd name="connsiteX6-33" fmla="*/ 187971 w 1283542"/>
                  <a:gd name="connsiteY6-34" fmla="*/ 1095572 h 1283542"/>
                  <a:gd name="connsiteX7-35" fmla="*/ 0 w 1283542"/>
                  <a:gd name="connsiteY7-36" fmla="*/ 641771 h 1283542"/>
                  <a:gd name="connsiteX8-37" fmla="*/ 641771 w 1283542"/>
                  <a:gd name="connsiteY8-38" fmla="*/ 0 h 1283542"/>
                  <a:gd name="connsiteX0-39" fmla="*/ 310605 w 1283542"/>
                  <a:gd name="connsiteY0-40" fmla="*/ 1188948 h 1283542"/>
                  <a:gd name="connsiteX1-41" fmla="*/ 266487 w 1283542"/>
                  <a:gd name="connsiteY1-42" fmla="*/ 1160354 h 1283542"/>
                  <a:gd name="connsiteX2-43" fmla="*/ 187971 w 1283542"/>
                  <a:gd name="connsiteY2-44" fmla="*/ 1095572 h 1283542"/>
                  <a:gd name="connsiteX3-45" fmla="*/ 0 w 1283542"/>
                  <a:gd name="connsiteY3-46" fmla="*/ 641771 h 1283542"/>
                  <a:gd name="connsiteX4-47" fmla="*/ 641771 w 1283542"/>
                  <a:gd name="connsiteY4-48" fmla="*/ 0 h 1283542"/>
                  <a:gd name="connsiteX5-49" fmla="*/ 1283542 w 1283542"/>
                  <a:gd name="connsiteY5-50" fmla="*/ 641771 h 1283542"/>
                  <a:gd name="connsiteX6-51" fmla="*/ 641771 w 1283542"/>
                  <a:gd name="connsiteY6-52" fmla="*/ 1283542 h 1283542"/>
                  <a:gd name="connsiteX7-53" fmla="*/ 391965 w 1283542"/>
                  <a:gd name="connsiteY7-54" fmla="*/ 1233109 h 1283542"/>
                  <a:gd name="connsiteX8-55" fmla="*/ 402045 w 1283542"/>
                  <a:gd name="connsiteY8-56" fmla="*/ 1280388 h 1283542"/>
                  <a:gd name="connsiteX0-57" fmla="*/ 310605 w 1283542"/>
                  <a:gd name="connsiteY0-58" fmla="*/ 1188948 h 1283542"/>
                  <a:gd name="connsiteX1-59" fmla="*/ 266487 w 1283542"/>
                  <a:gd name="connsiteY1-60" fmla="*/ 1160354 h 1283542"/>
                  <a:gd name="connsiteX2-61" fmla="*/ 187971 w 1283542"/>
                  <a:gd name="connsiteY2-62" fmla="*/ 1095572 h 1283542"/>
                  <a:gd name="connsiteX3-63" fmla="*/ 0 w 1283542"/>
                  <a:gd name="connsiteY3-64" fmla="*/ 641771 h 1283542"/>
                  <a:gd name="connsiteX4-65" fmla="*/ 641771 w 1283542"/>
                  <a:gd name="connsiteY4-66" fmla="*/ 0 h 1283542"/>
                  <a:gd name="connsiteX5-67" fmla="*/ 1283542 w 1283542"/>
                  <a:gd name="connsiteY5-68" fmla="*/ 641771 h 1283542"/>
                  <a:gd name="connsiteX6-69" fmla="*/ 641771 w 1283542"/>
                  <a:gd name="connsiteY6-70" fmla="*/ 1283542 h 1283542"/>
                  <a:gd name="connsiteX7-71" fmla="*/ 391965 w 1283542"/>
                  <a:gd name="connsiteY7-72" fmla="*/ 1233109 h 12835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true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true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true">
            <a:spLocks noChangeArrowheads="true"/>
          </p:cNvSpPr>
          <p:nvPr/>
        </p:nvSpPr>
        <p:spPr bwMode="auto">
          <a:xfrm>
            <a:off x="1098021" y="2602820"/>
            <a:ext cx="98552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1400" dirty="0">
                <a:solidFill>
                  <a:schemeClr val="bg1"/>
                </a:solidFill>
                <a:latin typeface="微软雅黑" panose="020B0503020204020204" pitchFamily="34" charset="-122"/>
                <a:ea typeface="宋体" charset="0"/>
                <a:sym typeface="+mn-lt"/>
              </a:rPr>
              <a:t>歌词编辑</a:t>
            </a:r>
            <a:endParaRPr lang="zh-CN" altLang="id-ID" sz="1400" dirty="0">
              <a:solidFill>
                <a:schemeClr val="bg1"/>
              </a:solidFill>
              <a:latin typeface="微软雅黑" panose="020B0503020204020204" pitchFamily="34" charset="-122"/>
              <a:ea typeface="宋体" charset="0"/>
              <a:sym typeface="+mn-lt"/>
            </a:endParaRPr>
          </a:p>
        </p:txBody>
      </p:sp>
      <p:sp>
        <p:nvSpPr>
          <p:cNvPr id="66" name="TextBox 21"/>
          <p:cNvSpPr txBox="true">
            <a:spLocks noChangeArrowheads="true"/>
          </p:cNvSpPr>
          <p:nvPr/>
        </p:nvSpPr>
        <p:spPr bwMode="auto">
          <a:xfrm>
            <a:off x="2527807" y="3726316"/>
            <a:ext cx="7315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第二部分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8707" y="387590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08707" y="128966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132814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3912239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true">
            <a:spLocks noChangeArrowheads="true"/>
          </p:cNvSpPr>
          <p:nvPr/>
        </p:nvSpPr>
        <p:spPr bwMode="auto">
          <a:xfrm>
            <a:off x="5722222" y="1226218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ea typeface="宋体" charset="0"/>
                <a:sym typeface="Arial" panose="020B0604020202020204" pitchFamily="34" charset="0"/>
              </a:rPr>
              <a:t>编辑</a:t>
            </a:r>
            <a:endParaRPr lang="zh-CN" altLang="en-US" sz="1200" b="1" dirty="0">
              <a:solidFill>
                <a:srgbClr val="404040"/>
              </a:solidFill>
              <a:latin typeface="微软雅黑" panose="020B0503020204020204" pitchFamily="34" charset="-122"/>
              <a:ea typeface="宋体" charset="0"/>
              <a:sym typeface="Arial" panose="020B0604020202020204" pitchFamily="34" charset="0"/>
            </a:endParaRPr>
          </a:p>
        </p:txBody>
      </p:sp>
      <p:sp>
        <p:nvSpPr>
          <p:cNvPr id="77" name="0"/>
          <p:cNvSpPr txBox="true">
            <a:spLocks noChangeArrowheads="true"/>
          </p:cNvSpPr>
          <p:nvPr/>
        </p:nvSpPr>
        <p:spPr bwMode="auto">
          <a:xfrm>
            <a:off x="5721732" y="1486262"/>
            <a:ext cx="2212713" cy="50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编辑歌词内容</a:t>
            </a:r>
            <a:endParaRPr lang="zh-CN" altLang="en-US" sz="1100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100" dirty="0">
                <a:solidFill>
                  <a:srgbClr val="404040"/>
                </a:solidFill>
                <a:latin typeface="+mj-ea"/>
                <a:ea typeface="+mj-ea"/>
              </a:rPr>
              <a:t>添加删除时间戳</a:t>
            </a:r>
            <a:endParaRPr lang="en-US" altLang="zh-CN" sz="1100" dirty="0">
              <a:solidFill>
                <a:srgbClr val="404040"/>
              </a:solidFill>
              <a:latin typeface="+mj-ea"/>
              <a:ea typeface="+mj-ea"/>
            </a:endParaRPr>
          </a:p>
          <a:p>
            <a:endParaRPr lang="en-US" altLang="zh-CN" sz="11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80" name="0"/>
          <p:cNvSpPr txBox="true">
            <a:spLocks noChangeArrowheads="true"/>
          </p:cNvSpPr>
          <p:nvPr/>
        </p:nvSpPr>
        <p:spPr bwMode="auto">
          <a:xfrm>
            <a:off x="5741177" y="3794938"/>
            <a:ext cx="146446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ea typeface="宋体" charset="0"/>
                <a:sym typeface="Arial" panose="020B0604020202020204" pitchFamily="34" charset="0"/>
              </a:rPr>
              <a:t>测试</a:t>
            </a:r>
            <a:endParaRPr lang="zh-CN" altLang="en-US" sz="1200" b="1" dirty="0">
              <a:solidFill>
                <a:srgbClr val="404040"/>
              </a:solidFill>
              <a:latin typeface="微软雅黑" panose="020B0503020204020204" pitchFamily="34" charset="-122"/>
              <a:ea typeface="宋体" charset="0"/>
              <a:sym typeface="Arial" panose="020B0604020202020204" pitchFamily="34" charset="0"/>
            </a:endParaRPr>
          </a:p>
        </p:txBody>
      </p:sp>
      <p:sp>
        <p:nvSpPr>
          <p:cNvPr id="81" name="0"/>
          <p:cNvSpPr txBox="true">
            <a:spLocks noChangeArrowheads="true"/>
          </p:cNvSpPr>
          <p:nvPr/>
        </p:nvSpPr>
        <p:spPr bwMode="auto">
          <a:xfrm>
            <a:off x="5741322" y="4059427"/>
            <a:ext cx="2212713" cy="8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播放歌曲进行测试：</a:t>
            </a:r>
            <a:endParaRPr lang="zh-CN" altLang="en-US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测试时随着歌曲的播放，相对应的歌词会高亮显示，并动态显示频谱。</a:t>
            </a:r>
            <a:endParaRPr lang="zh-CN" altLang="en-US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1100" dirty="0">
                <a:solidFill>
                  <a:srgbClr val="404040"/>
                </a:solidFill>
                <a:latin typeface="+mj-ea"/>
                <a:ea typeface="+mj-ea"/>
              </a:rPr>
              <a:t>测试时可根据自身需求调整歌曲的播放进度。</a:t>
            </a:r>
            <a:endParaRPr lang="en-US" altLang="zh-CN" sz="11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82" name="文本框 59"/>
          <p:cNvSpPr txBox="true"/>
          <p:nvPr/>
        </p:nvSpPr>
        <p:spPr>
          <a:xfrm>
            <a:off x="570657" y="454030"/>
            <a:ext cx="2095898" cy="391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03830" y="1555115"/>
            <a:ext cx="203835" cy="204470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4" name="Freeform 18"/>
            <p:cNvSpPr/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9"/>
            <p:cNvSpPr>
              <a:spLocks noEditPoints="true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69092" y="3996863"/>
            <a:ext cx="173469" cy="179665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7" name="Rectangle 239"/>
            <p:cNvSpPr>
              <a:spLocks noChangeArrowheads="true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240"/>
            <p:cNvSpPr>
              <a:spLocks noChangeArrowheads="true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241"/>
            <p:cNvSpPr>
              <a:spLocks noChangeArrowheads="true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242"/>
            <p:cNvSpPr>
              <a:spLocks noChangeArrowheads="true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true"/>
      <p:bldP spid="20" grpId="0" bldLvl="0" animBg="true"/>
      <p:bldP spid="27" grpId="0"/>
      <p:bldP spid="30" grpId="0" bldLvl="0" animBg="true"/>
      <p:bldP spid="31" grpId="0" bldLvl="0" animBg="true"/>
      <p:bldP spid="56" grpId="0" bldLvl="0" animBg="true"/>
      <p:bldP spid="57" grpId="0" bldLvl="0" animBg="true"/>
      <p:bldP spid="58" grpId="0"/>
      <p:bldP spid="66" grpId="0"/>
      <p:bldP spid="68" grpId="0" bldLvl="0" animBg="true"/>
      <p:bldP spid="69" grpId="0" bldLvl="0" animBg="true"/>
      <p:bldP spid="76" grpId="0"/>
      <p:bldP spid="77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18900000">
            <a:off x="3208126" y="22905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3261514" y="234364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 rot="2760000">
            <a:off x="2978785" y="2122170"/>
            <a:ext cx="1159510" cy="1294130"/>
            <a:chOff x="3249508" y="1667911"/>
            <a:chExt cx="1339487" cy="1494955"/>
          </a:xfrm>
        </p:grpSpPr>
        <p:sp>
          <p:nvSpPr>
            <p:cNvPr id="42" name="任意多边形: 形状 27"/>
            <p:cNvSpPr/>
            <p:nvPr/>
          </p:nvSpPr>
          <p:spPr>
            <a:xfrm rot="388124">
              <a:off x="3305453" y="1667911"/>
              <a:ext cx="1283542" cy="1283542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49508" y="3023166"/>
              <a:ext cx="139700" cy="139700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H="true">
              <a:off x="3364229" y="2805302"/>
              <a:ext cx="192611" cy="230846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true">
            <a:spLocks noChangeArrowheads="true"/>
          </p:cNvSpPr>
          <p:nvPr/>
        </p:nvSpPr>
        <p:spPr bwMode="auto">
          <a:xfrm>
            <a:off x="952777" y="2590091"/>
            <a:ext cx="1354231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1400" dirty="0">
                <a:solidFill>
                  <a:schemeClr val="bg1"/>
                </a:solidFill>
                <a:latin typeface="微软雅黑" panose="020B0503020204020204" pitchFamily="34" charset="-122"/>
                <a:ea typeface="宋体" charset="0"/>
                <a:sym typeface="+mn-lt"/>
              </a:rPr>
              <a:t>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宋体" charset="0"/>
                <a:sym typeface="+mn-lt"/>
              </a:rPr>
              <a:t>曲信息</a:t>
            </a:r>
            <a:r>
              <a:rPr lang="zh-CN" altLang="id-ID" sz="1400" dirty="0">
                <a:solidFill>
                  <a:schemeClr val="bg1"/>
                </a:solidFill>
                <a:latin typeface="微软雅黑" panose="020B0503020204020204" pitchFamily="34" charset="-122"/>
                <a:ea typeface="宋体" charset="0"/>
                <a:sym typeface="+mn-lt"/>
              </a:rPr>
              <a:t>编辑</a:t>
            </a:r>
            <a:endParaRPr lang="zh-CN" altLang="id-ID" sz="1400" dirty="0">
              <a:solidFill>
                <a:schemeClr val="bg1"/>
              </a:solidFill>
              <a:latin typeface="微软雅黑" panose="020B0503020204020204" pitchFamily="34" charset="-122"/>
              <a:ea typeface="宋体" charset="0"/>
              <a:sym typeface="+mn-lt"/>
            </a:endParaRPr>
          </a:p>
        </p:txBody>
      </p:sp>
      <p:sp>
        <p:nvSpPr>
          <p:cNvPr id="82" name="文本框 59"/>
          <p:cNvSpPr txBox="true"/>
          <p:nvPr/>
        </p:nvSpPr>
        <p:spPr>
          <a:xfrm>
            <a:off x="570657" y="454030"/>
            <a:ext cx="2095898" cy="391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6325" y="2626995"/>
            <a:ext cx="203835" cy="204470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4" name="Freeform 18"/>
            <p:cNvSpPr/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9"/>
            <p:cNvSpPr>
              <a:spLocks noEditPoints="true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5965602" y="266888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17" name="直接连接符 16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352958" y="272895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本框 17"/>
          <p:cNvSpPr txBox="true"/>
          <p:nvPr/>
        </p:nvSpPr>
        <p:spPr>
          <a:xfrm>
            <a:off x="6254115" y="2430145"/>
            <a:ext cx="52832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宋体" charset="0"/>
                <a:sym typeface="Arial" panose="020B0604020202020204" pitchFamily="34" charset="0"/>
              </a:rPr>
              <a:t>编辑</a:t>
            </a:r>
            <a:endParaRPr lang="zh-CN" altLang="en-US"/>
          </a:p>
        </p:txBody>
      </p:sp>
      <p:sp>
        <p:nvSpPr>
          <p:cNvPr id="21" name="文本框 20"/>
          <p:cNvSpPr txBox="true"/>
          <p:nvPr/>
        </p:nvSpPr>
        <p:spPr>
          <a:xfrm>
            <a:off x="6254115" y="2717676"/>
            <a:ext cx="1668145" cy="11310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编辑歌曲信息：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kid3</a:t>
            </a:r>
            <a:r>
              <a:rPr lang="zh-CN" altLang="en-US" dirty="0"/>
              <a:t>界面对歌曲的专辑、标题、艺人、注释、流派等内容进行编辑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true"/>
      <p:bldP spid="20" grpId="0" bldLvl="0" animBg="true"/>
      <p:bldP spid="56" grpId="0" bldLvl="0" animBg="true"/>
      <p:bldP spid="57" grpId="0" bldLvl="0" animBg="true"/>
      <p:bldP spid="58" grpId="0"/>
      <p:bldP spid="16" grpId="0" bldLvl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93"/>
          <p:cNvSpPr txBox="true"/>
          <p:nvPr/>
        </p:nvSpPr>
        <p:spPr>
          <a:xfrm>
            <a:off x="402795" y="124850"/>
            <a:ext cx="279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项目创新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2650658" y="1552630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3886943" y="122870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4067453" y="1386407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62" name="Freeform 5"/>
            <p:cNvSpPr/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6"/>
            <p:cNvSpPr>
              <a:spLocks noEditPoints="true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5071160" y="107482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5208313" y="1121833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166" name="Oval 44"/>
            <p:cNvSpPr>
              <a:spLocks noChangeArrowheads="true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5"/>
            <p:cNvSpPr/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6"/>
            <p:cNvSpPr/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47"/>
            <p:cNvSpPr>
              <a:spLocks noChangeArrowheads="true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8"/>
            <p:cNvSpPr/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9"/>
            <p:cNvSpPr/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50"/>
            <p:cNvSpPr>
              <a:spLocks noChangeArrowheads="true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51"/>
            <p:cNvSpPr/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52"/>
            <p:cNvSpPr/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53"/>
            <p:cNvSpPr/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54"/>
            <p:cNvSpPr/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55"/>
            <p:cNvSpPr/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56"/>
            <p:cNvSpPr/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57"/>
            <p:cNvSpPr/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58"/>
            <p:cNvSpPr/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59"/>
            <p:cNvSpPr/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60"/>
            <p:cNvSpPr/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61"/>
            <p:cNvSpPr/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62"/>
            <p:cNvSpPr/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63"/>
            <p:cNvSpPr/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64"/>
            <p:cNvSpPr>
              <a:spLocks noChangeArrowheads="true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65"/>
            <p:cNvSpPr/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66"/>
            <p:cNvSpPr/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67"/>
            <p:cNvSpPr>
              <a:spLocks noChangeArrowheads="true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68"/>
            <p:cNvSpPr/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69"/>
            <p:cNvSpPr/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Oval 70"/>
            <p:cNvSpPr>
              <a:spLocks noChangeArrowheads="true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71"/>
            <p:cNvSpPr/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72"/>
            <p:cNvSpPr/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73"/>
            <p:cNvSpPr/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74"/>
            <p:cNvSpPr/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75"/>
            <p:cNvSpPr/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76"/>
            <p:cNvSpPr/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77"/>
            <p:cNvSpPr/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78"/>
            <p:cNvSpPr/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79"/>
            <p:cNvSpPr/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80"/>
            <p:cNvSpPr/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81"/>
            <p:cNvSpPr/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82"/>
            <p:cNvSpPr/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83"/>
            <p:cNvSpPr/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0" name="L 形 209"/>
          <p:cNvSpPr>
            <a:spLocks noChangeAspect="true"/>
          </p:cNvSpPr>
          <p:nvPr/>
        </p:nvSpPr>
        <p:spPr>
          <a:xfrm rot="13500000">
            <a:off x="2408779" y="4172578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true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true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2770472" y="1679678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212" name="Freeform 30"/>
            <p:cNvSpPr>
              <a:spLocks noEditPoints="true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1"/>
            <p:cNvSpPr>
              <a:spLocks noEditPoints="true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4" name="任意多边形 213"/>
          <p:cNvSpPr/>
          <p:nvPr/>
        </p:nvSpPr>
        <p:spPr>
          <a:xfrm rot="466415">
            <a:off x="5828863" y="1504329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-1" fmla="*/ 0 w 1314450"/>
              <a:gd name="connsiteY0-2" fmla="*/ 0 h 873125"/>
              <a:gd name="connsiteX1-3" fmla="*/ 0 w 1314450"/>
              <a:gd name="connsiteY1-4" fmla="*/ 63500 h 873125"/>
              <a:gd name="connsiteX2-5" fmla="*/ 1309688 w 1314450"/>
              <a:gd name="connsiteY2-6" fmla="*/ 873125 h 873125"/>
              <a:gd name="connsiteX3-7" fmla="*/ 1314450 w 1314450"/>
              <a:gd name="connsiteY3-8" fmla="*/ 815975 h 873125"/>
              <a:gd name="connsiteX4-9" fmla="*/ 0 w 1314450"/>
              <a:gd name="connsiteY4-10" fmla="*/ 0 h 873125"/>
              <a:gd name="connsiteX0-11" fmla="*/ 0 w 1314450"/>
              <a:gd name="connsiteY0-12" fmla="*/ 0 h 875506"/>
              <a:gd name="connsiteX1-13" fmla="*/ 0 w 1314450"/>
              <a:gd name="connsiteY1-14" fmla="*/ 63500 h 875506"/>
              <a:gd name="connsiteX2-15" fmla="*/ 1314450 w 1314450"/>
              <a:gd name="connsiteY2-16" fmla="*/ 875506 h 875506"/>
              <a:gd name="connsiteX3-17" fmla="*/ 1314450 w 1314450"/>
              <a:gd name="connsiteY3-18" fmla="*/ 815975 h 875506"/>
              <a:gd name="connsiteX4-19" fmla="*/ 0 w 1314450"/>
              <a:gd name="connsiteY4-20" fmla="*/ 0 h 875506"/>
              <a:gd name="connsiteX0-21" fmla="*/ 16669 w 1314450"/>
              <a:gd name="connsiteY0-22" fmla="*/ 0 h 868362"/>
              <a:gd name="connsiteX1-23" fmla="*/ 0 w 1314450"/>
              <a:gd name="connsiteY1-24" fmla="*/ 56356 h 868362"/>
              <a:gd name="connsiteX2-25" fmla="*/ 1314450 w 1314450"/>
              <a:gd name="connsiteY2-26" fmla="*/ 868362 h 868362"/>
              <a:gd name="connsiteX3-27" fmla="*/ 1314450 w 1314450"/>
              <a:gd name="connsiteY3-28" fmla="*/ 808831 h 868362"/>
              <a:gd name="connsiteX4-29" fmla="*/ 16669 w 1314450"/>
              <a:gd name="connsiteY4-30" fmla="*/ 0 h 868362"/>
              <a:gd name="connsiteX0-31" fmla="*/ 4763 w 1302544"/>
              <a:gd name="connsiteY0-32" fmla="*/ 0 h 868362"/>
              <a:gd name="connsiteX1-33" fmla="*/ 0 w 1302544"/>
              <a:gd name="connsiteY1-34" fmla="*/ 63500 h 868362"/>
              <a:gd name="connsiteX2-35" fmla="*/ 1302544 w 1302544"/>
              <a:gd name="connsiteY2-36" fmla="*/ 868362 h 868362"/>
              <a:gd name="connsiteX3-37" fmla="*/ 1302544 w 1302544"/>
              <a:gd name="connsiteY3-38" fmla="*/ 808831 h 868362"/>
              <a:gd name="connsiteX4-39" fmla="*/ 4763 w 1302544"/>
              <a:gd name="connsiteY4-40" fmla="*/ 0 h 868362"/>
              <a:gd name="connsiteX0-41" fmla="*/ 4763 w 1302544"/>
              <a:gd name="connsiteY0-42" fmla="*/ 0 h 875506"/>
              <a:gd name="connsiteX1-43" fmla="*/ 0 w 1302544"/>
              <a:gd name="connsiteY1-44" fmla="*/ 70644 h 875506"/>
              <a:gd name="connsiteX2-45" fmla="*/ 1302544 w 1302544"/>
              <a:gd name="connsiteY2-46" fmla="*/ 875506 h 875506"/>
              <a:gd name="connsiteX3-47" fmla="*/ 1302544 w 1302544"/>
              <a:gd name="connsiteY3-48" fmla="*/ 815975 h 875506"/>
              <a:gd name="connsiteX4-49" fmla="*/ 4763 w 1302544"/>
              <a:gd name="connsiteY4-50" fmla="*/ 0 h 875506"/>
              <a:gd name="connsiteX0-51" fmla="*/ 7145 w 1304926"/>
              <a:gd name="connsiteY0-52" fmla="*/ 0 h 875506"/>
              <a:gd name="connsiteX1-53" fmla="*/ 0 w 1304926"/>
              <a:gd name="connsiteY1-54" fmla="*/ 53975 h 875506"/>
              <a:gd name="connsiteX2-55" fmla="*/ 1304926 w 1304926"/>
              <a:gd name="connsiteY2-56" fmla="*/ 875506 h 875506"/>
              <a:gd name="connsiteX3-57" fmla="*/ 1304926 w 1304926"/>
              <a:gd name="connsiteY3-58" fmla="*/ 815975 h 875506"/>
              <a:gd name="connsiteX4-59" fmla="*/ 7145 w 1304926"/>
              <a:gd name="connsiteY4-60" fmla="*/ 0 h 875506"/>
              <a:gd name="connsiteX0-61" fmla="*/ 1 w 1297782"/>
              <a:gd name="connsiteY0-62" fmla="*/ 0 h 875506"/>
              <a:gd name="connsiteX1-63" fmla="*/ 0 w 1297782"/>
              <a:gd name="connsiteY1-64" fmla="*/ 51594 h 875506"/>
              <a:gd name="connsiteX2-65" fmla="*/ 1297782 w 1297782"/>
              <a:gd name="connsiteY2-66" fmla="*/ 875506 h 875506"/>
              <a:gd name="connsiteX3-67" fmla="*/ 1297782 w 1297782"/>
              <a:gd name="connsiteY3-68" fmla="*/ 815975 h 875506"/>
              <a:gd name="connsiteX4-69" fmla="*/ 1 w 1297782"/>
              <a:gd name="connsiteY4-70" fmla="*/ 0 h 875506"/>
              <a:gd name="connsiteX0-71" fmla="*/ 0 w 1297781"/>
              <a:gd name="connsiteY0-72" fmla="*/ 0 h 875506"/>
              <a:gd name="connsiteX1-73" fmla="*/ 2380 w 1297781"/>
              <a:gd name="connsiteY1-74" fmla="*/ 44451 h 875506"/>
              <a:gd name="connsiteX2-75" fmla="*/ 1297781 w 1297781"/>
              <a:gd name="connsiteY2-76" fmla="*/ 875506 h 875506"/>
              <a:gd name="connsiteX3-77" fmla="*/ 1297781 w 1297781"/>
              <a:gd name="connsiteY3-78" fmla="*/ 815975 h 875506"/>
              <a:gd name="connsiteX4-79" fmla="*/ 0 w 1297781"/>
              <a:gd name="connsiteY4-80" fmla="*/ 0 h 875506"/>
              <a:gd name="connsiteX0-81" fmla="*/ 7145 w 1295401"/>
              <a:gd name="connsiteY0-82" fmla="*/ 0 h 858837"/>
              <a:gd name="connsiteX1-83" fmla="*/ 0 w 1295401"/>
              <a:gd name="connsiteY1-84" fmla="*/ 27782 h 858837"/>
              <a:gd name="connsiteX2-85" fmla="*/ 1295401 w 1295401"/>
              <a:gd name="connsiteY2-86" fmla="*/ 858837 h 858837"/>
              <a:gd name="connsiteX3-87" fmla="*/ 1295401 w 1295401"/>
              <a:gd name="connsiteY3-88" fmla="*/ 799306 h 858837"/>
              <a:gd name="connsiteX4-89" fmla="*/ 7145 w 1295401"/>
              <a:gd name="connsiteY4-90" fmla="*/ 0 h 858837"/>
              <a:gd name="connsiteX0-91" fmla="*/ 2382 w 1290638"/>
              <a:gd name="connsiteY0-92" fmla="*/ 0 h 858837"/>
              <a:gd name="connsiteX1-93" fmla="*/ 0 w 1290638"/>
              <a:gd name="connsiteY1-94" fmla="*/ 39688 h 858837"/>
              <a:gd name="connsiteX2-95" fmla="*/ 1290638 w 1290638"/>
              <a:gd name="connsiteY2-96" fmla="*/ 858837 h 858837"/>
              <a:gd name="connsiteX3-97" fmla="*/ 1290638 w 1290638"/>
              <a:gd name="connsiteY3-98" fmla="*/ 799306 h 858837"/>
              <a:gd name="connsiteX4-99" fmla="*/ 2382 w 1290638"/>
              <a:gd name="connsiteY4-100" fmla="*/ 0 h 858837"/>
              <a:gd name="connsiteX0-101" fmla="*/ 2382 w 1290638"/>
              <a:gd name="connsiteY0-102" fmla="*/ 0 h 868362"/>
              <a:gd name="connsiteX1-103" fmla="*/ 0 w 1290638"/>
              <a:gd name="connsiteY1-104" fmla="*/ 49213 h 868362"/>
              <a:gd name="connsiteX2-105" fmla="*/ 1290638 w 1290638"/>
              <a:gd name="connsiteY2-106" fmla="*/ 868362 h 868362"/>
              <a:gd name="connsiteX3-107" fmla="*/ 1290638 w 1290638"/>
              <a:gd name="connsiteY3-108" fmla="*/ 808831 h 868362"/>
              <a:gd name="connsiteX4-109" fmla="*/ 2382 w 1290638"/>
              <a:gd name="connsiteY4-110" fmla="*/ 0 h 868362"/>
              <a:gd name="connsiteX0-111" fmla="*/ 2382 w 1290638"/>
              <a:gd name="connsiteY0-112" fmla="*/ 0 h 868362"/>
              <a:gd name="connsiteX1-113" fmla="*/ 0 w 1290638"/>
              <a:gd name="connsiteY1-114" fmla="*/ 49213 h 868362"/>
              <a:gd name="connsiteX2-115" fmla="*/ 1290638 w 1290638"/>
              <a:gd name="connsiteY2-116" fmla="*/ 868362 h 868362"/>
              <a:gd name="connsiteX3-117" fmla="*/ 1285875 w 1290638"/>
              <a:gd name="connsiteY3-118" fmla="*/ 801687 h 868362"/>
              <a:gd name="connsiteX4-119" fmla="*/ 2382 w 1290638"/>
              <a:gd name="connsiteY4-120" fmla="*/ 0 h 868362"/>
              <a:gd name="connsiteX0-121" fmla="*/ 2382 w 1285876"/>
              <a:gd name="connsiteY0-122" fmla="*/ 0 h 863600"/>
              <a:gd name="connsiteX1-123" fmla="*/ 0 w 1285876"/>
              <a:gd name="connsiteY1-124" fmla="*/ 49213 h 863600"/>
              <a:gd name="connsiteX2-125" fmla="*/ 1285876 w 1285876"/>
              <a:gd name="connsiteY2-126" fmla="*/ 863600 h 863600"/>
              <a:gd name="connsiteX3-127" fmla="*/ 1285875 w 1285876"/>
              <a:gd name="connsiteY3-128" fmla="*/ 801687 h 863600"/>
              <a:gd name="connsiteX4-129" fmla="*/ 2382 w 1285876"/>
              <a:gd name="connsiteY4-130" fmla="*/ 0 h 863600"/>
              <a:gd name="connsiteX0-131" fmla="*/ 4173 w 1287667"/>
              <a:gd name="connsiteY0-132" fmla="*/ 0 h 863600"/>
              <a:gd name="connsiteX1-133" fmla="*/ 0 w 1287667"/>
              <a:gd name="connsiteY1-134" fmla="*/ 57825 h 863600"/>
              <a:gd name="connsiteX2-135" fmla="*/ 1287667 w 1287667"/>
              <a:gd name="connsiteY2-136" fmla="*/ 863600 h 863600"/>
              <a:gd name="connsiteX3-137" fmla="*/ 1287666 w 1287667"/>
              <a:gd name="connsiteY3-138" fmla="*/ 801687 h 863600"/>
              <a:gd name="connsiteX4-139" fmla="*/ 4173 w 1287667"/>
              <a:gd name="connsiteY4-140" fmla="*/ 0 h 863600"/>
              <a:gd name="connsiteX0-141" fmla="*/ 0 w 1288866"/>
              <a:gd name="connsiteY0-142" fmla="*/ 0 h 836042"/>
              <a:gd name="connsiteX1-143" fmla="*/ 1199 w 1288866"/>
              <a:gd name="connsiteY1-144" fmla="*/ 30267 h 836042"/>
              <a:gd name="connsiteX2-145" fmla="*/ 1288866 w 1288866"/>
              <a:gd name="connsiteY2-146" fmla="*/ 836042 h 836042"/>
              <a:gd name="connsiteX3-147" fmla="*/ 1288865 w 1288866"/>
              <a:gd name="connsiteY3-148" fmla="*/ 774129 h 836042"/>
              <a:gd name="connsiteX4-149" fmla="*/ 0 w 1288866"/>
              <a:gd name="connsiteY4-150" fmla="*/ 0 h 836042"/>
              <a:gd name="connsiteX0-151" fmla="*/ 0 w 1288866"/>
              <a:gd name="connsiteY0-152" fmla="*/ 0 h 836042"/>
              <a:gd name="connsiteX1-153" fmla="*/ 1199 w 1288866"/>
              <a:gd name="connsiteY1-154" fmla="*/ 30267 h 836042"/>
              <a:gd name="connsiteX2-155" fmla="*/ 1288866 w 1288866"/>
              <a:gd name="connsiteY2-156" fmla="*/ 836042 h 836042"/>
              <a:gd name="connsiteX3-157" fmla="*/ 1287074 w 1288866"/>
              <a:gd name="connsiteY3-158" fmla="*/ 781019 h 836042"/>
              <a:gd name="connsiteX4-159" fmla="*/ 0 w 1288866"/>
              <a:gd name="connsiteY4-160" fmla="*/ 0 h 836042"/>
              <a:gd name="connsiteX0-161" fmla="*/ 592 w 1287667"/>
              <a:gd name="connsiteY0-162" fmla="*/ 0 h 837764"/>
              <a:gd name="connsiteX1-163" fmla="*/ 0 w 1287667"/>
              <a:gd name="connsiteY1-164" fmla="*/ 31989 h 837764"/>
              <a:gd name="connsiteX2-165" fmla="*/ 1287667 w 1287667"/>
              <a:gd name="connsiteY2-166" fmla="*/ 837764 h 837764"/>
              <a:gd name="connsiteX3-167" fmla="*/ 1285875 w 1287667"/>
              <a:gd name="connsiteY3-168" fmla="*/ 782741 h 837764"/>
              <a:gd name="connsiteX4-169" fmla="*/ 592 w 1287667"/>
              <a:gd name="connsiteY4-170" fmla="*/ 0 h 837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5" name="任意多边形 214"/>
          <p:cNvSpPr/>
          <p:nvPr/>
        </p:nvSpPr>
        <p:spPr>
          <a:xfrm rot="466415">
            <a:off x="5047931" y="1451177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466415">
            <a:off x="5001198" y="2067180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-1" fmla="*/ 0 w 1314450"/>
              <a:gd name="connsiteY0-2" fmla="*/ 0 h 873125"/>
              <a:gd name="connsiteX1-3" fmla="*/ 0 w 1314450"/>
              <a:gd name="connsiteY1-4" fmla="*/ 63500 h 873125"/>
              <a:gd name="connsiteX2-5" fmla="*/ 1309688 w 1314450"/>
              <a:gd name="connsiteY2-6" fmla="*/ 873125 h 873125"/>
              <a:gd name="connsiteX3-7" fmla="*/ 1314450 w 1314450"/>
              <a:gd name="connsiteY3-8" fmla="*/ 815975 h 873125"/>
              <a:gd name="connsiteX4-9" fmla="*/ 0 w 1314450"/>
              <a:gd name="connsiteY4-10" fmla="*/ 0 h 873125"/>
              <a:gd name="connsiteX0-11" fmla="*/ 0 w 1314450"/>
              <a:gd name="connsiteY0-12" fmla="*/ 0 h 875506"/>
              <a:gd name="connsiteX1-13" fmla="*/ 0 w 1314450"/>
              <a:gd name="connsiteY1-14" fmla="*/ 63500 h 875506"/>
              <a:gd name="connsiteX2-15" fmla="*/ 1314450 w 1314450"/>
              <a:gd name="connsiteY2-16" fmla="*/ 875506 h 875506"/>
              <a:gd name="connsiteX3-17" fmla="*/ 1314450 w 1314450"/>
              <a:gd name="connsiteY3-18" fmla="*/ 815975 h 875506"/>
              <a:gd name="connsiteX4-19" fmla="*/ 0 w 1314450"/>
              <a:gd name="connsiteY4-20" fmla="*/ 0 h 875506"/>
              <a:gd name="connsiteX0-21" fmla="*/ 16669 w 1314450"/>
              <a:gd name="connsiteY0-22" fmla="*/ 0 h 868362"/>
              <a:gd name="connsiteX1-23" fmla="*/ 0 w 1314450"/>
              <a:gd name="connsiteY1-24" fmla="*/ 56356 h 868362"/>
              <a:gd name="connsiteX2-25" fmla="*/ 1314450 w 1314450"/>
              <a:gd name="connsiteY2-26" fmla="*/ 868362 h 868362"/>
              <a:gd name="connsiteX3-27" fmla="*/ 1314450 w 1314450"/>
              <a:gd name="connsiteY3-28" fmla="*/ 808831 h 868362"/>
              <a:gd name="connsiteX4-29" fmla="*/ 16669 w 1314450"/>
              <a:gd name="connsiteY4-30" fmla="*/ 0 h 868362"/>
              <a:gd name="connsiteX0-31" fmla="*/ 4763 w 1302544"/>
              <a:gd name="connsiteY0-32" fmla="*/ 0 h 868362"/>
              <a:gd name="connsiteX1-33" fmla="*/ 0 w 1302544"/>
              <a:gd name="connsiteY1-34" fmla="*/ 63500 h 868362"/>
              <a:gd name="connsiteX2-35" fmla="*/ 1302544 w 1302544"/>
              <a:gd name="connsiteY2-36" fmla="*/ 868362 h 868362"/>
              <a:gd name="connsiteX3-37" fmla="*/ 1302544 w 1302544"/>
              <a:gd name="connsiteY3-38" fmla="*/ 808831 h 868362"/>
              <a:gd name="connsiteX4-39" fmla="*/ 4763 w 1302544"/>
              <a:gd name="connsiteY4-40" fmla="*/ 0 h 868362"/>
              <a:gd name="connsiteX0-41" fmla="*/ 4763 w 1302544"/>
              <a:gd name="connsiteY0-42" fmla="*/ 0 h 875506"/>
              <a:gd name="connsiteX1-43" fmla="*/ 0 w 1302544"/>
              <a:gd name="connsiteY1-44" fmla="*/ 70644 h 875506"/>
              <a:gd name="connsiteX2-45" fmla="*/ 1302544 w 1302544"/>
              <a:gd name="connsiteY2-46" fmla="*/ 875506 h 875506"/>
              <a:gd name="connsiteX3-47" fmla="*/ 1302544 w 1302544"/>
              <a:gd name="connsiteY3-48" fmla="*/ 815975 h 875506"/>
              <a:gd name="connsiteX4-49" fmla="*/ 4763 w 1302544"/>
              <a:gd name="connsiteY4-50" fmla="*/ 0 h 875506"/>
              <a:gd name="connsiteX0-51" fmla="*/ 7145 w 1304926"/>
              <a:gd name="connsiteY0-52" fmla="*/ 0 h 875506"/>
              <a:gd name="connsiteX1-53" fmla="*/ 0 w 1304926"/>
              <a:gd name="connsiteY1-54" fmla="*/ 53975 h 875506"/>
              <a:gd name="connsiteX2-55" fmla="*/ 1304926 w 1304926"/>
              <a:gd name="connsiteY2-56" fmla="*/ 875506 h 875506"/>
              <a:gd name="connsiteX3-57" fmla="*/ 1304926 w 1304926"/>
              <a:gd name="connsiteY3-58" fmla="*/ 815975 h 875506"/>
              <a:gd name="connsiteX4-59" fmla="*/ 7145 w 1304926"/>
              <a:gd name="connsiteY4-60" fmla="*/ 0 h 875506"/>
              <a:gd name="connsiteX0-61" fmla="*/ 1 w 1297782"/>
              <a:gd name="connsiteY0-62" fmla="*/ 0 h 875506"/>
              <a:gd name="connsiteX1-63" fmla="*/ 0 w 1297782"/>
              <a:gd name="connsiteY1-64" fmla="*/ 51594 h 875506"/>
              <a:gd name="connsiteX2-65" fmla="*/ 1297782 w 1297782"/>
              <a:gd name="connsiteY2-66" fmla="*/ 875506 h 875506"/>
              <a:gd name="connsiteX3-67" fmla="*/ 1297782 w 1297782"/>
              <a:gd name="connsiteY3-68" fmla="*/ 815975 h 875506"/>
              <a:gd name="connsiteX4-69" fmla="*/ 1 w 1297782"/>
              <a:gd name="connsiteY4-70" fmla="*/ 0 h 875506"/>
              <a:gd name="connsiteX0-71" fmla="*/ 0 w 1297781"/>
              <a:gd name="connsiteY0-72" fmla="*/ 0 h 875506"/>
              <a:gd name="connsiteX1-73" fmla="*/ 2380 w 1297781"/>
              <a:gd name="connsiteY1-74" fmla="*/ 44451 h 875506"/>
              <a:gd name="connsiteX2-75" fmla="*/ 1297781 w 1297781"/>
              <a:gd name="connsiteY2-76" fmla="*/ 875506 h 875506"/>
              <a:gd name="connsiteX3-77" fmla="*/ 1297781 w 1297781"/>
              <a:gd name="connsiteY3-78" fmla="*/ 815975 h 875506"/>
              <a:gd name="connsiteX4-79" fmla="*/ 0 w 1297781"/>
              <a:gd name="connsiteY4-80" fmla="*/ 0 h 875506"/>
              <a:gd name="connsiteX0-81" fmla="*/ 7145 w 1295401"/>
              <a:gd name="connsiteY0-82" fmla="*/ 0 h 858837"/>
              <a:gd name="connsiteX1-83" fmla="*/ 0 w 1295401"/>
              <a:gd name="connsiteY1-84" fmla="*/ 27782 h 858837"/>
              <a:gd name="connsiteX2-85" fmla="*/ 1295401 w 1295401"/>
              <a:gd name="connsiteY2-86" fmla="*/ 858837 h 858837"/>
              <a:gd name="connsiteX3-87" fmla="*/ 1295401 w 1295401"/>
              <a:gd name="connsiteY3-88" fmla="*/ 799306 h 858837"/>
              <a:gd name="connsiteX4-89" fmla="*/ 7145 w 1295401"/>
              <a:gd name="connsiteY4-90" fmla="*/ 0 h 858837"/>
              <a:gd name="connsiteX0-91" fmla="*/ 2382 w 1290638"/>
              <a:gd name="connsiteY0-92" fmla="*/ 0 h 858837"/>
              <a:gd name="connsiteX1-93" fmla="*/ 0 w 1290638"/>
              <a:gd name="connsiteY1-94" fmla="*/ 39688 h 858837"/>
              <a:gd name="connsiteX2-95" fmla="*/ 1290638 w 1290638"/>
              <a:gd name="connsiteY2-96" fmla="*/ 858837 h 858837"/>
              <a:gd name="connsiteX3-97" fmla="*/ 1290638 w 1290638"/>
              <a:gd name="connsiteY3-98" fmla="*/ 799306 h 858837"/>
              <a:gd name="connsiteX4-99" fmla="*/ 2382 w 1290638"/>
              <a:gd name="connsiteY4-100" fmla="*/ 0 h 858837"/>
              <a:gd name="connsiteX0-101" fmla="*/ 2382 w 1290638"/>
              <a:gd name="connsiteY0-102" fmla="*/ 0 h 868362"/>
              <a:gd name="connsiteX1-103" fmla="*/ 0 w 1290638"/>
              <a:gd name="connsiteY1-104" fmla="*/ 49213 h 868362"/>
              <a:gd name="connsiteX2-105" fmla="*/ 1290638 w 1290638"/>
              <a:gd name="connsiteY2-106" fmla="*/ 868362 h 868362"/>
              <a:gd name="connsiteX3-107" fmla="*/ 1290638 w 1290638"/>
              <a:gd name="connsiteY3-108" fmla="*/ 808831 h 868362"/>
              <a:gd name="connsiteX4-109" fmla="*/ 2382 w 1290638"/>
              <a:gd name="connsiteY4-110" fmla="*/ 0 h 868362"/>
              <a:gd name="connsiteX0-111" fmla="*/ 2382 w 1290638"/>
              <a:gd name="connsiteY0-112" fmla="*/ 0 h 868362"/>
              <a:gd name="connsiteX1-113" fmla="*/ 0 w 1290638"/>
              <a:gd name="connsiteY1-114" fmla="*/ 49213 h 868362"/>
              <a:gd name="connsiteX2-115" fmla="*/ 1290638 w 1290638"/>
              <a:gd name="connsiteY2-116" fmla="*/ 868362 h 868362"/>
              <a:gd name="connsiteX3-117" fmla="*/ 1285875 w 1290638"/>
              <a:gd name="connsiteY3-118" fmla="*/ 801687 h 868362"/>
              <a:gd name="connsiteX4-119" fmla="*/ 2382 w 1290638"/>
              <a:gd name="connsiteY4-120" fmla="*/ 0 h 868362"/>
              <a:gd name="connsiteX0-121" fmla="*/ 2382 w 1285876"/>
              <a:gd name="connsiteY0-122" fmla="*/ 0 h 863600"/>
              <a:gd name="connsiteX1-123" fmla="*/ 0 w 1285876"/>
              <a:gd name="connsiteY1-124" fmla="*/ 49213 h 863600"/>
              <a:gd name="connsiteX2-125" fmla="*/ 1285876 w 1285876"/>
              <a:gd name="connsiteY2-126" fmla="*/ 863600 h 863600"/>
              <a:gd name="connsiteX3-127" fmla="*/ 1285875 w 1285876"/>
              <a:gd name="connsiteY3-128" fmla="*/ 801687 h 863600"/>
              <a:gd name="connsiteX4-129" fmla="*/ 2382 w 1285876"/>
              <a:gd name="connsiteY4-130" fmla="*/ 0 h 863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7" name="任意多边形 216"/>
          <p:cNvSpPr/>
          <p:nvPr/>
        </p:nvSpPr>
        <p:spPr>
          <a:xfrm rot="466415">
            <a:off x="6062087" y="2303134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-1" fmla="*/ 0 w 1297781"/>
              <a:gd name="connsiteY0-2" fmla="*/ 823913 h 876300"/>
              <a:gd name="connsiteX1-3" fmla="*/ 0 w 1297781"/>
              <a:gd name="connsiteY1-4" fmla="*/ 876300 h 876300"/>
              <a:gd name="connsiteX2-5" fmla="*/ 1297781 w 1297781"/>
              <a:gd name="connsiteY2-6" fmla="*/ 42863 h 876300"/>
              <a:gd name="connsiteX3-7" fmla="*/ 1281113 w 1297781"/>
              <a:gd name="connsiteY3-8" fmla="*/ 0 h 876300"/>
              <a:gd name="connsiteX4-9" fmla="*/ 0 w 1297781"/>
              <a:gd name="connsiteY4-10" fmla="*/ 823913 h 876300"/>
              <a:gd name="connsiteX0-11" fmla="*/ 0 w 1288256"/>
              <a:gd name="connsiteY0-12" fmla="*/ 823913 h 876300"/>
              <a:gd name="connsiteX1-13" fmla="*/ 0 w 1288256"/>
              <a:gd name="connsiteY1-14" fmla="*/ 876300 h 876300"/>
              <a:gd name="connsiteX2-15" fmla="*/ 1288256 w 1288256"/>
              <a:gd name="connsiteY2-16" fmla="*/ 45244 h 876300"/>
              <a:gd name="connsiteX3-17" fmla="*/ 1281113 w 1288256"/>
              <a:gd name="connsiteY3-18" fmla="*/ 0 h 876300"/>
              <a:gd name="connsiteX4-19" fmla="*/ 0 w 1288256"/>
              <a:gd name="connsiteY4-20" fmla="*/ 823913 h 876300"/>
              <a:gd name="connsiteX0-21" fmla="*/ 4762 w 1288256"/>
              <a:gd name="connsiteY0-22" fmla="*/ 814388 h 876300"/>
              <a:gd name="connsiteX1-23" fmla="*/ 0 w 1288256"/>
              <a:gd name="connsiteY1-24" fmla="*/ 876300 h 876300"/>
              <a:gd name="connsiteX2-25" fmla="*/ 1288256 w 1288256"/>
              <a:gd name="connsiteY2-26" fmla="*/ 45244 h 876300"/>
              <a:gd name="connsiteX3-27" fmla="*/ 1281113 w 1288256"/>
              <a:gd name="connsiteY3-28" fmla="*/ 0 h 876300"/>
              <a:gd name="connsiteX4-29" fmla="*/ 4762 w 1288256"/>
              <a:gd name="connsiteY4-30" fmla="*/ 814388 h 876300"/>
              <a:gd name="connsiteX0-31" fmla="*/ 0 w 1288256"/>
              <a:gd name="connsiteY0-32" fmla="*/ 812007 h 876300"/>
              <a:gd name="connsiteX1-33" fmla="*/ 0 w 1288256"/>
              <a:gd name="connsiteY1-34" fmla="*/ 876300 h 876300"/>
              <a:gd name="connsiteX2-35" fmla="*/ 1288256 w 1288256"/>
              <a:gd name="connsiteY2-36" fmla="*/ 45244 h 876300"/>
              <a:gd name="connsiteX3-37" fmla="*/ 1281113 w 1288256"/>
              <a:gd name="connsiteY3-38" fmla="*/ 0 h 876300"/>
              <a:gd name="connsiteX4-39" fmla="*/ 0 w 1288256"/>
              <a:gd name="connsiteY4-40" fmla="*/ 812007 h 876300"/>
              <a:gd name="connsiteX0-41" fmla="*/ 0 w 1281113"/>
              <a:gd name="connsiteY0-42" fmla="*/ 812007 h 876300"/>
              <a:gd name="connsiteX1-43" fmla="*/ 0 w 1281113"/>
              <a:gd name="connsiteY1-44" fmla="*/ 876300 h 876300"/>
              <a:gd name="connsiteX2-45" fmla="*/ 1088231 w 1281113"/>
              <a:gd name="connsiteY2-46" fmla="*/ 173831 h 876300"/>
              <a:gd name="connsiteX3-47" fmla="*/ 1281113 w 1281113"/>
              <a:gd name="connsiteY3-48" fmla="*/ 0 h 876300"/>
              <a:gd name="connsiteX4-49" fmla="*/ 0 w 1281113"/>
              <a:gd name="connsiteY4-50" fmla="*/ 812007 h 876300"/>
              <a:gd name="connsiteX0-51" fmla="*/ 0 w 1088232"/>
              <a:gd name="connsiteY0-52" fmla="*/ 685801 h 750094"/>
              <a:gd name="connsiteX1-53" fmla="*/ 0 w 1088232"/>
              <a:gd name="connsiteY1-54" fmla="*/ 750094 h 750094"/>
              <a:gd name="connsiteX2-55" fmla="*/ 1088231 w 1088232"/>
              <a:gd name="connsiteY2-56" fmla="*/ 47625 h 750094"/>
              <a:gd name="connsiteX3-57" fmla="*/ 1088232 w 1088232"/>
              <a:gd name="connsiteY3-58" fmla="*/ 0 h 750094"/>
              <a:gd name="connsiteX4-59" fmla="*/ 0 w 1088232"/>
              <a:gd name="connsiteY4-60" fmla="*/ 685801 h 750094"/>
              <a:gd name="connsiteX0-61" fmla="*/ 0 w 1095375"/>
              <a:gd name="connsiteY0-62" fmla="*/ 685801 h 750094"/>
              <a:gd name="connsiteX1-63" fmla="*/ 0 w 1095375"/>
              <a:gd name="connsiteY1-64" fmla="*/ 750094 h 750094"/>
              <a:gd name="connsiteX2-65" fmla="*/ 1095375 w 1095375"/>
              <a:gd name="connsiteY2-66" fmla="*/ 50006 h 750094"/>
              <a:gd name="connsiteX3-67" fmla="*/ 1088232 w 1095375"/>
              <a:gd name="connsiteY3-68" fmla="*/ 0 h 750094"/>
              <a:gd name="connsiteX4-69" fmla="*/ 0 w 1095375"/>
              <a:gd name="connsiteY4-70" fmla="*/ 685801 h 750094"/>
              <a:gd name="connsiteX0-71" fmla="*/ 0 w 1095376"/>
              <a:gd name="connsiteY0-72" fmla="*/ 678657 h 742950"/>
              <a:gd name="connsiteX1-73" fmla="*/ 0 w 1095376"/>
              <a:gd name="connsiteY1-74" fmla="*/ 742950 h 742950"/>
              <a:gd name="connsiteX2-75" fmla="*/ 1095375 w 1095376"/>
              <a:gd name="connsiteY2-76" fmla="*/ 42862 h 742950"/>
              <a:gd name="connsiteX3-77" fmla="*/ 1095376 w 1095376"/>
              <a:gd name="connsiteY3-78" fmla="*/ 0 h 742950"/>
              <a:gd name="connsiteX4-79" fmla="*/ 0 w 1095376"/>
              <a:gd name="connsiteY4-80" fmla="*/ 678657 h 742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8" name="文本框 70"/>
          <p:cNvSpPr txBox="true"/>
          <p:nvPr/>
        </p:nvSpPr>
        <p:spPr>
          <a:xfrm rot="466415">
            <a:off x="5371647" y="1747972"/>
            <a:ext cx="426720" cy="699135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en-US" altLang="zh-CN" sz="4100" b="1" dirty="0">
              <a:solidFill>
                <a:schemeClr val="bg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 rot="452259">
            <a:off x="3719542" y="1754171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0" name="任意多边形 219"/>
          <p:cNvSpPr/>
          <p:nvPr/>
        </p:nvSpPr>
        <p:spPr>
          <a:xfrm rot="452259">
            <a:off x="4799593" y="2493212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-1" fmla="*/ 0 w 1297781"/>
              <a:gd name="connsiteY0-2" fmla="*/ 823913 h 876300"/>
              <a:gd name="connsiteX1-3" fmla="*/ 0 w 1297781"/>
              <a:gd name="connsiteY1-4" fmla="*/ 876300 h 876300"/>
              <a:gd name="connsiteX2-5" fmla="*/ 1297781 w 1297781"/>
              <a:gd name="connsiteY2-6" fmla="*/ 42863 h 876300"/>
              <a:gd name="connsiteX3-7" fmla="*/ 1281113 w 1297781"/>
              <a:gd name="connsiteY3-8" fmla="*/ 0 h 876300"/>
              <a:gd name="connsiteX4-9" fmla="*/ 0 w 1297781"/>
              <a:gd name="connsiteY4-10" fmla="*/ 823913 h 876300"/>
              <a:gd name="connsiteX0-11" fmla="*/ 0 w 1288256"/>
              <a:gd name="connsiteY0-12" fmla="*/ 823913 h 876300"/>
              <a:gd name="connsiteX1-13" fmla="*/ 0 w 1288256"/>
              <a:gd name="connsiteY1-14" fmla="*/ 876300 h 876300"/>
              <a:gd name="connsiteX2-15" fmla="*/ 1288256 w 1288256"/>
              <a:gd name="connsiteY2-16" fmla="*/ 45244 h 876300"/>
              <a:gd name="connsiteX3-17" fmla="*/ 1281113 w 1288256"/>
              <a:gd name="connsiteY3-18" fmla="*/ 0 h 876300"/>
              <a:gd name="connsiteX4-19" fmla="*/ 0 w 1288256"/>
              <a:gd name="connsiteY4-20" fmla="*/ 823913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1" name="任意多边形 220"/>
          <p:cNvSpPr/>
          <p:nvPr/>
        </p:nvSpPr>
        <p:spPr>
          <a:xfrm rot="452259">
            <a:off x="3680565" y="2346385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-1" fmla="*/ 0 w 1314450"/>
              <a:gd name="connsiteY0-2" fmla="*/ 0 h 873125"/>
              <a:gd name="connsiteX1-3" fmla="*/ 0 w 1314450"/>
              <a:gd name="connsiteY1-4" fmla="*/ 63500 h 873125"/>
              <a:gd name="connsiteX2-5" fmla="*/ 1309688 w 1314450"/>
              <a:gd name="connsiteY2-6" fmla="*/ 873125 h 873125"/>
              <a:gd name="connsiteX3-7" fmla="*/ 1314450 w 1314450"/>
              <a:gd name="connsiteY3-8" fmla="*/ 815975 h 873125"/>
              <a:gd name="connsiteX4-9" fmla="*/ 0 w 1314450"/>
              <a:gd name="connsiteY4-10" fmla="*/ 0 h 873125"/>
              <a:gd name="connsiteX0-11" fmla="*/ 0 w 1314450"/>
              <a:gd name="connsiteY0-12" fmla="*/ 0 h 875506"/>
              <a:gd name="connsiteX1-13" fmla="*/ 0 w 1314450"/>
              <a:gd name="connsiteY1-14" fmla="*/ 63500 h 875506"/>
              <a:gd name="connsiteX2-15" fmla="*/ 1314450 w 1314450"/>
              <a:gd name="connsiteY2-16" fmla="*/ 875506 h 875506"/>
              <a:gd name="connsiteX3-17" fmla="*/ 1314450 w 1314450"/>
              <a:gd name="connsiteY3-18" fmla="*/ 815975 h 875506"/>
              <a:gd name="connsiteX4-19" fmla="*/ 0 w 1314450"/>
              <a:gd name="connsiteY4-20" fmla="*/ 0 h 875506"/>
              <a:gd name="connsiteX0-21" fmla="*/ 16669 w 1314450"/>
              <a:gd name="connsiteY0-22" fmla="*/ 0 h 868362"/>
              <a:gd name="connsiteX1-23" fmla="*/ 0 w 1314450"/>
              <a:gd name="connsiteY1-24" fmla="*/ 56356 h 868362"/>
              <a:gd name="connsiteX2-25" fmla="*/ 1314450 w 1314450"/>
              <a:gd name="connsiteY2-26" fmla="*/ 868362 h 868362"/>
              <a:gd name="connsiteX3-27" fmla="*/ 1314450 w 1314450"/>
              <a:gd name="connsiteY3-28" fmla="*/ 808831 h 868362"/>
              <a:gd name="connsiteX4-29" fmla="*/ 16669 w 1314450"/>
              <a:gd name="connsiteY4-30" fmla="*/ 0 h 868362"/>
              <a:gd name="connsiteX0-31" fmla="*/ 4763 w 1302544"/>
              <a:gd name="connsiteY0-32" fmla="*/ 0 h 868362"/>
              <a:gd name="connsiteX1-33" fmla="*/ 0 w 1302544"/>
              <a:gd name="connsiteY1-34" fmla="*/ 63500 h 868362"/>
              <a:gd name="connsiteX2-35" fmla="*/ 1302544 w 1302544"/>
              <a:gd name="connsiteY2-36" fmla="*/ 868362 h 868362"/>
              <a:gd name="connsiteX3-37" fmla="*/ 1302544 w 1302544"/>
              <a:gd name="connsiteY3-38" fmla="*/ 808831 h 868362"/>
              <a:gd name="connsiteX4-39" fmla="*/ 4763 w 1302544"/>
              <a:gd name="connsiteY4-40" fmla="*/ 0 h 868362"/>
              <a:gd name="connsiteX0-41" fmla="*/ 4763 w 1302544"/>
              <a:gd name="connsiteY0-42" fmla="*/ 0 h 875506"/>
              <a:gd name="connsiteX1-43" fmla="*/ 0 w 1302544"/>
              <a:gd name="connsiteY1-44" fmla="*/ 70644 h 875506"/>
              <a:gd name="connsiteX2-45" fmla="*/ 1302544 w 1302544"/>
              <a:gd name="connsiteY2-46" fmla="*/ 875506 h 875506"/>
              <a:gd name="connsiteX3-47" fmla="*/ 1302544 w 1302544"/>
              <a:gd name="connsiteY3-48" fmla="*/ 815975 h 875506"/>
              <a:gd name="connsiteX4-49" fmla="*/ 4763 w 1302544"/>
              <a:gd name="connsiteY4-50" fmla="*/ 0 h 875506"/>
              <a:gd name="connsiteX0-51" fmla="*/ 7145 w 1304926"/>
              <a:gd name="connsiteY0-52" fmla="*/ 0 h 875506"/>
              <a:gd name="connsiteX1-53" fmla="*/ 0 w 1304926"/>
              <a:gd name="connsiteY1-54" fmla="*/ 53975 h 875506"/>
              <a:gd name="connsiteX2-55" fmla="*/ 1304926 w 1304926"/>
              <a:gd name="connsiteY2-56" fmla="*/ 875506 h 875506"/>
              <a:gd name="connsiteX3-57" fmla="*/ 1304926 w 1304926"/>
              <a:gd name="connsiteY3-58" fmla="*/ 815975 h 875506"/>
              <a:gd name="connsiteX4-59" fmla="*/ 7145 w 1304926"/>
              <a:gd name="connsiteY4-60" fmla="*/ 0 h 875506"/>
              <a:gd name="connsiteX0-61" fmla="*/ 1 w 1297782"/>
              <a:gd name="connsiteY0-62" fmla="*/ 0 h 875506"/>
              <a:gd name="connsiteX1-63" fmla="*/ 0 w 1297782"/>
              <a:gd name="connsiteY1-64" fmla="*/ 51594 h 875506"/>
              <a:gd name="connsiteX2-65" fmla="*/ 1297782 w 1297782"/>
              <a:gd name="connsiteY2-66" fmla="*/ 875506 h 875506"/>
              <a:gd name="connsiteX3-67" fmla="*/ 1297782 w 1297782"/>
              <a:gd name="connsiteY3-68" fmla="*/ 815975 h 875506"/>
              <a:gd name="connsiteX4-69" fmla="*/ 1 w 1297782"/>
              <a:gd name="connsiteY4-70" fmla="*/ 0 h 875506"/>
              <a:gd name="connsiteX0-71" fmla="*/ 0 w 1297781"/>
              <a:gd name="connsiteY0-72" fmla="*/ 0 h 875506"/>
              <a:gd name="connsiteX1-73" fmla="*/ 2380 w 1297781"/>
              <a:gd name="connsiteY1-74" fmla="*/ 44451 h 875506"/>
              <a:gd name="connsiteX2-75" fmla="*/ 1297781 w 1297781"/>
              <a:gd name="connsiteY2-76" fmla="*/ 875506 h 875506"/>
              <a:gd name="connsiteX3-77" fmla="*/ 1297781 w 1297781"/>
              <a:gd name="connsiteY3-78" fmla="*/ 815975 h 875506"/>
              <a:gd name="connsiteX4-79" fmla="*/ 0 w 1297781"/>
              <a:gd name="connsiteY4-80" fmla="*/ 0 h 8755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2" name="文本框 77"/>
          <p:cNvSpPr txBox="true"/>
          <p:nvPr/>
        </p:nvSpPr>
        <p:spPr>
          <a:xfrm rot="452259">
            <a:off x="4063777" y="1976197"/>
            <a:ext cx="426720" cy="699135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en-US" altLang="zh-CN" sz="4100" b="1" dirty="0">
              <a:solidFill>
                <a:schemeClr val="bg1"/>
              </a:solidFill>
            </a:endParaRPr>
          </a:p>
        </p:txBody>
      </p:sp>
      <p:sp>
        <p:nvSpPr>
          <p:cNvPr id="223" name="任意多边形 222"/>
          <p:cNvSpPr/>
          <p:nvPr/>
        </p:nvSpPr>
        <p:spPr>
          <a:xfrm rot="520032">
            <a:off x="2548520" y="2046795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4" name="任意多边形 223"/>
          <p:cNvSpPr/>
          <p:nvPr/>
        </p:nvSpPr>
        <p:spPr>
          <a:xfrm rot="520032">
            <a:off x="3550957" y="2773186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-1" fmla="*/ 0 w 1297781"/>
              <a:gd name="connsiteY0-2" fmla="*/ 823913 h 876300"/>
              <a:gd name="connsiteX1-3" fmla="*/ 0 w 1297781"/>
              <a:gd name="connsiteY1-4" fmla="*/ 876300 h 876300"/>
              <a:gd name="connsiteX2-5" fmla="*/ 1297781 w 1297781"/>
              <a:gd name="connsiteY2-6" fmla="*/ 42863 h 876300"/>
              <a:gd name="connsiteX3-7" fmla="*/ 1281113 w 1297781"/>
              <a:gd name="connsiteY3-8" fmla="*/ 0 h 876300"/>
              <a:gd name="connsiteX4-9" fmla="*/ 0 w 1297781"/>
              <a:gd name="connsiteY4-10" fmla="*/ 823913 h 876300"/>
              <a:gd name="connsiteX0-11" fmla="*/ 0 w 1288256"/>
              <a:gd name="connsiteY0-12" fmla="*/ 823913 h 876300"/>
              <a:gd name="connsiteX1-13" fmla="*/ 0 w 1288256"/>
              <a:gd name="connsiteY1-14" fmla="*/ 876300 h 876300"/>
              <a:gd name="connsiteX2-15" fmla="*/ 1288256 w 1288256"/>
              <a:gd name="connsiteY2-16" fmla="*/ 45244 h 876300"/>
              <a:gd name="connsiteX3-17" fmla="*/ 1281113 w 1288256"/>
              <a:gd name="connsiteY3-18" fmla="*/ 0 h 876300"/>
              <a:gd name="connsiteX4-19" fmla="*/ 0 w 1288256"/>
              <a:gd name="connsiteY4-20" fmla="*/ 823913 h 87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5" name="任意多边形 224"/>
          <p:cNvSpPr/>
          <p:nvPr/>
        </p:nvSpPr>
        <p:spPr>
          <a:xfrm rot="520032">
            <a:off x="2504968" y="2615011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-1" fmla="*/ 0 w 1314450"/>
              <a:gd name="connsiteY0-2" fmla="*/ 0 h 873125"/>
              <a:gd name="connsiteX1-3" fmla="*/ 0 w 1314450"/>
              <a:gd name="connsiteY1-4" fmla="*/ 63500 h 873125"/>
              <a:gd name="connsiteX2-5" fmla="*/ 1309688 w 1314450"/>
              <a:gd name="connsiteY2-6" fmla="*/ 873125 h 873125"/>
              <a:gd name="connsiteX3-7" fmla="*/ 1314450 w 1314450"/>
              <a:gd name="connsiteY3-8" fmla="*/ 815975 h 873125"/>
              <a:gd name="connsiteX4-9" fmla="*/ 0 w 1314450"/>
              <a:gd name="connsiteY4-10" fmla="*/ 0 h 873125"/>
              <a:gd name="connsiteX0-11" fmla="*/ 0 w 1314450"/>
              <a:gd name="connsiteY0-12" fmla="*/ 0 h 875506"/>
              <a:gd name="connsiteX1-13" fmla="*/ 0 w 1314450"/>
              <a:gd name="connsiteY1-14" fmla="*/ 63500 h 875506"/>
              <a:gd name="connsiteX2-15" fmla="*/ 1314450 w 1314450"/>
              <a:gd name="connsiteY2-16" fmla="*/ 875506 h 875506"/>
              <a:gd name="connsiteX3-17" fmla="*/ 1314450 w 1314450"/>
              <a:gd name="connsiteY3-18" fmla="*/ 815975 h 875506"/>
              <a:gd name="connsiteX4-19" fmla="*/ 0 w 1314450"/>
              <a:gd name="connsiteY4-20" fmla="*/ 0 h 875506"/>
              <a:gd name="connsiteX0-21" fmla="*/ 16669 w 1314450"/>
              <a:gd name="connsiteY0-22" fmla="*/ 0 h 868362"/>
              <a:gd name="connsiteX1-23" fmla="*/ 0 w 1314450"/>
              <a:gd name="connsiteY1-24" fmla="*/ 56356 h 868362"/>
              <a:gd name="connsiteX2-25" fmla="*/ 1314450 w 1314450"/>
              <a:gd name="connsiteY2-26" fmla="*/ 868362 h 868362"/>
              <a:gd name="connsiteX3-27" fmla="*/ 1314450 w 1314450"/>
              <a:gd name="connsiteY3-28" fmla="*/ 808831 h 868362"/>
              <a:gd name="connsiteX4-29" fmla="*/ 16669 w 1314450"/>
              <a:gd name="connsiteY4-30" fmla="*/ 0 h 868362"/>
              <a:gd name="connsiteX0-31" fmla="*/ 4763 w 1302544"/>
              <a:gd name="connsiteY0-32" fmla="*/ 0 h 868362"/>
              <a:gd name="connsiteX1-33" fmla="*/ 0 w 1302544"/>
              <a:gd name="connsiteY1-34" fmla="*/ 63500 h 868362"/>
              <a:gd name="connsiteX2-35" fmla="*/ 1302544 w 1302544"/>
              <a:gd name="connsiteY2-36" fmla="*/ 868362 h 868362"/>
              <a:gd name="connsiteX3-37" fmla="*/ 1302544 w 1302544"/>
              <a:gd name="connsiteY3-38" fmla="*/ 808831 h 868362"/>
              <a:gd name="connsiteX4-39" fmla="*/ 4763 w 1302544"/>
              <a:gd name="connsiteY4-40" fmla="*/ 0 h 868362"/>
              <a:gd name="connsiteX0-41" fmla="*/ 4763 w 1302544"/>
              <a:gd name="connsiteY0-42" fmla="*/ 0 h 875506"/>
              <a:gd name="connsiteX1-43" fmla="*/ 0 w 1302544"/>
              <a:gd name="connsiteY1-44" fmla="*/ 70644 h 875506"/>
              <a:gd name="connsiteX2-45" fmla="*/ 1302544 w 1302544"/>
              <a:gd name="connsiteY2-46" fmla="*/ 875506 h 875506"/>
              <a:gd name="connsiteX3-47" fmla="*/ 1302544 w 1302544"/>
              <a:gd name="connsiteY3-48" fmla="*/ 815975 h 875506"/>
              <a:gd name="connsiteX4-49" fmla="*/ 4763 w 1302544"/>
              <a:gd name="connsiteY4-50" fmla="*/ 0 h 875506"/>
              <a:gd name="connsiteX0-51" fmla="*/ 7145 w 1304926"/>
              <a:gd name="connsiteY0-52" fmla="*/ 0 h 875506"/>
              <a:gd name="connsiteX1-53" fmla="*/ 0 w 1304926"/>
              <a:gd name="connsiteY1-54" fmla="*/ 53975 h 875506"/>
              <a:gd name="connsiteX2-55" fmla="*/ 1304926 w 1304926"/>
              <a:gd name="connsiteY2-56" fmla="*/ 875506 h 875506"/>
              <a:gd name="connsiteX3-57" fmla="*/ 1304926 w 1304926"/>
              <a:gd name="connsiteY3-58" fmla="*/ 815975 h 875506"/>
              <a:gd name="connsiteX4-59" fmla="*/ 7145 w 1304926"/>
              <a:gd name="connsiteY4-60" fmla="*/ 0 h 875506"/>
              <a:gd name="connsiteX0-61" fmla="*/ 1 w 1297782"/>
              <a:gd name="connsiteY0-62" fmla="*/ 0 h 875506"/>
              <a:gd name="connsiteX1-63" fmla="*/ 0 w 1297782"/>
              <a:gd name="connsiteY1-64" fmla="*/ 51594 h 875506"/>
              <a:gd name="connsiteX2-65" fmla="*/ 1297782 w 1297782"/>
              <a:gd name="connsiteY2-66" fmla="*/ 875506 h 875506"/>
              <a:gd name="connsiteX3-67" fmla="*/ 1297782 w 1297782"/>
              <a:gd name="connsiteY3-68" fmla="*/ 815975 h 875506"/>
              <a:gd name="connsiteX4-69" fmla="*/ 1 w 1297782"/>
              <a:gd name="connsiteY4-70" fmla="*/ 0 h 875506"/>
              <a:gd name="connsiteX0-71" fmla="*/ 0 w 1297781"/>
              <a:gd name="connsiteY0-72" fmla="*/ 0 h 875506"/>
              <a:gd name="connsiteX1-73" fmla="*/ 2380 w 1297781"/>
              <a:gd name="connsiteY1-74" fmla="*/ 44451 h 875506"/>
              <a:gd name="connsiteX2-75" fmla="*/ 1297781 w 1297781"/>
              <a:gd name="connsiteY2-76" fmla="*/ 875506 h 875506"/>
              <a:gd name="connsiteX3-77" fmla="*/ 1297781 w 1297781"/>
              <a:gd name="connsiteY3-78" fmla="*/ 815975 h 875506"/>
              <a:gd name="connsiteX4-79" fmla="*/ 0 w 1297781"/>
              <a:gd name="connsiteY4-80" fmla="*/ 0 h 8755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6" name="文本框 83"/>
          <p:cNvSpPr txBox="true"/>
          <p:nvPr/>
        </p:nvSpPr>
        <p:spPr>
          <a:xfrm rot="520032">
            <a:off x="2820866" y="2304756"/>
            <a:ext cx="426720" cy="699135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en-US" altLang="zh-CN" sz="4100" b="1" dirty="0">
              <a:solidFill>
                <a:schemeClr val="bg1"/>
              </a:solidFill>
            </a:endParaRPr>
          </a:p>
        </p:txBody>
      </p:sp>
      <p:sp>
        <p:nvSpPr>
          <p:cNvPr id="233" name="0"/>
          <p:cNvSpPr txBox="true">
            <a:spLocks noChangeArrowheads="true"/>
          </p:cNvSpPr>
          <p:nvPr/>
        </p:nvSpPr>
        <p:spPr bwMode="auto">
          <a:xfrm>
            <a:off x="3155827" y="3580622"/>
            <a:ext cx="159219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功能创新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4" name="0"/>
          <p:cNvSpPr txBox="true">
            <a:spLocks noChangeArrowheads="true"/>
          </p:cNvSpPr>
          <p:nvPr/>
        </p:nvSpPr>
        <p:spPr bwMode="auto">
          <a:xfrm>
            <a:off x="3362972" y="3892256"/>
            <a:ext cx="1493517" cy="50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宋体" charset="0"/>
                <a:sym typeface="Arial" panose="020B0604020202020204" pitchFamily="34" charset="0"/>
              </a:rPr>
              <a:t>动态显示频谱，歌词实时高亮，对歌曲元信息的修改</a:t>
            </a:r>
            <a:endParaRPr lang="zh-CN" altLang="en-US" sz="1100" dirty="0">
              <a:solidFill>
                <a:srgbClr val="595959"/>
              </a:solidFill>
              <a:latin typeface="微软雅黑" panose="020B0503020204020204" pitchFamily="34" charset="-122"/>
              <a:ea typeface="宋体" charset="0"/>
              <a:sym typeface="Arial" panose="020B0604020202020204" pitchFamily="34" charset="0"/>
            </a:endParaRPr>
          </a:p>
        </p:txBody>
      </p:sp>
      <p:sp>
        <p:nvSpPr>
          <p:cNvPr id="235" name="0"/>
          <p:cNvSpPr txBox="true">
            <a:spLocks noChangeArrowheads="true"/>
          </p:cNvSpPr>
          <p:nvPr/>
        </p:nvSpPr>
        <p:spPr bwMode="auto">
          <a:xfrm>
            <a:off x="4917675" y="3238582"/>
            <a:ext cx="1886153" cy="2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技术创新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6" name="0"/>
          <p:cNvSpPr txBox="true">
            <a:spLocks noChangeArrowheads="true"/>
          </p:cNvSpPr>
          <p:nvPr/>
        </p:nvSpPr>
        <p:spPr bwMode="auto">
          <a:xfrm>
            <a:off x="4920366" y="3463031"/>
            <a:ext cx="2075464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使用了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FFmpeg,Taglib,</a:t>
            </a:r>
            <a:endParaRPr lang="en-US" altLang="zh-CN" sz="1100" dirty="0" err="1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" altLang="en-US" sz="11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Qt</a:t>
            </a:r>
            <a:r>
              <a:rPr lang="zh-CN" altLang="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宋体" charset="0"/>
              </a:rPr>
              <a:t>自带的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OpenGl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库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0"/>
          <p:cNvSpPr txBox="true">
            <a:spLocks noChangeArrowheads="true"/>
          </p:cNvSpPr>
          <p:nvPr/>
        </p:nvSpPr>
        <p:spPr bwMode="auto">
          <a:xfrm>
            <a:off x="6833152" y="2837700"/>
            <a:ext cx="159219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创意创新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将歌词编辑与歌曲信息编辑结合，既可以生成歌词文件，又可以修改音频文件元信息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ldLvl="0" animBg="true"/>
      <p:bldP spid="160" grpId="0" bldLvl="0" animBg="true"/>
      <p:bldP spid="164" grpId="0" bldLvl="0" animBg="true"/>
      <p:bldP spid="210" grpId="0" bldLvl="0" animBg="true"/>
      <p:bldP spid="214" grpId="0" bldLvl="0" animBg="true"/>
      <p:bldP spid="215" grpId="0" bldLvl="0" animBg="true"/>
      <p:bldP spid="216" grpId="0" bldLvl="0" animBg="true"/>
      <p:bldP spid="217" grpId="0" bldLvl="0" animBg="true"/>
      <p:bldP spid="218" grpId="0"/>
      <p:bldP spid="219" grpId="0" bldLvl="0" animBg="true"/>
      <p:bldP spid="220" grpId="0" bldLvl="0" animBg="true"/>
      <p:bldP spid="221" grpId="0" bldLvl="0" animBg="true"/>
      <p:bldP spid="222" grpId="0"/>
      <p:bldP spid="223" grpId="0" bldLvl="0" animBg="true"/>
      <p:bldP spid="224" grpId="0" bldLvl="0" animBg="true"/>
      <p:bldP spid="225" grpId="0" bldLvl="0" animBg="true"/>
      <p:bldP spid="226" grpId="0"/>
      <p:bldP spid="233" grpId="0"/>
      <p:bldP spid="234" grpId="0"/>
      <p:bldP spid="235" grpId="0"/>
      <p:bldP spid="236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3263698" y="1544657"/>
            <a:ext cx="2576379" cy="25763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"/>
          <p:cNvSpPr txBox="true">
            <a:spLocks noChangeArrowheads="true"/>
          </p:cNvSpPr>
          <p:nvPr/>
        </p:nvSpPr>
        <p:spPr bwMode="auto">
          <a:xfrm>
            <a:off x="2484658" y="55318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项目技术难点及解决办法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true"/>
          <p:nvPr/>
        </p:nvSpPr>
        <p:spPr>
          <a:xfrm>
            <a:off x="6359384" y="815787"/>
            <a:ext cx="170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zh-CN" altLang="en-US" dirty="0"/>
              <a:t>频谱图绘制</a:t>
            </a:r>
            <a:endParaRPr lang="en-US" dirty="0"/>
          </a:p>
        </p:txBody>
      </p:sp>
      <p:sp>
        <p:nvSpPr>
          <p:cNvPr id="7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true"/>
          <p:nvPr/>
        </p:nvSpPr>
        <p:spPr>
          <a:xfrm>
            <a:off x="6645546" y="2676521"/>
            <a:ext cx="17944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文件的解码</a:t>
            </a:r>
            <a:endParaRPr lang="en-US" dirty="0"/>
          </a:p>
        </p:txBody>
      </p:sp>
      <p:sp>
        <p:nvSpPr>
          <p:cNvPr id="8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true"/>
          <p:nvPr/>
        </p:nvSpPr>
        <p:spPr>
          <a:xfrm>
            <a:off x="994152" y="803248"/>
            <a:ext cx="1613889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dirty="0"/>
              <a:t>歌词测试</a:t>
            </a:r>
            <a:endParaRPr lang="en-US" altLang="zh-CN" dirty="0"/>
          </a:p>
          <a:p>
            <a:pPr algn="r"/>
            <a:endParaRPr lang="en-US" dirty="0"/>
          </a:p>
        </p:txBody>
      </p:sp>
      <p:sp>
        <p:nvSpPr>
          <p:cNvPr id="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true"/>
          <p:nvPr/>
        </p:nvSpPr>
        <p:spPr>
          <a:xfrm>
            <a:off x="1113790" y="2660650"/>
            <a:ext cx="191325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歌曲元信息传递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26735" y="1502753"/>
            <a:ext cx="958521" cy="958521"/>
            <a:chOff x="5126734" y="1502752"/>
            <a:chExt cx="1082919" cy="1082919"/>
          </a:xfrm>
        </p:grpSpPr>
        <p:sp>
          <p:nvSpPr>
            <p:cNvPr id="11" name="椭圆 10"/>
            <p:cNvSpPr/>
            <p:nvPr/>
          </p:nvSpPr>
          <p:spPr>
            <a:xfrm>
              <a:off x="5126734" y="1502752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AutoShape 112"/>
            <p:cNvSpPr/>
            <p:nvPr/>
          </p:nvSpPr>
          <p:spPr bwMode="auto">
            <a:xfrm>
              <a:off x="5408396" y="1771638"/>
              <a:ext cx="519593" cy="51730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26950" y="1502753"/>
            <a:ext cx="958521" cy="958521"/>
            <a:chOff x="2912452" y="1488831"/>
            <a:chExt cx="1082919" cy="1082919"/>
          </a:xfrm>
        </p:grpSpPr>
        <p:sp>
          <p:nvSpPr>
            <p:cNvPr id="14" name="椭圆 13"/>
            <p:cNvSpPr/>
            <p:nvPr/>
          </p:nvSpPr>
          <p:spPr>
            <a:xfrm>
              <a:off x="2912452" y="1488831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284153" y="1758698"/>
              <a:ext cx="355867" cy="518751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16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7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189200" y="3228122"/>
            <a:ext cx="958521" cy="958521"/>
            <a:chOff x="5126734" y="3173557"/>
            <a:chExt cx="1082919" cy="1082919"/>
          </a:xfrm>
        </p:grpSpPr>
        <p:sp>
          <p:nvSpPr>
            <p:cNvPr id="19" name="椭圆 18"/>
            <p:cNvSpPr/>
            <p:nvPr/>
          </p:nvSpPr>
          <p:spPr>
            <a:xfrm>
              <a:off x="5126734" y="3173557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408396" y="3456083"/>
              <a:ext cx="517866" cy="5178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976599" y="3228122"/>
            <a:ext cx="958521" cy="958521"/>
            <a:chOff x="2912452" y="3159636"/>
            <a:chExt cx="1082919" cy="1082919"/>
          </a:xfrm>
        </p:grpSpPr>
        <p:sp>
          <p:nvSpPr>
            <p:cNvPr id="25" name="椭圆 24"/>
            <p:cNvSpPr/>
            <p:nvPr/>
          </p:nvSpPr>
          <p:spPr>
            <a:xfrm>
              <a:off x="2912452" y="3159636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 flipH="true">
              <a:off x="3190040" y="3442162"/>
              <a:ext cx="517866" cy="517866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9" name="文本框 28"/>
          <p:cNvSpPr txBox="true"/>
          <p:nvPr/>
        </p:nvSpPr>
        <p:spPr>
          <a:xfrm>
            <a:off x="1564807" y="1185803"/>
            <a:ext cx="13564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难点：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歌词跟着歌曲的播放高亮显示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解决办法：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解析歌词时间戳，控制定时器触发的时间间隔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96745" y="1278720"/>
            <a:ext cx="229992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难点：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将解析出的音频信息绘制成频谱图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解决办法：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FFmpeg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库中的函数对音频文件进行解码，并将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mp3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文件转换为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pcm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pcm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文件中的数据调用</a:t>
            </a:r>
            <a:r>
              <a:rPr lang="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Qt</a:t>
            </a:r>
            <a:r>
              <a:rPr lang="zh-CN" altLang="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自带的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OpenGl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库中的函数绘制频谱图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1238885" y="3013075"/>
            <a:ext cx="1788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难点：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得到歌曲信息后在显示和保存歌曲信息时需要进行传递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解决办法：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在逻辑层使用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Taglib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库中的函数得到歌曲元信息，将解析出来的歌曲元信息保存起来传递给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层，在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kid3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界面分类显示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kid3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界面编辑歌曲元信息并保存到原音频文件中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29661" y="3129908"/>
            <a:ext cx="17359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难点：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音频文件的解码问题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解决办法：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FFmpeg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库中的函数对音频文件进行解码得到未压缩文件即</a:t>
            </a:r>
            <a:r>
              <a:rPr lang="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pcm</a:t>
            </a:r>
            <a:r>
              <a:rPr lang="zh-CN" altLang="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</a:t>
            </a:r>
            <a:endParaRPr lang="zh-CN" altLang="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true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9695" y="476520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成果展示</a:t>
            </a:r>
            <a:endParaRPr lang="zh-CN" alt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84750" y="1063045"/>
            <a:ext cx="4095810" cy="39942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384750" y="640080"/>
            <a:ext cx="916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Kid3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8" name="文本框 7"/>
          <p:cNvSpPr txBox="true"/>
          <p:nvPr/>
        </p:nvSpPr>
        <p:spPr>
          <a:xfrm>
            <a:off x="5338689" y="640080"/>
            <a:ext cx="1270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歌词编辑界面</a:t>
            </a:r>
            <a:endParaRPr lang="zh-CN" altLang="en-US" dirty="0"/>
          </a:p>
        </p:txBody>
      </p:sp>
      <p:pic>
        <p:nvPicPr>
          <p:cNvPr id="3" name="图片 2" descr="page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35" y="1062990"/>
            <a:ext cx="4544060" cy="3955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027" y="579830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5"/>
          <p:cNvSpPr txBox="true">
            <a:spLocks noChangeArrowheads="true"/>
          </p:cNvSpPr>
          <p:nvPr/>
        </p:nvSpPr>
        <p:spPr bwMode="auto">
          <a:xfrm>
            <a:off x="499062" y="530593"/>
            <a:ext cx="9994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文本框 6"/>
          <p:cNvSpPr txBox="true">
            <a:spLocks noChangeArrowheads="true"/>
          </p:cNvSpPr>
          <p:nvPr/>
        </p:nvSpPr>
        <p:spPr bwMode="auto">
          <a:xfrm>
            <a:off x="4479635" y="2503133"/>
            <a:ext cx="1847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25120" y="1036955"/>
            <a:ext cx="83223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不足之处：</a:t>
            </a:r>
            <a:endParaRPr lang="en-US" altLang="zh-CN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界面问题有待完善</a:t>
            </a:r>
            <a:endParaRPr lang="en-US" altLang="zh-CN" sz="1200" dirty="0"/>
          </a:p>
          <a:p>
            <a:r>
              <a:rPr lang="en-US" altLang="zh-CN" sz="1200" dirty="0"/>
              <a:t>2.KID3</a:t>
            </a:r>
            <a:r>
              <a:rPr lang="zh-CN" altLang="en-US" sz="1200" dirty="0"/>
              <a:t>界面文件目录的显示还未实现</a:t>
            </a:r>
            <a:endParaRPr lang="zh-CN" altLang="en-US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音频的频谱只能点击播放时直接绘制，</a:t>
            </a:r>
            <a:r>
              <a:rPr lang="zh-CN" altLang="en-US" sz="1200" dirty="0">
                <a:sym typeface="+mn-ea"/>
              </a:rPr>
              <a:t>当手动改变播放节点时，</a:t>
            </a:r>
            <a:endParaRPr lang="zh-CN" altLang="en-US" sz="1200" dirty="0"/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音频的动态频谱不能和播放节点同步</a:t>
            </a:r>
            <a:endParaRPr lang="zh-CN" altLang="en-US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测试歌词时只能随着歌词播放高亮歌词，当手动改变播放节点时，</a:t>
            </a:r>
            <a:endParaRPr lang="zh-CN" altLang="en-US" sz="1200" dirty="0"/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高亮的歌词和播放节点不能同步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收获：</a:t>
            </a:r>
            <a:endParaRPr lang="en-US" altLang="zh-CN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学习利用第三方库解决问题，并对</a:t>
            </a:r>
            <a:r>
              <a:rPr lang="en-US" altLang="zh-CN" sz="1200" dirty="0"/>
              <a:t>QML</a:t>
            </a:r>
            <a:r>
              <a:rPr lang="zh-CN" altLang="en-US" sz="1200" dirty="0"/>
              <a:t>与</a:t>
            </a:r>
            <a:r>
              <a:rPr lang="en-US" altLang="zh-CN" sz="1200" dirty="0"/>
              <a:t>C++</a:t>
            </a:r>
            <a:r>
              <a:rPr lang="zh-CN" altLang="en-US" sz="1200" dirty="0"/>
              <a:t>集成开发更加熟练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学习了很多关于音视频方面的知识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体验小组共同学习和解决问题的过程，加深了对软件工程的专业认识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心得：</a:t>
            </a:r>
            <a:endParaRPr lang="en-US" altLang="zh-CN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小组项目要及时讨论交流，统一进度，提高效率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在项目开始阶段对项目应有整体设计</a:t>
            </a:r>
            <a:endParaRPr lang="zh-CN" altLang="en-US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团队合作尤为重要，同时要相互理解相互包容</a:t>
            </a:r>
            <a:endParaRPr lang="zh-CN" altLang="en-US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1104</Words>
  <Application>WPS 演示</Application>
  <PresentationFormat>全屏显示(16:9)</PresentationFormat>
  <Paragraphs>156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Trebuchet MS</vt:lpstr>
      <vt:lpstr>宋体</vt:lpstr>
      <vt:lpstr>微软雅黑</vt:lpstr>
      <vt:lpstr>Calibri</vt:lpstr>
      <vt:lpstr>宋体</vt:lpstr>
      <vt:lpstr>方正狂草</vt:lpstr>
      <vt:lpstr>Calibri Light</vt:lpstr>
      <vt:lpstr>方正宋刻本秀楷简体</vt:lpstr>
      <vt:lpstr>方正书宋_GBK</vt:lpstr>
      <vt:lpstr>方正兰亭黑_GBK</vt:lpstr>
      <vt:lpstr>MS PGothic</vt:lpstr>
      <vt:lpstr>Gill Sans</vt:lpstr>
      <vt:lpstr>微软雅黑</vt:lpstr>
      <vt:lpstr>Arial Unicode MS</vt:lpstr>
      <vt:lpstr>微软雅黑 Light</vt:lpstr>
      <vt:lpstr>方正黑体_GBK</vt:lpstr>
      <vt:lpstr>RoyalParkSwash</vt:lpstr>
      <vt:lpstr>微软雅黑</vt:lpstr>
      <vt:lpstr>MT Extra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root</cp:lastModifiedBy>
  <cp:revision>385</cp:revision>
  <dcterms:created xsi:type="dcterms:W3CDTF">2021-07-15T11:53:02Z</dcterms:created>
  <dcterms:modified xsi:type="dcterms:W3CDTF">2021-07-15T11:53:02Z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