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833485" cy="971550"/>
          </a:xfrm>
        </p:spPr>
        <p:txBody>
          <a:bodyPr>
            <a:normAutofit fontScale="90000"/>
          </a:bodyPr>
          <a:p>
            <a:r>
              <a:rPr lang="zh-CN" altLang="en-US"/>
              <a:t>网络爬虫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chenjie</dc:creator>
  <cp:lastModifiedBy>chenjie</cp:lastModifiedBy>
  <cp:revision>3</cp:revision>
  <dcterms:created xsi:type="dcterms:W3CDTF">2022-02-19T02:03:00Z</dcterms:created>
  <dcterms:modified xsi:type="dcterms:W3CDTF">2022-02-19T02:04:29Z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D0185A200F7B422AB5CA0C13093EE6B2</vt:lpwstr>
  </property>
  <property fmtid="{D5CDD505-2E9C-101B-9397-08002B2CF9AE}" pid="3" name="KSOProductBuildVer">
    <vt:lpwstr>2052-11.1.0.11294</vt:lpwstr>
  </property>
</Properties>
</file>