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84" r:id="rId3"/>
    <p:sldId id="282" r:id="rId5"/>
    <p:sldId id="283" r:id="rId6"/>
    <p:sldId id="260" r:id="rId7"/>
    <p:sldId id="257" r:id="rId8"/>
    <p:sldId id="261" r:id="rId9"/>
    <p:sldId id="263" r:id="rId10"/>
    <p:sldId id="285" r:id="rId11"/>
    <p:sldId id="264" r:id="rId12"/>
    <p:sldId id="262" r:id="rId13"/>
    <p:sldId id="265" r:id="rId14"/>
    <p:sldId id="266" r:id="rId15"/>
    <p:sldId id="286" r:id="rId16"/>
    <p:sldId id="267" r:id="rId17"/>
    <p:sldId id="268" r:id="rId18"/>
    <p:sldId id="269" r:id="rId19"/>
    <p:sldId id="270" r:id="rId20"/>
    <p:sldId id="271" r:id="rId21"/>
    <p:sldId id="287" r:id="rId22"/>
    <p:sldId id="272" r:id="rId23"/>
    <p:sldId id="273" r:id="rId24"/>
    <p:sldId id="274" r:id="rId25"/>
    <p:sldId id="275" r:id="rId26"/>
    <p:sldId id="288" r:id="rId27"/>
  </p:sldIdLst>
  <p:sldSz cx="12192000" cy="6858000"/>
  <p:notesSz cx="6858000" cy="9144000"/>
  <p:embeddedFontLst>
    <p:embeddedFont>
      <p:font typeface="微软雅黑" pitchFamily="34" charset="-122"/>
    </p:embeddedFont>
    <p:embeddedFont>
      <p:font typeface="黑体" pitchFamily="49" charset="-122"/>
    </p:embeddedFont>
    <p:embeddedFont>
      <p:font typeface="幼圆" charset="-1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81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2" y="84"/>
      </p:cViewPr>
      <p:guideLst>
        <p:guide orient="horz" pos="2157"/>
        <p:guide pos="37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78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BEE5-1F49-4E21-AA75-C1EB99554D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DF900-46A4-4B55-A06F-548409280F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A637-8712-4E20-957A-998EEAA863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9001" y="1453717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8"/>
          <p:cNvSpPr txBox="1">
            <a:spLocks noChangeArrowheads="1"/>
          </p:cNvSpPr>
          <p:nvPr/>
        </p:nvSpPr>
        <p:spPr bwMode="auto">
          <a:xfrm>
            <a:off x="1200150" y="2290445"/>
            <a:ext cx="9206230" cy="8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x-none" altLang="zh-CN" sz="48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中国千亿网络集团股份有限公司</a:t>
            </a:r>
            <a:endParaRPr lang="x-none" altLang="zh-CN" sz="48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9"/>
          <p:cNvSpPr>
            <a:spLocks noChangeArrowheads="1"/>
          </p:cNvSpPr>
          <p:nvPr/>
        </p:nvSpPr>
        <p:spPr bwMode="auto">
          <a:xfrm>
            <a:off x="2779960" y="3406277"/>
            <a:ext cx="65166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hangingPunct="1"/>
            <a:r>
              <a:rPr lang="en-US" altLang="zh-CN" sz="1600" dirty="0">
                <a:latin typeface="Arial" panose="02080604020202020204" charset="0"/>
              </a:rPr>
              <a:t>Professional Commercial Project Plan</a:t>
            </a:r>
            <a:endParaRPr lang="zh-CN" altLang="en-US" sz="1600" dirty="0"/>
          </a:p>
        </p:txBody>
      </p:sp>
      <p:sp>
        <p:nvSpPr>
          <p:cNvPr id="21" name="文本框 10"/>
          <p:cNvSpPr txBox="1">
            <a:spLocks noChangeArrowheads="1"/>
          </p:cNvSpPr>
          <p:nvPr/>
        </p:nvSpPr>
        <p:spPr bwMode="auto">
          <a:xfrm>
            <a:off x="4122985" y="4053977"/>
            <a:ext cx="3657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封面和内页所有素材均可自由编辑</a:t>
            </a:r>
          </a:p>
        </p:txBody>
      </p:sp>
      <p:sp>
        <p:nvSpPr>
          <p:cNvPr id="22" name="圆角矩形 11"/>
          <p:cNvSpPr>
            <a:spLocks noChangeArrowheads="1"/>
          </p:cNvSpPr>
          <p:nvPr/>
        </p:nvSpPr>
        <p:spPr bwMode="auto">
          <a:xfrm>
            <a:off x="4111872" y="3979365"/>
            <a:ext cx="3657600" cy="4968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split orient="vert"/>
      </p:transition>
    </mc:Choice>
    <mc:Fallback>
      <p:transition spd="slow" advTm="1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134417" y="2355520"/>
            <a:ext cx="1492316" cy="702833"/>
          </a:xfrm>
          <a:custGeom>
            <a:avLst/>
            <a:gdLst>
              <a:gd name="connsiteX0" fmla="*/ 0 w 1133856"/>
              <a:gd name="connsiteY0" fmla="*/ 0 h 534010"/>
              <a:gd name="connsiteX1" fmla="*/ 1133856 w 1133856"/>
              <a:gd name="connsiteY1" fmla="*/ 0 h 534010"/>
              <a:gd name="connsiteX2" fmla="*/ 804672 w 1133856"/>
              <a:gd name="connsiteY2" fmla="*/ 534010 h 534010"/>
              <a:gd name="connsiteX3" fmla="*/ 351129 w 1133856"/>
              <a:gd name="connsiteY3" fmla="*/ 534010 h 534010"/>
              <a:gd name="connsiteX4" fmla="*/ 0 w 1133856"/>
              <a:gd name="connsiteY4" fmla="*/ 0 h 53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56" h="534010">
                <a:moveTo>
                  <a:pt x="0" y="0"/>
                </a:moveTo>
                <a:lnTo>
                  <a:pt x="1133856" y="0"/>
                </a:lnTo>
                <a:lnTo>
                  <a:pt x="804672" y="534010"/>
                </a:lnTo>
                <a:lnTo>
                  <a:pt x="351129" y="534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2400" kern="0">
                <a:solidFill>
                  <a:srgbClr val="FFFFFF"/>
                </a:solidFill>
                <a:latin typeface="+mn-ea"/>
              </a:rPr>
              <a:t>01</a:t>
            </a:r>
            <a:endParaRPr lang="zh-CN" altLang="en-US" sz="2400" ker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270503" y="2403658"/>
            <a:ext cx="1155340" cy="1213108"/>
          </a:xfrm>
          <a:custGeom>
            <a:avLst/>
            <a:gdLst>
              <a:gd name="connsiteX0" fmla="*/ 321868 w 870508"/>
              <a:gd name="connsiteY0" fmla="*/ 0 h 921716"/>
              <a:gd name="connsiteX1" fmla="*/ 870508 w 870508"/>
              <a:gd name="connsiteY1" fmla="*/ 921716 h 921716"/>
              <a:gd name="connsiteX2" fmla="*/ 204825 w 870508"/>
              <a:gd name="connsiteY2" fmla="*/ 914400 h 921716"/>
              <a:gd name="connsiteX3" fmla="*/ 0 w 870508"/>
              <a:gd name="connsiteY3" fmla="*/ 555956 h 921716"/>
              <a:gd name="connsiteX4" fmla="*/ 321868 w 870508"/>
              <a:gd name="connsiteY4" fmla="*/ 0 h 921716"/>
              <a:gd name="connsiteX0-1" fmla="*/ 329183 w 877823"/>
              <a:gd name="connsiteY0-2" fmla="*/ 0 h 921716"/>
              <a:gd name="connsiteX1-3" fmla="*/ 877823 w 877823"/>
              <a:gd name="connsiteY1-4" fmla="*/ 921716 h 921716"/>
              <a:gd name="connsiteX2-5" fmla="*/ 212140 w 877823"/>
              <a:gd name="connsiteY2-6" fmla="*/ 914400 h 921716"/>
              <a:gd name="connsiteX3-7" fmla="*/ 0 w 877823"/>
              <a:gd name="connsiteY3-8" fmla="*/ 526695 h 921716"/>
              <a:gd name="connsiteX4-9" fmla="*/ 329183 w 877823"/>
              <a:gd name="connsiteY4-10" fmla="*/ 0 h 9217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823" h="921716">
                <a:moveTo>
                  <a:pt x="329183" y="0"/>
                </a:moveTo>
                <a:lnTo>
                  <a:pt x="877823" y="921716"/>
                </a:lnTo>
                <a:lnTo>
                  <a:pt x="212140" y="914400"/>
                </a:lnTo>
                <a:lnTo>
                  <a:pt x="0" y="526695"/>
                </a:lnTo>
                <a:lnTo>
                  <a:pt x="329183" y="0"/>
                </a:lnTo>
                <a:close/>
              </a:path>
            </a:pathLst>
          </a:custGeom>
          <a:solidFill>
            <a:schemeClr val="accent2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lIns="0" tIns="288000" rIns="180000" bIns="0" anchor="ctr"/>
          <a:lstStyle/>
          <a:p>
            <a:pPr algn="ctr" eaLnBrk="1" hangingPunct="1">
              <a:defRPr/>
            </a:pPr>
            <a:r>
              <a:rPr lang="en-US" altLang="zh-CN" sz="2400" kern="0">
                <a:solidFill>
                  <a:srgbClr val="FFFFFF"/>
                </a:solidFill>
                <a:latin typeface="+mn-ea"/>
              </a:rPr>
              <a:t>02</a:t>
            </a:r>
            <a:endParaRPr lang="zh-CN" altLang="en-US" sz="2400" ker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4354563" y="2413287"/>
            <a:ext cx="1155342" cy="1213108"/>
          </a:xfrm>
          <a:custGeom>
            <a:avLst/>
            <a:gdLst>
              <a:gd name="connsiteX0" fmla="*/ 541324 w 877824"/>
              <a:gd name="connsiteY0" fmla="*/ 0 h 921715"/>
              <a:gd name="connsiteX1" fmla="*/ 877824 w 877824"/>
              <a:gd name="connsiteY1" fmla="*/ 526694 h 921715"/>
              <a:gd name="connsiteX2" fmla="*/ 658368 w 877824"/>
              <a:gd name="connsiteY2" fmla="*/ 907084 h 921715"/>
              <a:gd name="connsiteX3" fmla="*/ 0 w 877824"/>
              <a:gd name="connsiteY3" fmla="*/ 921715 h 921715"/>
              <a:gd name="connsiteX4" fmla="*/ 541324 w 877824"/>
              <a:gd name="connsiteY4" fmla="*/ 0 h 92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24" h="921715">
                <a:moveTo>
                  <a:pt x="541324" y="0"/>
                </a:moveTo>
                <a:lnTo>
                  <a:pt x="877824" y="526694"/>
                </a:lnTo>
                <a:lnTo>
                  <a:pt x="658368" y="907084"/>
                </a:lnTo>
                <a:lnTo>
                  <a:pt x="0" y="921715"/>
                </a:lnTo>
                <a:lnTo>
                  <a:pt x="541324" y="0"/>
                </a:lnTo>
                <a:close/>
              </a:path>
            </a:pathLst>
          </a:custGeom>
          <a:solidFill>
            <a:schemeClr val="accent4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lIns="180000" tIns="288000" rIns="0" bIns="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400" kern="0">
                <a:solidFill>
                  <a:srgbClr val="FFFFFF"/>
                </a:solidFill>
                <a:latin typeface="+mn-ea"/>
              </a:rPr>
              <a:t>06</a:t>
            </a:r>
            <a:endParaRPr lang="zh-CN" altLang="en-US" sz="2400" ker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280131" y="3722673"/>
            <a:ext cx="1136084" cy="1193852"/>
          </a:xfrm>
          <a:custGeom>
            <a:avLst/>
            <a:gdLst>
              <a:gd name="connsiteX0" fmla="*/ 234086 w 863193"/>
              <a:gd name="connsiteY0" fmla="*/ 0 h 907085"/>
              <a:gd name="connsiteX1" fmla="*/ 0 w 863193"/>
              <a:gd name="connsiteY1" fmla="*/ 373075 h 907085"/>
              <a:gd name="connsiteX2" fmla="*/ 314553 w 863193"/>
              <a:gd name="connsiteY2" fmla="*/ 907085 h 907085"/>
              <a:gd name="connsiteX3" fmla="*/ 863193 w 863193"/>
              <a:gd name="connsiteY3" fmla="*/ 14630 h 907085"/>
              <a:gd name="connsiteX4" fmla="*/ 234086 w 863193"/>
              <a:gd name="connsiteY4" fmla="*/ 0 h 90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193" h="907085">
                <a:moveTo>
                  <a:pt x="234086" y="0"/>
                </a:moveTo>
                <a:lnTo>
                  <a:pt x="0" y="373075"/>
                </a:lnTo>
                <a:lnTo>
                  <a:pt x="314553" y="907085"/>
                </a:lnTo>
                <a:lnTo>
                  <a:pt x="863193" y="14630"/>
                </a:lnTo>
                <a:lnTo>
                  <a:pt x="234086" y="0"/>
                </a:lnTo>
                <a:close/>
              </a:path>
            </a:pathLst>
          </a:custGeom>
          <a:solidFill>
            <a:schemeClr val="accent4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lIns="0" tIns="0" rIns="144000" bIns="2520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400" kern="0">
                <a:solidFill>
                  <a:srgbClr val="FFFFFF"/>
                </a:solidFill>
                <a:latin typeface="+mn-ea"/>
              </a:rPr>
              <a:t>03</a:t>
            </a:r>
            <a:endParaRPr lang="zh-CN" altLang="en-US" sz="2400" ker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192184" y="4271458"/>
            <a:ext cx="1405665" cy="712461"/>
          </a:xfrm>
          <a:custGeom>
            <a:avLst/>
            <a:gdLst>
              <a:gd name="connsiteX0" fmla="*/ 307238 w 1068019"/>
              <a:gd name="connsiteY0" fmla="*/ 0 h 541325"/>
              <a:gd name="connsiteX1" fmla="*/ 746150 w 1068019"/>
              <a:gd name="connsiteY1" fmla="*/ 0 h 541325"/>
              <a:gd name="connsiteX2" fmla="*/ 1068019 w 1068019"/>
              <a:gd name="connsiteY2" fmla="*/ 541325 h 541325"/>
              <a:gd name="connsiteX3" fmla="*/ 0 w 1068019"/>
              <a:gd name="connsiteY3" fmla="*/ 541325 h 541325"/>
              <a:gd name="connsiteX4" fmla="*/ 307238 w 1068019"/>
              <a:gd name="connsiteY4" fmla="*/ 0 h 54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019" h="541325">
                <a:moveTo>
                  <a:pt x="307238" y="0"/>
                </a:moveTo>
                <a:lnTo>
                  <a:pt x="746150" y="0"/>
                </a:lnTo>
                <a:lnTo>
                  <a:pt x="1068019" y="541325"/>
                </a:lnTo>
                <a:lnTo>
                  <a:pt x="0" y="541325"/>
                </a:lnTo>
                <a:lnTo>
                  <a:pt x="307238" y="0"/>
                </a:lnTo>
                <a:close/>
              </a:path>
            </a:pathLst>
          </a:custGeom>
          <a:solidFill>
            <a:schemeClr val="accent1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zh-CN" sz="2400" kern="0">
                <a:solidFill>
                  <a:srgbClr val="FFFFFF"/>
                </a:solidFill>
                <a:latin typeface="+mn-ea"/>
              </a:rPr>
              <a:t>04</a:t>
            </a:r>
            <a:endParaRPr lang="zh-CN" altLang="en-US" sz="2400" ker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35306" y="3722672"/>
            <a:ext cx="1155342" cy="1213108"/>
          </a:xfrm>
          <a:custGeom>
            <a:avLst/>
            <a:gdLst>
              <a:gd name="connsiteX0" fmla="*/ 658368 w 877824"/>
              <a:gd name="connsiteY0" fmla="*/ 0 h 921715"/>
              <a:gd name="connsiteX1" fmla="*/ 877824 w 877824"/>
              <a:gd name="connsiteY1" fmla="*/ 387705 h 921715"/>
              <a:gd name="connsiteX2" fmla="*/ 563271 w 877824"/>
              <a:gd name="connsiteY2" fmla="*/ 921715 h 921715"/>
              <a:gd name="connsiteX3" fmla="*/ 0 w 877824"/>
              <a:gd name="connsiteY3" fmla="*/ 7315 h 921715"/>
              <a:gd name="connsiteX4" fmla="*/ 658368 w 877824"/>
              <a:gd name="connsiteY4" fmla="*/ 0 h 92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24" h="921715">
                <a:moveTo>
                  <a:pt x="658368" y="0"/>
                </a:moveTo>
                <a:lnTo>
                  <a:pt x="877824" y="387705"/>
                </a:lnTo>
                <a:lnTo>
                  <a:pt x="563271" y="921715"/>
                </a:lnTo>
                <a:lnTo>
                  <a:pt x="0" y="7315"/>
                </a:lnTo>
                <a:lnTo>
                  <a:pt x="658368" y="0"/>
                </a:lnTo>
                <a:close/>
              </a:path>
            </a:pathLst>
          </a:custGeom>
          <a:solidFill>
            <a:schemeClr val="accent2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lIns="144000" tIns="0" rIns="0" bIns="324000" anchor="ctr"/>
          <a:lstStyle/>
          <a:p>
            <a:pPr algn="ctr" eaLnBrk="1" hangingPunct="1">
              <a:defRPr/>
            </a:pPr>
            <a:r>
              <a:rPr lang="en-US" altLang="zh-CN" sz="2400" kern="0">
                <a:solidFill>
                  <a:srgbClr val="FFFFFF"/>
                </a:solidFill>
                <a:latin typeface="+mn-ea"/>
              </a:rPr>
              <a:t>05</a:t>
            </a:r>
            <a:endParaRPr lang="zh-CN" altLang="en-US" sz="2400" ker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288462" y="3154629"/>
            <a:ext cx="1193853" cy="1010924"/>
          </a:xfrm>
          <a:custGeom>
            <a:avLst/>
            <a:gdLst>
              <a:gd name="connsiteX0" fmla="*/ 226771 w 907085"/>
              <a:gd name="connsiteY0" fmla="*/ 0 h 768096"/>
              <a:gd name="connsiteX1" fmla="*/ 21946 w 907085"/>
              <a:gd name="connsiteY1" fmla="*/ 365760 h 768096"/>
              <a:gd name="connsiteX2" fmla="*/ 0 w 907085"/>
              <a:gd name="connsiteY2" fmla="*/ 416966 h 768096"/>
              <a:gd name="connsiteX3" fmla="*/ 219456 w 907085"/>
              <a:gd name="connsiteY3" fmla="*/ 768096 h 768096"/>
              <a:gd name="connsiteX4" fmla="*/ 680314 w 907085"/>
              <a:gd name="connsiteY4" fmla="*/ 768096 h 768096"/>
              <a:gd name="connsiteX5" fmla="*/ 907085 w 907085"/>
              <a:gd name="connsiteY5" fmla="*/ 395021 h 768096"/>
              <a:gd name="connsiteX6" fmla="*/ 702259 w 907085"/>
              <a:gd name="connsiteY6" fmla="*/ 21946 h 768096"/>
              <a:gd name="connsiteX7" fmla="*/ 226771 w 907085"/>
              <a:gd name="connsiteY7" fmla="*/ 0 h 768096"/>
              <a:gd name="connsiteX0-1" fmla="*/ 226771 w 907085"/>
              <a:gd name="connsiteY0-2" fmla="*/ 0 h 768096"/>
              <a:gd name="connsiteX1-3" fmla="*/ 21946 w 907085"/>
              <a:gd name="connsiteY1-4" fmla="*/ 365760 h 768096"/>
              <a:gd name="connsiteX2-5" fmla="*/ 0 w 907085"/>
              <a:gd name="connsiteY2-6" fmla="*/ 416966 h 768096"/>
              <a:gd name="connsiteX3-7" fmla="*/ 219456 w 907085"/>
              <a:gd name="connsiteY3-8" fmla="*/ 768096 h 768096"/>
              <a:gd name="connsiteX4-9" fmla="*/ 680314 w 907085"/>
              <a:gd name="connsiteY4-10" fmla="*/ 768096 h 768096"/>
              <a:gd name="connsiteX5-11" fmla="*/ 907085 w 907085"/>
              <a:gd name="connsiteY5-12" fmla="*/ 395021 h 768096"/>
              <a:gd name="connsiteX6-13" fmla="*/ 687628 w 907085"/>
              <a:gd name="connsiteY6-14" fmla="*/ 7316 h 768096"/>
              <a:gd name="connsiteX7-15" fmla="*/ 226771 w 907085"/>
              <a:gd name="connsiteY7-16" fmla="*/ 0 h 7680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07085" h="768096">
                <a:moveTo>
                  <a:pt x="226771" y="0"/>
                </a:moveTo>
                <a:lnTo>
                  <a:pt x="21946" y="365760"/>
                </a:lnTo>
                <a:lnTo>
                  <a:pt x="0" y="416966"/>
                </a:lnTo>
                <a:lnTo>
                  <a:pt x="219456" y="768096"/>
                </a:lnTo>
                <a:lnTo>
                  <a:pt x="680314" y="768096"/>
                </a:lnTo>
                <a:lnTo>
                  <a:pt x="907085" y="395021"/>
                </a:lnTo>
                <a:lnTo>
                  <a:pt x="687628" y="7316"/>
                </a:lnTo>
                <a:lnTo>
                  <a:pt x="226771" y="0"/>
                </a:lnTo>
                <a:close/>
              </a:path>
            </a:pathLst>
          </a:custGeom>
          <a:solidFill>
            <a:srgbClr val="DDDDDD"/>
          </a:solidFill>
          <a:ln w="3175" cap="flat" cmpd="thickThin" algn="ctr">
            <a:noFill/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  <a:defRPr/>
            </a:pPr>
            <a:endParaRPr lang="zh-CN" altLang="en-US" sz="1300" ker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9" name="直角三角形 8"/>
          <p:cNvSpPr/>
          <p:nvPr/>
        </p:nvSpPr>
        <p:spPr>
          <a:xfrm rot="4528621">
            <a:off x="4433944" y="2746899"/>
            <a:ext cx="431790" cy="431791"/>
          </a:xfrm>
          <a:prstGeom prst="rtTriangle">
            <a:avLst/>
          </a:prstGeom>
          <a:solidFill>
            <a:schemeClr val="accent4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endParaRPr lang="zh-CN" altLang="en-US" sz="1600" kern="0">
              <a:solidFill>
                <a:srgbClr val="FFFFFF"/>
              </a:solidFill>
              <a:effectLst>
                <a:outerShdw blurRad="292100" dist="38100" dir="2700000" sx="101000" sy="101000" algn="tl" rotWithShape="0">
                  <a:srgbClr val="080808"/>
                </a:outerShdw>
              </a:effectLst>
              <a:latin typeface="+mn-ea"/>
            </a:endParaRPr>
          </a:p>
        </p:txBody>
      </p:sp>
      <p:sp>
        <p:nvSpPr>
          <p:cNvPr id="10" name="直角三角形 9"/>
          <p:cNvSpPr/>
          <p:nvPr/>
        </p:nvSpPr>
        <p:spPr>
          <a:xfrm rot="8054162">
            <a:off x="5721042" y="2058984"/>
            <a:ext cx="431790" cy="431791"/>
          </a:xfrm>
          <a:prstGeom prst="rtTriangle">
            <a:avLst/>
          </a:prstGeom>
          <a:solidFill>
            <a:schemeClr val="accent1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/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effectLst>
                <a:outerShdw blurRad="292100" dist="38100" dir="2700000" sx="101000" sy="101000" algn="tl" rotWithShape="0">
                  <a:srgbClr val="080808"/>
                </a:outerShdw>
              </a:effectLst>
              <a:latin typeface="+mn-ea"/>
            </a:endParaRPr>
          </a:p>
        </p:txBody>
      </p:sp>
      <p:sp>
        <p:nvSpPr>
          <p:cNvPr id="11" name="直角三角形 10"/>
          <p:cNvSpPr/>
          <p:nvPr/>
        </p:nvSpPr>
        <p:spPr>
          <a:xfrm rot="11612220">
            <a:off x="6923208" y="2734258"/>
            <a:ext cx="431791" cy="431790"/>
          </a:xfrm>
          <a:prstGeom prst="rtTriangle">
            <a:avLst/>
          </a:prstGeom>
          <a:solidFill>
            <a:schemeClr val="accent2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/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effectLst>
                <a:outerShdw blurRad="292100" dist="38100" dir="2700000" sx="101000" sy="101000" algn="tl" rotWithShape="0">
                  <a:srgbClr val="080808"/>
                </a:outerShdw>
              </a:effectLst>
              <a:latin typeface="+mn-ea"/>
            </a:endParaRPr>
          </a:p>
        </p:txBody>
      </p:sp>
      <p:sp>
        <p:nvSpPr>
          <p:cNvPr id="12" name="直角三角形 11"/>
          <p:cNvSpPr/>
          <p:nvPr/>
        </p:nvSpPr>
        <p:spPr>
          <a:xfrm rot="856733">
            <a:off x="4439573" y="4212133"/>
            <a:ext cx="431791" cy="431790"/>
          </a:xfrm>
          <a:prstGeom prst="rtTriangle">
            <a:avLst/>
          </a:prstGeom>
          <a:solidFill>
            <a:schemeClr val="accent2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/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effectLst>
                <a:outerShdw blurRad="292100" dist="38100" dir="2700000" sx="101000" sy="101000" algn="tl" rotWithShape="0">
                  <a:srgbClr val="080808"/>
                </a:outerShdw>
              </a:effectLst>
              <a:latin typeface="+mn-ea"/>
            </a:endParaRPr>
          </a:p>
        </p:txBody>
      </p:sp>
      <p:sp>
        <p:nvSpPr>
          <p:cNvPr id="13" name="直角三角形 12"/>
          <p:cNvSpPr/>
          <p:nvPr/>
        </p:nvSpPr>
        <p:spPr>
          <a:xfrm rot="18867328">
            <a:off x="5679123" y="4833900"/>
            <a:ext cx="431790" cy="431791"/>
          </a:xfrm>
          <a:prstGeom prst="rtTriangle">
            <a:avLst/>
          </a:prstGeom>
          <a:solidFill>
            <a:schemeClr val="accent1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/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effectLst>
                <a:outerShdw blurRad="292100" dist="38100" dir="2700000" sx="101000" sy="101000" algn="tl" rotWithShape="0">
                  <a:srgbClr val="080808"/>
                </a:outerShdw>
              </a:effectLst>
              <a:latin typeface="+mn-ea"/>
            </a:endParaRPr>
          </a:p>
        </p:txBody>
      </p:sp>
      <p:sp>
        <p:nvSpPr>
          <p:cNvPr id="14" name="直角三角形 13"/>
          <p:cNvSpPr/>
          <p:nvPr/>
        </p:nvSpPr>
        <p:spPr>
          <a:xfrm rot="15353492">
            <a:off x="6893178" y="4179851"/>
            <a:ext cx="431790" cy="431791"/>
          </a:xfrm>
          <a:prstGeom prst="rtTriangle">
            <a:avLst/>
          </a:prstGeom>
          <a:solidFill>
            <a:schemeClr val="accent4"/>
          </a:solidFill>
          <a:ln w="38100" cap="flat" cmpd="thickThin" algn="ctr">
            <a:noFill/>
            <a:prstDash val="solid"/>
          </a:ln>
          <a:effectLst/>
          <a:scene3d>
            <a:camera prst="orthographicFront"/>
            <a:lightRig rig="flat" dir="t">
              <a:rot lat="0" lon="0" rev="5400000"/>
            </a:lightRig>
          </a:scene3d>
          <a:sp3d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endParaRPr lang="zh-CN" altLang="en-US" sz="1600" kern="0">
              <a:solidFill>
                <a:srgbClr val="FFFFFF"/>
              </a:solidFill>
              <a:effectLst>
                <a:outerShdw blurRad="292100" dist="38100" dir="2700000" sx="101000" sy="101000" algn="tl" rotWithShape="0">
                  <a:srgbClr val="080808"/>
                </a:outerShdw>
              </a:effectLst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82212" y="1172731"/>
            <a:ext cx="25094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请在此处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52733" y="2357777"/>
            <a:ext cx="25094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请在此处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71798" y="4146581"/>
            <a:ext cx="25094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请在此处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62349" y="5304177"/>
            <a:ext cx="25094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请在此处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87978" y="4236926"/>
            <a:ext cx="25094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请在此处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62979" y="2365148"/>
            <a:ext cx="25094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请在此处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500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543859" y="3349855"/>
            <a:ext cx="7050086" cy="2255837"/>
          </a:xfrm>
          <a:custGeom>
            <a:avLst/>
            <a:gdLst>
              <a:gd name="connsiteX0" fmla="*/ 1105850 w 7559675"/>
              <a:gd name="connsiteY0" fmla="*/ 0 h 2476500"/>
              <a:gd name="connsiteX1" fmla="*/ 1309948 w 7559675"/>
              <a:gd name="connsiteY1" fmla="*/ 241300 h 2476500"/>
              <a:gd name="connsiteX2" fmla="*/ 7559675 w 7559675"/>
              <a:gd name="connsiteY2" fmla="*/ 241300 h 2476500"/>
              <a:gd name="connsiteX3" fmla="*/ 7559675 w 7559675"/>
              <a:gd name="connsiteY3" fmla="*/ 2476500 h 2476500"/>
              <a:gd name="connsiteX4" fmla="*/ 0 w 7559675"/>
              <a:gd name="connsiteY4" fmla="*/ 2476500 h 2476500"/>
              <a:gd name="connsiteX5" fmla="*/ 0 w 7559675"/>
              <a:gd name="connsiteY5" fmla="*/ 241300 h 2476500"/>
              <a:gd name="connsiteX6" fmla="*/ 901752 w 7559675"/>
              <a:gd name="connsiteY6" fmla="*/ 2413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675" h="2476500">
                <a:moveTo>
                  <a:pt x="1105850" y="0"/>
                </a:moveTo>
                <a:lnTo>
                  <a:pt x="1309948" y="241300"/>
                </a:lnTo>
                <a:lnTo>
                  <a:pt x="7559675" y="241300"/>
                </a:lnTo>
                <a:lnTo>
                  <a:pt x="7559675" y="2476500"/>
                </a:lnTo>
                <a:lnTo>
                  <a:pt x="0" y="2476500"/>
                </a:lnTo>
                <a:lnTo>
                  <a:pt x="0" y="241300"/>
                </a:lnTo>
                <a:lnTo>
                  <a:pt x="901752" y="241300"/>
                </a:lnTo>
                <a:close/>
              </a:path>
            </a:pathLst>
          </a:cu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288000" anchor="ctr"/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合伙人是指投资组成合伙企业，参与合伙经营的组织和个人，是合伙企业的主体，了解合伙企业首先要了解合伙人。合伙人在法学中是一个比较普通的概念，通常是指以其资产进行合伙投资，参与合伙经营，依协议享受权利，承担义务，并对企业债务承担无限（或有限）责任的自然人或法人。合伙人应具有民事权利能力和行为能力。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148801" y="1588865"/>
            <a:ext cx="1636712" cy="1636712"/>
          </a:xfrm>
          <a:custGeom>
            <a:avLst/>
            <a:gdLst>
              <a:gd name="connsiteX0" fmla="*/ 798308 w 1596616"/>
              <a:gd name="connsiteY0" fmla="*/ 159481 h 1596616"/>
              <a:gd name="connsiteX1" fmla="*/ 159481 w 1596616"/>
              <a:gd name="connsiteY1" fmla="*/ 798308 h 1596616"/>
              <a:gd name="connsiteX2" fmla="*/ 798308 w 1596616"/>
              <a:gd name="connsiteY2" fmla="*/ 1437135 h 1596616"/>
              <a:gd name="connsiteX3" fmla="*/ 1437135 w 1596616"/>
              <a:gd name="connsiteY3" fmla="*/ 798308 h 1596616"/>
              <a:gd name="connsiteX4" fmla="*/ 798308 w 1596616"/>
              <a:gd name="connsiteY4" fmla="*/ 159481 h 1596616"/>
              <a:gd name="connsiteX5" fmla="*/ 798308 w 1596616"/>
              <a:gd name="connsiteY5" fmla="*/ 0 h 1596616"/>
              <a:gd name="connsiteX6" fmla="*/ 1596616 w 1596616"/>
              <a:gd name="connsiteY6" fmla="*/ 798308 h 1596616"/>
              <a:gd name="connsiteX7" fmla="*/ 798308 w 1596616"/>
              <a:gd name="connsiteY7" fmla="*/ 1596616 h 1596616"/>
              <a:gd name="connsiteX8" fmla="*/ 0 w 1596616"/>
              <a:gd name="connsiteY8" fmla="*/ 798308 h 1596616"/>
              <a:gd name="connsiteX9" fmla="*/ 798308 w 1596616"/>
              <a:gd name="connsiteY9" fmla="*/ 0 h 159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6616" h="1596616">
                <a:moveTo>
                  <a:pt x="798308" y="159481"/>
                </a:moveTo>
                <a:cubicBezTo>
                  <a:pt x="445494" y="159481"/>
                  <a:pt x="159481" y="445494"/>
                  <a:pt x="159481" y="798308"/>
                </a:cubicBezTo>
                <a:cubicBezTo>
                  <a:pt x="159481" y="1151122"/>
                  <a:pt x="445494" y="1437135"/>
                  <a:pt x="798308" y="1437135"/>
                </a:cubicBezTo>
                <a:cubicBezTo>
                  <a:pt x="1151122" y="1437135"/>
                  <a:pt x="1437135" y="1151122"/>
                  <a:pt x="1437135" y="798308"/>
                </a:cubicBezTo>
                <a:cubicBezTo>
                  <a:pt x="1437135" y="445494"/>
                  <a:pt x="1151122" y="159481"/>
                  <a:pt x="798308" y="159481"/>
                </a:cubicBezTo>
                <a:close/>
                <a:moveTo>
                  <a:pt x="798308" y="0"/>
                </a:moveTo>
                <a:cubicBezTo>
                  <a:pt x="1239201" y="0"/>
                  <a:pt x="1596616" y="357415"/>
                  <a:pt x="1596616" y="798308"/>
                </a:cubicBezTo>
                <a:cubicBezTo>
                  <a:pt x="1596616" y="1239201"/>
                  <a:pt x="1239201" y="1596616"/>
                  <a:pt x="798308" y="1596616"/>
                </a:cubicBezTo>
                <a:cubicBezTo>
                  <a:pt x="357415" y="1596616"/>
                  <a:pt x="0" y="1239201"/>
                  <a:pt x="0" y="798308"/>
                </a:cubicBezTo>
                <a:cubicBezTo>
                  <a:pt x="0" y="357415"/>
                  <a:pt x="357415" y="0"/>
                  <a:pt x="798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anchor="ctr"/>
          <a:lstStyle/>
          <a:p>
            <a:pPr algn="ctr">
              <a:defRPr/>
            </a:pP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5525184" y="2135417"/>
            <a:ext cx="4286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请在此输入文本信息内容</a:t>
            </a:r>
            <a:endParaRPr lang="en-US" altLang="zh-CN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85271" y="1578204"/>
            <a:ext cx="1636713" cy="16367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000" dirty="0">
                <a:solidFill>
                  <a:srgbClr val="FFFFFF"/>
                </a:solidFill>
              </a:rPr>
              <a:t>80%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1915" y="22225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0081C8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>
              <a:solidFill>
                <a:srgbClr val="0081C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500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514020" y="1727201"/>
            <a:ext cx="8825109" cy="3696382"/>
            <a:chOff x="2457450" y="2433638"/>
            <a:chExt cx="7277100" cy="3048001"/>
          </a:xfrm>
        </p:grpSpPr>
        <p:cxnSp>
          <p:nvCxnSpPr>
            <p:cNvPr id="2" name="直接连接符 35"/>
            <p:cNvCxnSpPr>
              <a:cxnSpLocks noChangeShapeType="1"/>
            </p:cNvCxnSpPr>
            <p:nvPr/>
          </p:nvCxnSpPr>
          <p:spPr bwMode="auto">
            <a:xfrm>
              <a:off x="2457450" y="3957638"/>
              <a:ext cx="7277100" cy="0"/>
            </a:xfrm>
            <a:prstGeom prst="line">
              <a:avLst/>
            </a:prstGeom>
            <a:noFill/>
            <a:ln w="31750" algn="ctr">
              <a:solidFill>
                <a:srgbClr val="DADBDC"/>
              </a:solidFill>
              <a:miter lim="800000"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" name="直接连接符 2"/>
            <p:cNvCxnSpPr/>
            <p:nvPr/>
          </p:nvCxnSpPr>
          <p:spPr>
            <a:xfrm flipV="1">
              <a:off x="7486650" y="4054475"/>
              <a:ext cx="0" cy="64770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4" name="椭圆 3"/>
            <p:cNvSpPr/>
            <p:nvPr/>
          </p:nvSpPr>
          <p:spPr>
            <a:xfrm>
              <a:off x="7091364" y="4691064"/>
              <a:ext cx="790575" cy="790575"/>
            </a:xfrm>
            <a:prstGeom prst="ellipse">
              <a:avLst/>
            </a:prstGeom>
            <a:solidFill>
              <a:schemeClr val="accent2"/>
            </a:solidFill>
            <a:ln w="57150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蜕变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7164389" y="3697288"/>
              <a:ext cx="642937" cy="412750"/>
            </a:xfrm>
            <a:custGeom>
              <a:avLst/>
              <a:gdLst>
                <a:gd name="connsiteX0" fmla="*/ 0 w 667804"/>
                <a:gd name="connsiteY0" fmla="*/ 0 h 427381"/>
                <a:gd name="connsiteX1" fmla="*/ 667804 w 667804"/>
                <a:gd name="connsiteY1" fmla="*/ 0 h 427381"/>
                <a:gd name="connsiteX2" fmla="*/ 667804 w 667804"/>
                <a:gd name="connsiteY2" fmla="*/ 289928 h 427381"/>
                <a:gd name="connsiteX3" fmla="*/ 444628 w 667804"/>
                <a:gd name="connsiteY3" fmla="*/ 289928 h 427381"/>
                <a:gd name="connsiteX4" fmla="*/ 333903 w 667804"/>
                <a:gd name="connsiteY4" fmla="*/ 427381 h 427381"/>
                <a:gd name="connsiteX5" fmla="*/ 223177 w 667804"/>
                <a:gd name="connsiteY5" fmla="*/ 289928 h 427381"/>
                <a:gd name="connsiteX6" fmla="*/ 0 w 667804"/>
                <a:gd name="connsiteY6" fmla="*/ 289928 h 4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7804" h="427381">
                  <a:moveTo>
                    <a:pt x="0" y="0"/>
                  </a:moveTo>
                  <a:lnTo>
                    <a:pt x="667804" y="0"/>
                  </a:lnTo>
                  <a:lnTo>
                    <a:pt x="667804" y="289928"/>
                  </a:lnTo>
                  <a:lnTo>
                    <a:pt x="444628" y="289928"/>
                  </a:lnTo>
                  <a:lnTo>
                    <a:pt x="333903" y="427381"/>
                  </a:lnTo>
                  <a:lnTo>
                    <a:pt x="223177" y="289928"/>
                  </a:lnTo>
                  <a:lnTo>
                    <a:pt x="0" y="2899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144000" anchor="ctr"/>
            <a:lstStyle/>
            <a:p>
              <a:pPr algn="ctr"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Bell MT" panose="02020503060305020303" pitchFamily="18" charset="0"/>
                  <a:ea typeface="幼圆"/>
                </a:rPr>
                <a:t>2014</a:t>
              </a:r>
              <a:endParaRPr lang="zh-CN" altLang="en-US" kern="0" dirty="0">
                <a:solidFill>
                  <a:srgbClr val="FFFFFF"/>
                </a:solidFill>
                <a:latin typeface="Bell MT" panose="02020503060305020303" pitchFamily="18" charset="0"/>
                <a:ea typeface="幼圆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640263" y="4054475"/>
              <a:ext cx="0" cy="64770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7" name="椭圆 6"/>
            <p:cNvSpPr/>
            <p:nvPr/>
          </p:nvSpPr>
          <p:spPr>
            <a:xfrm>
              <a:off x="4244976" y="4691064"/>
              <a:ext cx="790575" cy="790575"/>
            </a:xfrm>
            <a:prstGeom prst="ellipse">
              <a:avLst/>
            </a:prstGeom>
            <a:solidFill>
              <a:schemeClr val="accent2"/>
            </a:solidFill>
            <a:ln w="57150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坚持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319589" y="3697288"/>
              <a:ext cx="642937" cy="412750"/>
            </a:xfrm>
            <a:custGeom>
              <a:avLst/>
              <a:gdLst>
                <a:gd name="connsiteX0" fmla="*/ 0 w 667804"/>
                <a:gd name="connsiteY0" fmla="*/ 0 h 427381"/>
                <a:gd name="connsiteX1" fmla="*/ 667804 w 667804"/>
                <a:gd name="connsiteY1" fmla="*/ 0 h 427381"/>
                <a:gd name="connsiteX2" fmla="*/ 667804 w 667804"/>
                <a:gd name="connsiteY2" fmla="*/ 289928 h 427381"/>
                <a:gd name="connsiteX3" fmla="*/ 444628 w 667804"/>
                <a:gd name="connsiteY3" fmla="*/ 289928 h 427381"/>
                <a:gd name="connsiteX4" fmla="*/ 333903 w 667804"/>
                <a:gd name="connsiteY4" fmla="*/ 427381 h 427381"/>
                <a:gd name="connsiteX5" fmla="*/ 223177 w 667804"/>
                <a:gd name="connsiteY5" fmla="*/ 289928 h 427381"/>
                <a:gd name="connsiteX6" fmla="*/ 0 w 667804"/>
                <a:gd name="connsiteY6" fmla="*/ 289928 h 4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7804" h="427381">
                  <a:moveTo>
                    <a:pt x="0" y="0"/>
                  </a:moveTo>
                  <a:lnTo>
                    <a:pt x="667804" y="0"/>
                  </a:lnTo>
                  <a:lnTo>
                    <a:pt x="667804" y="289928"/>
                  </a:lnTo>
                  <a:lnTo>
                    <a:pt x="444628" y="289928"/>
                  </a:lnTo>
                  <a:lnTo>
                    <a:pt x="333903" y="427381"/>
                  </a:lnTo>
                  <a:lnTo>
                    <a:pt x="223177" y="289928"/>
                  </a:lnTo>
                  <a:lnTo>
                    <a:pt x="0" y="2899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144000" anchor="ctr"/>
            <a:lstStyle/>
            <a:p>
              <a:pPr algn="ctr"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Bell MT" panose="02020503060305020303" pitchFamily="18" charset="0"/>
                  <a:ea typeface="幼圆"/>
                </a:rPr>
                <a:t>2012</a:t>
              </a:r>
              <a:endParaRPr lang="zh-CN" altLang="en-US" kern="0" dirty="0">
                <a:solidFill>
                  <a:srgbClr val="FFFFFF"/>
                </a:solidFill>
                <a:latin typeface="Bell MT" panose="02020503060305020303" pitchFamily="18" charset="0"/>
                <a:ea typeface="幼圆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217863" y="3219450"/>
              <a:ext cx="0" cy="647700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10" name="椭圆 9"/>
            <p:cNvSpPr/>
            <p:nvPr/>
          </p:nvSpPr>
          <p:spPr>
            <a:xfrm>
              <a:off x="2822576" y="2433638"/>
              <a:ext cx="790575" cy="792162"/>
            </a:xfrm>
            <a:prstGeom prst="ellips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起航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895600" y="3814763"/>
              <a:ext cx="642938" cy="411162"/>
            </a:xfrm>
            <a:custGeom>
              <a:avLst/>
              <a:gdLst>
                <a:gd name="connsiteX0" fmla="*/ 333903 w 667804"/>
                <a:gd name="connsiteY0" fmla="*/ 0 h 427381"/>
                <a:gd name="connsiteX1" fmla="*/ 444628 w 667804"/>
                <a:gd name="connsiteY1" fmla="*/ 137453 h 427381"/>
                <a:gd name="connsiteX2" fmla="*/ 667804 w 667804"/>
                <a:gd name="connsiteY2" fmla="*/ 137453 h 427381"/>
                <a:gd name="connsiteX3" fmla="*/ 667804 w 667804"/>
                <a:gd name="connsiteY3" fmla="*/ 427381 h 427381"/>
                <a:gd name="connsiteX4" fmla="*/ 0 w 667804"/>
                <a:gd name="connsiteY4" fmla="*/ 427381 h 427381"/>
                <a:gd name="connsiteX5" fmla="*/ 0 w 667804"/>
                <a:gd name="connsiteY5" fmla="*/ 137453 h 427381"/>
                <a:gd name="connsiteX6" fmla="*/ 223177 w 667804"/>
                <a:gd name="connsiteY6" fmla="*/ 137453 h 4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7804" h="427381">
                  <a:moveTo>
                    <a:pt x="333903" y="0"/>
                  </a:moveTo>
                  <a:lnTo>
                    <a:pt x="444628" y="137453"/>
                  </a:lnTo>
                  <a:lnTo>
                    <a:pt x="667804" y="137453"/>
                  </a:lnTo>
                  <a:lnTo>
                    <a:pt x="667804" y="427381"/>
                  </a:lnTo>
                  <a:lnTo>
                    <a:pt x="0" y="427381"/>
                  </a:lnTo>
                  <a:lnTo>
                    <a:pt x="0" y="137453"/>
                  </a:lnTo>
                  <a:lnTo>
                    <a:pt x="223177" y="13745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144000" rIns="0" bIns="0" anchor="ctr"/>
            <a:lstStyle/>
            <a:p>
              <a:pPr algn="ctr"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Bell MT" panose="02020503060305020303" pitchFamily="18" charset="0"/>
                  <a:ea typeface="幼圆"/>
                </a:rPr>
                <a:t>2011</a:t>
              </a:r>
              <a:endParaRPr lang="zh-CN" altLang="en-US" kern="0" dirty="0">
                <a:solidFill>
                  <a:srgbClr val="FFFFFF"/>
                </a:solidFill>
                <a:latin typeface="Bell MT" panose="02020503060305020303" pitchFamily="18" charset="0"/>
                <a:ea typeface="幼圆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062663" y="3219450"/>
              <a:ext cx="0" cy="647700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13" name="椭圆 12"/>
            <p:cNvSpPr/>
            <p:nvPr/>
          </p:nvSpPr>
          <p:spPr>
            <a:xfrm>
              <a:off x="5667376" y="2433638"/>
              <a:ext cx="792163" cy="792162"/>
            </a:xfrm>
            <a:prstGeom prst="ellips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拼搏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741989" y="3814763"/>
              <a:ext cx="642937" cy="411162"/>
            </a:xfrm>
            <a:custGeom>
              <a:avLst/>
              <a:gdLst>
                <a:gd name="connsiteX0" fmla="*/ 333903 w 667804"/>
                <a:gd name="connsiteY0" fmla="*/ 0 h 427381"/>
                <a:gd name="connsiteX1" fmla="*/ 444628 w 667804"/>
                <a:gd name="connsiteY1" fmla="*/ 137453 h 427381"/>
                <a:gd name="connsiteX2" fmla="*/ 667804 w 667804"/>
                <a:gd name="connsiteY2" fmla="*/ 137453 h 427381"/>
                <a:gd name="connsiteX3" fmla="*/ 667804 w 667804"/>
                <a:gd name="connsiteY3" fmla="*/ 427381 h 427381"/>
                <a:gd name="connsiteX4" fmla="*/ 0 w 667804"/>
                <a:gd name="connsiteY4" fmla="*/ 427381 h 427381"/>
                <a:gd name="connsiteX5" fmla="*/ 0 w 667804"/>
                <a:gd name="connsiteY5" fmla="*/ 137453 h 427381"/>
                <a:gd name="connsiteX6" fmla="*/ 223177 w 667804"/>
                <a:gd name="connsiteY6" fmla="*/ 137453 h 4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7804" h="427381">
                  <a:moveTo>
                    <a:pt x="333903" y="0"/>
                  </a:moveTo>
                  <a:lnTo>
                    <a:pt x="444628" y="137453"/>
                  </a:lnTo>
                  <a:lnTo>
                    <a:pt x="667804" y="137453"/>
                  </a:lnTo>
                  <a:lnTo>
                    <a:pt x="667804" y="427381"/>
                  </a:lnTo>
                  <a:lnTo>
                    <a:pt x="0" y="427381"/>
                  </a:lnTo>
                  <a:lnTo>
                    <a:pt x="0" y="137453"/>
                  </a:lnTo>
                  <a:lnTo>
                    <a:pt x="223177" y="13745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144000" rIns="0" bIns="0" anchor="ctr"/>
            <a:lstStyle/>
            <a:p>
              <a:pPr algn="ctr"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Bell MT" panose="02020503060305020303" pitchFamily="18" charset="0"/>
                  <a:ea typeface="幼圆"/>
                </a:rPr>
                <a:t>2013</a:t>
              </a:r>
              <a:endParaRPr lang="zh-CN" altLang="en-US" kern="0" dirty="0">
                <a:solidFill>
                  <a:srgbClr val="FFFFFF"/>
                </a:solidFill>
                <a:latin typeface="Bell MT" panose="02020503060305020303" pitchFamily="18" charset="0"/>
                <a:ea typeface="幼圆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8909050" y="3219450"/>
              <a:ext cx="0" cy="647700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16" name="椭圆 15"/>
            <p:cNvSpPr/>
            <p:nvPr/>
          </p:nvSpPr>
          <p:spPr>
            <a:xfrm>
              <a:off x="8513764" y="2433638"/>
              <a:ext cx="790575" cy="792162"/>
            </a:xfrm>
            <a:prstGeom prst="ellips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腾飞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8586789" y="3814763"/>
              <a:ext cx="642937" cy="411162"/>
            </a:xfrm>
            <a:custGeom>
              <a:avLst/>
              <a:gdLst>
                <a:gd name="connsiteX0" fmla="*/ 333903 w 667804"/>
                <a:gd name="connsiteY0" fmla="*/ 0 h 427381"/>
                <a:gd name="connsiteX1" fmla="*/ 444628 w 667804"/>
                <a:gd name="connsiteY1" fmla="*/ 137453 h 427381"/>
                <a:gd name="connsiteX2" fmla="*/ 667804 w 667804"/>
                <a:gd name="connsiteY2" fmla="*/ 137453 h 427381"/>
                <a:gd name="connsiteX3" fmla="*/ 667804 w 667804"/>
                <a:gd name="connsiteY3" fmla="*/ 427381 h 427381"/>
                <a:gd name="connsiteX4" fmla="*/ 0 w 667804"/>
                <a:gd name="connsiteY4" fmla="*/ 427381 h 427381"/>
                <a:gd name="connsiteX5" fmla="*/ 0 w 667804"/>
                <a:gd name="connsiteY5" fmla="*/ 137453 h 427381"/>
                <a:gd name="connsiteX6" fmla="*/ 223177 w 667804"/>
                <a:gd name="connsiteY6" fmla="*/ 137453 h 4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7804" h="427381">
                  <a:moveTo>
                    <a:pt x="333903" y="0"/>
                  </a:moveTo>
                  <a:lnTo>
                    <a:pt x="444628" y="137453"/>
                  </a:lnTo>
                  <a:lnTo>
                    <a:pt x="667804" y="137453"/>
                  </a:lnTo>
                  <a:lnTo>
                    <a:pt x="667804" y="427381"/>
                  </a:lnTo>
                  <a:lnTo>
                    <a:pt x="0" y="427381"/>
                  </a:lnTo>
                  <a:lnTo>
                    <a:pt x="0" y="137453"/>
                  </a:lnTo>
                  <a:lnTo>
                    <a:pt x="223177" y="13745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144000" rIns="0" bIns="0" anchor="ctr"/>
            <a:lstStyle/>
            <a:p>
              <a:pPr algn="ctr"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Bell MT" panose="02020503060305020303" pitchFamily="18" charset="0"/>
                  <a:ea typeface="幼圆"/>
                </a:rPr>
                <a:t>2015</a:t>
              </a:r>
              <a:endParaRPr lang="zh-CN" altLang="en-US" kern="0" dirty="0">
                <a:solidFill>
                  <a:srgbClr val="FFFFFF"/>
                </a:solidFill>
                <a:latin typeface="Bell MT" panose="02020503060305020303" pitchFamily="18" charset="0"/>
                <a:ea typeface="幼圆"/>
              </a:endParaRPr>
            </a:p>
          </p:txBody>
        </p:sp>
      </p:grpSp>
    </p:spTree>
  </p:cSld>
  <p:clrMapOvr>
    <a:masterClrMapping/>
  </p:clrMapOvr>
  <p:transition spd="slow" advTm="500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61546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 Placeholder 3"/>
          <p:cNvSpPr txBox="1"/>
          <p:nvPr/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03</a:t>
            </a:r>
            <a:endParaRPr lang="en-US" sz="11500" dirty="0">
              <a:solidFill>
                <a:srgbClr val="5B9BD5"/>
              </a:solidFill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33" name="文本框 58"/>
          <p:cNvSpPr txBox="1"/>
          <p:nvPr/>
        </p:nvSpPr>
        <p:spPr>
          <a:xfrm>
            <a:off x="3363007" y="3346450"/>
            <a:ext cx="3173890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请输入你的标题</a:t>
            </a:r>
          </a:p>
        </p:txBody>
      </p:sp>
      <p:sp>
        <p:nvSpPr>
          <p:cNvPr id="34" name="文本框 59"/>
          <p:cNvSpPr txBox="1"/>
          <p:nvPr/>
        </p:nvSpPr>
        <p:spPr>
          <a:xfrm>
            <a:off x="3363005" y="2773364"/>
            <a:ext cx="23303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zh-CN" sz="3200" dirty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Part </a:t>
            </a:r>
            <a:r>
              <a:rPr lang="en-US" altLang="zh-CN" sz="3200" dirty="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Three</a:t>
            </a:r>
            <a:endParaRPr lang="zh-CN" altLang="en-US" sz="3200" dirty="0">
              <a:solidFill>
                <a:srgbClr val="5B9BD5"/>
              </a:solidFill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35" name="等腰三角形 34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36" name="等腰三角形 35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37" name="等腰三角形 36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38" name="等腰三角形 37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39" name="等腰三角形 38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40" name="椭圆 39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/>
            </a:endParaRPr>
          </a:p>
        </p:txBody>
      </p:sp>
      <p:sp>
        <p:nvSpPr>
          <p:cNvPr id="41" name="椭圆 40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/>
            </a:endParaRPr>
          </a:p>
        </p:txBody>
      </p:sp>
      <p:sp>
        <p:nvSpPr>
          <p:cNvPr id="42" name="椭圆 41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/>
            </a:endParaRPr>
          </a:p>
        </p:txBody>
      </p:sp>
      <p:sp>
        <p:nvSpPr>
          <p:cNvPr id="43" name="等腰三角形 42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44" name="等腰三角形 43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cxnSp>
        <p:nvCxnSpPr>
          <p:cNvPr id="45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split orient="vert"/>
      </p:transition>
    </mc:Choice>
    <mc:Fallback>
      <p:transition spd="slow" advTm="1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080001" y="1582058"/>
            <a:ext cx="6823366" cy="3541484"/>
            <a:chOff x="2641600" y="2271713"/>
            <a:chExt cx="6759575" cy="3508375"/>
          </a:xfrm>
        </p:grpSpPr>
        <p:sp>
          <p:nvSpPr>
            <p:cNvPr id="2" name="Freeform 414"/>
            <p:cNvSpPr>
              <a:spLocks noEditPoints="1"/>
            </p:cNvSpPr>
            <p:nvPr/>
          </p:nvSpPr>
          <p:spPr bwMode="auto">
            <a:xfrm flipH="1">
              <a:off x="4921251" y="2940051"/>
              <a:ext cx="2117725" cy="2124075"/>
            </a:xfrm>
            <a:custGeom>
              <a:avLst/>
              <a:gdLst>
                <a:gd name="T0" fmla="*/ 137 w 274"/>
                <a:gd name="T1" fmla="*/ 0 h 274"/>
                <a:gd name="T2" fmla="*/ 0 w 274"/>
                <a:gd name="T3" fmla="*/ 137 h 274"/>
                <a:gd name="T4" fmla="*/ 137 w 274"/>
                <a:gd name="T5" fmla="*/ 274 h 274"/>
                <a:gd name="T6" fmla="*/ 274 w 274"/>
                <a:gd name="T7" fmla="*/ 137 h 274"/>
                <a:gd name="T8" fmla="*/ 137 w 274"/>
                <a:gd name="T9" fmla="*/ 0 h 274"/>
                <a:gd name="T10" fmla="*/ 137 w 274"/>
                <a:gd name="T11" fmla="*/ 239 h 274"/>
                <a:gd name="T12" fmla="*/ 34 w 274"/>
                <a:gd name="T13" fmla="*/ 137 h 274"/>
                <a:gd name="T14" fmla="*/ 137 w 274"/>
                <a:gd name="T15" fmla="*/ 34 h 274"/>
                <a:gd name="T16" fmla="*/ 240 w 274"/>
                <a:gd name="T17" fmla="*/ 137 h 274"/>
                <a:gd name="T18" fmla="*/ 137 w 274"/>
                <a:gd name="T19" fmla="*/ 23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4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4"/>
                    <a:pt x="137" y="274"/>
                  </a:cubicBezTo>
                  <a:cubicBezTo>
                    <a:pt x="213" y="274"/>
                    <a:pt x="274" y="212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lose/>
                  <a:moveTo>
                    <a:pt x="137" y="239"/>
                  </a:moveTo>
                  <a:cubicBezTo>
                    <a:pt x="80" y="239"/>
                    <a:pt x="34" y="193"/>
                    <a:pt x="34" y="137"/>
                  </a:cubicBezTo>
                  <a:cubicBezTo>
                    <a:pt x="34" y="80"/>
                    <a:pt x="80" y="34"/>
                    <a:pt x="137" y="34"/>
                  </a:cubicBezTo>
                  <a:cubicBezTo>
                    <a:pt x="194" y="34"/>
                    <a:pt x="240" y="80"/>
                    <a:pt x="240" y="137"/>
                  </a:cubicBezTo>
                  <a:cubicBezTo>
                    <a:pt x="240" y="193"/>
                    <a:pt x="194" y="239"/>
                    <a:pt x="137" y="23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415"/>
            <p:cNvSpPr/>
            <p:nvPr/>
          </p:nvSpPr>
          <p:spPr bwMode="auto">
            <a:xfrm flipH="1">
              <a:off x="6451601" y="4297363"/>
              <a:ext cx="593725" cy="627062"/>
            </a:xfrm>
            <a:custGeom>
              <a:avLst/>
              <a:gdLst>
                <a:gd name="T0" fmla="*/ 2147483646 w 77"/>
                <a:gd name="T1" fmla="*/ 2147483646 h 81"/>
                <a:gd name="T2" fmla="*/ 2147483646 w 77"/>
                <a:gd name="T3" fmla="*/ 2147483646 h 81"/>
                <a:gd name="T4" fmla="*/ 2147483646 w 77"/>
                <a:gd name="T5" fmla="*/ 0 h 81"/>
                <a:gd name="T6" fmla="*/ 0 w 77"/>
                <a:gd name="T7" fmla="*/ 1018023545 h 81"/>
                <a:gd name="T8" fmla="*/ 2147483646 w 77"/>
                <a:gd name="T9" fmla="*/ 2147483646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49" y="81"/>
                  </a:moveTo>
                  <a:cubicBezTo>
                    <a:pt x="77" y="44"/>
                    <a:pt x="77" y="44"/>
                    <a:pt x="77" y="44"/>
                  </a:cubicBezTo>
                  <a:cubicBezTo>
                    <a:pt x="62" y="32"/>
                    <a:pt x="50" y="17"/>
                    <a:pt x="4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43"/>
                    <a:pt x="27" y="65"/>
                    <a:pt x="49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416"/>
            <p:cNvSpPr/>
            <p:nvPr/>
          </p:nvSpPr>
          <p:spPr bwMode="auto">
            <a:xfrm flipH="1">
              <a:off x="5978526" y="4754564"/>
              <a:ext cx="365125" cy="401637"/>
            </a:xfrm>
            <a:custGeom>
              <a:avLst/>
              <a:gdLst>
                <a:gd name="T0" fmla="*/ 906193638 w 47"/>
                <a:gd name="T1" fmla="*/ 0 h 52"/>
                <a:gd name="T2" fmla="*/ 0 w 47"/>
                <a:gd name="T3" fmla="*/ 2147483646 h 52"/>
                <a:gd name="T4" fmla="*/ 2147483646 w 47"/>
                <a:gd name="T5" fmla="*/ 2147483646 h 52"/>
                <a:gd name="T6" fmla="*/ 2147483646 w 47"/>
                <a:gd name="T7" fmla="*/ 298107339 h 52"/>
                <a:gd name="T8" fmla="*/ 906193638 w 4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52">
                  <a:moveTo>
                    <a:pt x="1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5" y="49"/>
                    <a:pt x="31" y="52"/>
                    <a:pt x="47" y="5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6" y="5"/>
                    <a:pt x="25" y="3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417"/>
            <p:cNvSpPr/>
            <p:nvPr/>
          </p:nvSpPr>
          <p:spPr bwMode="auto">
            <a:xfrm flipH="1">
              <a:off x="6134101" y="2862264"/>
              <a:ext cx="531813" cy="504825"/>
            </a:xfrm>
            <a:custGeom>
              <a:avLst/>
              <a:gdLst>
                <a:gd name="T0" fmla="*/ 1663688335 w 69"/>
                <a:gd name="T1" fmla="*/ 2147483646 h 65"/>
                <a:gd name="T2" fmla="*/ 2147483646 w 69"/>
                <a:gd name="T3" fmla="*/ 2147483646 h 65"/>
                <a:gd name="T4" fmla="*/ 2147483646 w 69"/>
                <a:gd name="T5" fmla="*/ 0 h 65"/>
                <a:gd name="T6" fmla="*/ 0 w 69"/>
                <a:gd name="T7" fmla="*/ 1631835163 h 65"/>
                <a:gd name="T8" fmla="*/ 1663688335 w 69"/>
                <a:gd name="T9" fmla="*/ 2147483646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65">
                  <a:moveTo>
                    <a:pt x="28" y="65"/>
                  </a:moveTo>
                  <a:cubicBezTo>
                    <a:pt x="40" y="55"/>
                    <a:pt x="54" y="49"/>
                    <a:pt x="69" y="4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5"/>
                    <a:pt x="17" y="14"/>
                    <a:pt x="0" y="27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18"/>
            <p:cNvSpPr/>
            <p:nvPr/>
          </p:nvSpPr>
          <p:spPr bwMode="auto">
            <a:xfrm flipH="1">
              <a:off x="4656138" y="3775076"/>
              <a:ext cx="1028700" cy="1458913"/>
            </a:xfrm>
            <a:custGeom>
              <a:avLst/>
              <a:gdLst>
                <a:gd name="T0" fmla="*/ 2147483646 w 133"/>
                <a:gd name="T1" fmla="*/ 1746163657 h 188"/>
                <a:gd name="T2" fmla="*/ 0 w 133"/>
                <a:gd name="T3" fmla="*/ 2147483646 h 188"/>
                <a:gd name="T4" fmla="*/ 1554303823 w 133"/>
                <a:gd name="T5" fmla="*/ 2147483646 h 188"/>
                <a:gd name="T6" fmla="*/ 2147483646 w 133"/>
                <a:gd name="T7" fmla="*/ 1746163657 h 188"/>
                <a:gd name="T8" fmla="*/ 2147483646 w 133"/>
                <a:gd name="T9" fmla="*/ 0 h 188"/>
                <a:gd name="T10" fmla="*/ 2147483646 w 133"/>
                <a:gd name="T11" fmla="*/ 722549944 h 188"/>
                <a:gd name="T12" fmla="*/ 2147483646 w 133"/>
                <a:gd name="T13" fmla="*/ 1746163657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" h="188">
                  <a:moveTo>
                    <a:pt x="65" y="29"/>
                  </a:moveTo>
                  <a:cubicBezTo>
                    <a:pt x="65" y="72"/>
                    <a:pt x="38" y="109"/>
                    <a:pt x="0" y="124"/>
                  </a:cubicBezTo>
                  <a:cubicBezTo>
                    <a:pt x="26" y="188"/>
                    <a:pt x="26" y="188"/>
                    <a:pt x="26" y="188"/>
                  </a:cubicBezTo>
                  <a:cubicBezTo>
                    <a:pt x="89" y="162"/>
                    <a:pt x="133" y="101"/>
                    <a:pt x="133" y="29"/>
                  </a:cubicBezTo>
                  <a:cubicBezTo>
                    <a:pt x="133" y="19"/>
                    <a:pt x="132" y="10"/>
                    <a:pt x="131" y="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7"/>
                    <a:pt x="65" y="23"/>
                    <a:pt x="65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19"/>
            <p:cNvSpPr/>
            <p:nvPr/>
          </p:nvSpPr>
          <p:spPr bwMode="auto">
            <a:xfrm flipH="1">
              <a:off x="6591300" y="3149600"/>
              <a:ext cx="711200" cy="850900"/>
            </a:xfrm>
            <a:custGeom>
              <a:avLst/>
              <a:gdLst>
                <a:gd name="T0" fmla="*/ 2147483646 w 92"/>
                <a:gd name="T1" fmla="*/ 2147483646 h 110"/>
                <a:gd name="T2" fmla="*/ 2147483646 w 92"/>
                <a:gd name="T3" fmla="*/ 0 h 110"/>
                <a:gd name="T4" fmla="*/ 0 w 92"/>
                <a:gd name="T5" fmla="*/ 2147483646 h 110"/>
                <a:gd name="T6" fmla="*/ 2147483646 w 92"/>
                <a:gd name="T7" fmla="*/ 2147483646 h 110"/>
                <a:gd name="T8" fmla="*/ 2147483646 w 92"/>
                <a:gd name="T9" fmla="*/ 2147483646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110">
                  <a:moveTo>
                    <a:pt x="92" y="44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5" y="30"/>
                    <a:pt x="0" y="68"/>
                    <a:pt x="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85"/>
                    <a:pt x="77" y="62"/>
                    <a:pt x="92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20"/>
            <p:cNvSpPr/>
            <p:nvPr/>
          </p:nvSpPr>
          <p:spPr bwMode="auto">
            <a:xfrm flipH="1">
              <a:off x="4751388" y="2692401"/>
              <a:ext cx="1096962" cy="1008063"/>
            </a:xfrm>
            <a:custGeom>
              <a:avLst/>
              <a:gdLst>
                <a:gd name="T0" fmla="*/ 656160953 w 142"/>
                <a:gd name="T1" fmla="*/ 0 h 130"/>
                <a:gd name="T2" fmla="*/ 0 w 142"/>
                <a:gd name="T3" fmla="*/ 2147483646 h 130"/>
                <a:gd name="T4" fmla="*/ 2147483646 w 142"/>
                <a:gd name="T5" fmla="*/ 2147483646 h 130"/>
                <a:gd name="T6" fmla="*/ 2147483646 w 142"/>
                <a:gd name="T7" fmla="*/ 2147483646 h 130"/>
                <a:gd name="T8" fmla="*/ 656160953 w 142"/>
                <a:gd name="T9" fmla="*/ 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130">
                  <a:moveTo>
                    <a:pt x="11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36" y="73"/>
                    <a:pt x="65" y="98"/>
                    <a:pt x="78" y="130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20" y="50"/>
                    <a:pt x="71" y="1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402389" y="2549526"/>
              <a:ext cx="720725" cy="54927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-1" fmla="*/ 0 w 1075765"/>
                <a:gd name="connsiteY0-2" fmla="*/ 820271 h 820271"/>
                <a:gd name="connsiteX1-3" fmla="*/ 389965 w 1075765"/>
                <a:gd name="connsiteY1-4" fmla="*/ 0 h 820271"/>
                <a:gd name="connsiteX2-5" fmla="*/ 1075765 w 1075765"/>
                <a:gd name="connsiteY2-6" fmla="*/ 0 h 820271"/>
                <a:gd name="connsiteX3-7" fmla="*/ 1075765 w 1075765"/>
                <a:gd name="connsiteY3-8" fmla="*/ 13447 h 8202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75765" h="820271">
                  <a:moveTo>
                    <a:pt x="0" y="820271"/>
                  </a:moveTo>
                  <a:lnTo>
                    <a:pt x="389965" y="0"/>
                  </a:lnTo>
                  <a:lnTo>
                    <a:pt x="1075765" y="0"/>
                  </a:lnTo>
                  <a:lnTo>
                    <a:pt x="1075765" y="13447"/>
                  </a:ln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954839" y="3289301"/>
              <a:ext cx="801687" cy="33337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-1" fmla="*/ 0 w 1075765"/>
                <a:gd name="connsiteY0-2" fmla="*/ 820271 h 820271"/>
                <a:gd name="connsiteX1-3" fmla="*/ 389965 w 1075765"/>
                <a:gd name="connsiteY1-4" fmla="*/ 0 h 820271"/>
                <a:gd name="connsiteX2-5" fmla="*/ 1075765 w 1075765"/>
                <a:gd name="connsiteY2-6" fmla="*/ 0 h 820271"/>
                <a:gd name="connsiteX3-7" fmla="*/ 1075765 w 1075765"/>
                <a:gd name="connsiteY3-8" fmla="*/ 13447 h 820271"/>
                <a:gd name="connsiteX0-9" fmla="*/ 0 w 981636"/>
                <a:gd name="connsiteY0-10" fmla="*/ 497542 h 497542"/>
                <a:gd name="connsiteX1-11" fmla="*/ 295836 w 981636"/>
                <a:gd name="connsiteY1-12" fmla="*/ 0 h 497542"/>
                <a:gd name="connsiteX2-13" fmla="*/ 981636 w 981636"/>
                <a:gd name="connsiteY2-14" fmla="*/ 0 h 497542"/>
                <a:gd name="connsiteX3-15" fmla="*/ 981636 w 981636"/>
                <a:gd name="connsiteY3-16" fmla="*/ 13447 h 497542"/>
                <a:gd name="connsiteX0-17" fmla="*/ 0 w 1116106"/>
                <a:gd name="connsiteY0-18" fmla="*/ 578224 h 578224"/>
                <a:gd name="connsiteX1-19" fmla="*/ 430306 w 1116106"/>
                <a:gd name="connsiteY1-20" fmla="*/ 0 h 578224"/>
                <a:gd name="connsiteX2-21" fmla="*/ 1116106 w 1116106"/>
                <a:gd name="connsiteY2-22" fmla="*/ 0 h 578224"/>
                <a:gd name="connsiteX3-23" fmla="*/ 1116106 w 1116106"/>
                <a:gd name="connsiteY3-24" fmla="*/ 13447 h 578224"/>
                <a:gd name="connsiteX0-25" fmla="*/ 0 w 1196788"/>
                <a:gd name="connsiteY0-26" fmla="*/ 430306 h 430306"/>
                <a:gd name="connsiteX1-27" fmla="*/ 510988 w 1196788"/>
                <a:gd name="connsiteY1-28" fmla="*/ 0 h 430306"/>
                <a:gd name="connsiteX2-29" fmla="*/ 1196788 w 1196788"/>
                <a:gd name="connsiteY2-30" fmla="*/ 0 h 430306"/>
                <a:gd name="connsiteX3-31" fmla="*/ 1196788 w 1196788"/>
                <a:gd name="connsiteY3-32" fmla="*/ 13447 h 430306"/>
                <a:gd name="connsiteX0-33" fmla="*/ 0 w 1196788"/>
                <a:gd name="connsiteY0-34" fmla="*/ 497541 h 497541"/>
                <a:gd name="connsiteX1-35" fmla="*/ 510988 w 1196788"/>
                <a:gd name="connsiteY1-36" fmla="*/ 0 h 497541"/>
                <a:gd name="connsiteX2-37" fmla="*/ 1196788 w 1196788"/>
                <a:gd name="connsiteY2-38" fmla="*/ 0 h 497541"/>
                <a:gd name="connsiteX3-39" fmla="*/ 1196788 w 1196788"/>
                <a:gd name="connsiteY3-40" fmla="*/ 13447 h 497541"/>
              </a:gdLst>
              <a:ahLst/>
              <a:cxnLst>
                <a:cxn ang="0">
                  <a:pos x="connsiteX0-33" y="connsiteY0-34"/>
                </a:cxn>
                <a:cxn ang="0">
                  <a:pos x="connsiteX1-35" y="connsiteY1-36"/>
                </a:cxn>
                <a:cxn ang="0">
                  <a:pos x="connsiteX2-37" y="connsiteY2-38"/>
                </a:cxn>
                <a:cxn ang="0">
                  <a:pos x="connsiteX3-39" y="connsiteY3-40"/>
                </a:cxn>
              </a:cxnLst>
              <a:rect l="l" t="t" r="r" b="b"/>
              <a:pathLst>
                <a:path w="1196788" h="497541">
                  <a:moveTo>
                    <a:pt x="0" y="497541"/>
                  </a:moveTo>
                  <a:lnTo>
                    <a:pt x="510988" y="0"/>
                  </a:lnTo>
                  <a:lnTo>
                    <a:pt x="1196788" y="0"/>
                  </a:lnTo>
                  <a:lnTo>
                    <a:pt x="1196788" y="13447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727825" y="4573588"/>
              <a:ext cx="730250" cy="215900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-1" fmla="*/ 0 w 1075765"/>
                <a:gd name="connsiteY0-2" fmla="*/ 820271 h 820271"/>
                <a:gd name="connsiteX1-3" fmla="*/ 389965 w 1075765"/>
                <a:gd name="connsiteY1-4" fmla="*/ 0 h 820271"/>
                <a:gd name="connsiteX2-5" fmla="*/ 1075765 w 1075765"/>
                <a:gd name="connsiteY2-6" fmla="*/ 0 h 820271"/>
                <a:gd name="connsiteX3-7" fmla="*/ 1075765 w 1075765"/>
                <a:gd name="connsiteY3-8" fmla="*/ 13447 h 820271"/>
                <a:gd name="connsiteX0-9" fmla="*/ 0 w 981636"/>
                <a:gd name="connsiteY0-10" fmla="*/ 497542 h 497542"/>
                <a:gd name="connsiteX1-11" fmla="*/ 295836 w 981636"/>
                <a:gd name="connsiteY1-12" fmla="*/ 0 h 497542"/>
                <a:gd name="connsiteX2-13" fmla="*/ 981636 w 981636"/>
                <a:gd name="connsiteY2-14" fmla="*/ 0 h 497542"/>
                <a:gd name="connsiteX3-15" fmla="*/ 981636 w 981636"/>
                <a:gd name="connsiteY3-16" fmla="*/ 13447 h 497542"/>
                <a:gd name="connsiteX0-17" fmla="*/ 0 w 1116106"/>
                <a:gd name="connsiteY0-18" fmla="*/ 578224 h 578224"/>
                <a:gd name="connsiteX1-19" fmla="*/ 430306 w 1116106"/>
                <a:gd name="connsiteY1-20" fmla="*/ 0 h 578224"/>
                <a:gd name="connsiteX2-21" fmla="*/ 1116106 w 1116106"/>
                <a:gd name="connsiteY2-22" fmla="*/ 0 h 578224"/>
                <a:gd name="connsiteX3-23" fmla="*/ 1116106 w 1116106"/>
                <a:gd name="connsiteY3-24" fmla="*/ 13447 h 578224"/>
                <a:gd name="connsiteX0-25" fmla="*/ 0 w 1196788"/>
                <a:gd name="connsiteY0-26" fmla="*/ 430306 h 430306"/>
                <a:gd name="connsiteX1-27" fmla="*/ 510988 w 1196788"/>
                <a:gd name="connsiteY1-28" fmla="*/ 0 h 430306"/>
                <a:gd name="connsiteX2-29" fmla="*/ 1196788 w 1196788"/>
                <a:gd name="connsiteY2-30" fmla="*/ 0 h 430306"/>
                <a:gd name="connsiteX3-31" fmla="*/ 1196788 w 1196788"/>
                <a:gd name="connsiteY3-32" fmla="*/ 13447 h 430306"/>
                <a:gd name="connsiteX0-33" fmla="*/ 0 w 1196788"/>
                <a:gd name="connsiteY0-34" fmla="*/ 497541 h 497541"/>
                <a:gd name="connsiteX1-35" fmla="*/ 510988 w 1196788"/>
                <a:gd name="connsiteY1-36" fmla="*/ 0 h 497541"/>
                <a:gd name="connsiteX2-37" fmla="*/ 1196788 w 1196788"/>
                <a:gd name="connsiteY2-38" fmla="*/ 0 h 497541"/>
                <a:gd name="connsiteX3-39" fmla="*/ 1196788 w 1196788"/>
                <a:gd name="connsiteY3-40" fmla="*/ 13447 h 497541"/>
                <a:gd name="connsiteX0-41" fmla="*/ 0 w 1089211"/>
                <a:gd name="connsiteY0-42" fmla="*/ 0 h 322729"/>
                <a:gd name="connsiteX1-43" fmla="*/ 403411 w 1089211"/>
                <a:gd name="connsiteY1-44" fmla="*/ 309282 h 322729"/>
                <a:gd name="connsiteX2-45" fmla="*/ 1089211 w 1089211"/>
                <a:gd name="connsiteY2-46" fmla="*/ 309282 h 322729"/>
                <a:gd name="connsiteX3-47" fmla="*/ 1089211 w 1089211"/>
                <a:gd name="connsiteY3-48" fmla="*/ 322729 h 322729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</a:cxnLst>
              <a:rect l="l" t="t" r="r" b="b"/>
              <a:pathLst>
                <a:path w="1089211" h="322729">
                  <a:moveTo>
                    <a:pt x="0" y="0"/>
                  </a:moveTo>
                  <a:lnTo>
                    <a:pt x="403411" y="309282"/>
                  </a:lnTo>
                  <a:lnTo>
                    <a:pt x="1089211" y="309282"/>
                  </a:lnTo>
                  <a:lnTo>
                    <a:pt x="1089211" y="322729"/>
                  </a:ln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151563" y="4960939"/>
              <a:ext cx="576262" cy="54927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-1" fmla="*/ 0 w 1075765"/>
                <a:gd name="connsiteY0-2" fmla="*/ 820271 h 820271"/>
                <a:gd name="connsiteX1-3" fmla="*/ 389965 w 1075765"/>
                <a:gd name="connsiteY1-4" fmla="*/ 0 h 820271"/>
                <a:gd name="connsiteX2-5" fmla="*/ 1075765 w 1075765"/>
                <a:gd name="connsiteY2-6" fmla="*/ 0 h 820271"/>
                <a:gd name="connsiteX3-7" fmla="*/ 1075765 w 1075765"/>
                <a:gd name="connsiteY3-8" fmla="*/ 13447 h 820271"/>
                <a:gd name="connsiteX0-9" fmla="*/ 0 w 981636"/>
                <a:gd name="connsiteY0-10" fmla="*/ 497542 h 497542"/>
                <a:gd name="connsiteX1-11" fmla="*/ 295836 w 981636"/>
                <a:gd name="connsiteY1-12" fmla="*/ 0 h 497542"/>
                <a:gd name="connsiteX2-13" fmla="*/ 981636 w 981636"/>
                <a:gd name="connsiteY2-14" fmla="*/ 0 h 497542"/>
                <a:gd name="connsiteX3-15" fmla="*/ 981636 w 981636"/>
                <a:gd name="connsiteY3-16" fmla="*/ 13447 h 497542"/>
                <a:gd name="connsiteX0-17" fmla="*/ 0 w 1116106"/>
                <a:gd name="connsiteY0-18" fmla="*/ 578224 h 578224"/>
                <a:gd name="connsiteX1-19" fmla="*/ 430306 w 1116106"/>
                <a:gd name="connsiteY1-20" fmla="*/ 0 h 578224"/>
                <a:gd name="connsiteX2-21" fmla="*/ 1116106 w 1116106"/>
                <a:gd name="connsiteY2-22" fmla="*/ 0 h 578224"/>
                <a:gd name="connsiteX3-23" fmla="*/ 1116106 w 1116106"/>
                <a:gd name="connsiteY3-24" fmla="*/ 13447 h 578224"/>
                <a:gd name="connsiteX0-25" fmla="*/ 0 w 1196788"/>
                <a:gd name="connsiteY0-26" fmla="*/ 430306 h 430306"/>
                <a:gd name="connsiteX1-27" fmla="*/ 510988 w 1196788"/>
                <a:gd name="connsiteY1-28" fmla="*/ 0 h 430306"/>
                <a:gd name="connsiteX2-29" fmla="*/ 1196788 w 1196788"/>
                <a:gd name="connsiteY2-30" fmla="*/ 0 h 430306"/>
                <a:gd name="connsiteX3-31" fmla="*/ 1196788 w 1196788"/>
                <a:gd name="connsiteY3-32" fmla="*/ 13447 h 430306"/>
                <a:gd name="connsiteX0-33" fmla="*/ 0 w 1196788"/>
                <a:gd name="connsiteY0-34" fmla="*/ 497541 h 497541"/>
                <a:gd name="connsiteX1-35" fmla="*/ 510988 w 1196788"/>
                <a:gd name="connsiteY1-36" fmla="*/ 0 h 497541"/>
                <a:gd name="connsiteX2-37" fmla="*/ 1196788 w 1196788"/>
                <a:gd name="connsiteY2-38" fmla="*/ 0 h 497541"/>
                <a:gd name="connsiteX3-39" fmla="*/ 1196788 w 1196788"/>
                <a:gd name="connsiteY3-40" fmla="*/ 13447 h 497541"/>
                <a:gd name="connsiteX0-41" fmla="*/ 0 w 1089211"/>
                <a:gd name="connsiteY0-42" fmla="*/ 0 h 322729"/>
                <a:gd name="connsiteX1-43" fmla="*/ 403411 w 1089211"/>
                <a:gd name="connsiteY1-44" fmla="*/ 309282 h 322729"/>
                <a:gd name="connsiteX2-45" fmla="*/ 1089211 w 1089211"/>
                <a:gd name="connsiteY2-46" fmla="*/ 309282 h 322729"/>
                <a:gd name="connsiteX3-47" fmla="*/ 1089211 w 1089211"/>
                <a:gd name="connsiteY3-48" fmla="*/ 322729 h 322729"/>
                <a:gd name="connsiteX0-49" fmla="*/ 0 w 860611"/>
                <a:gd name="connsiteY0-50" fmla="*/ 0 h 820270"/>
                <a:gd name="connsiteX1-51" fmla="*/ 174811 w 860611"/>
                <a:gd name="connsiteY1-52" fmla="*/ 806823 h 820270"/>
                <a:gd name="connsiteX2-53" fmla="*/ 860611 w 860611"/>
                <a:gd name="connsiteY2-54" fmla="*/ 806823 h 820270"/>
                <a:gd name="connsiteX3-55" fmla="*/ 860611 w 860611"/>
                <a:gd name="connsiteY3-56" fmla="*/ 820270 h 82027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</a:cxnLst>
              <a:rect l="l" t="t" r="r" b="b"/>
              <a:pathLst>
                <a:path w="860611" h="820270">
                  <a:moveTo>
                    <a:pt x="0" y="0"/>
                  </a:moveTo>
                  <a:lnTo>
                    <a:pt x="174811" y="806823"/>
                  </a:lnTo>
                  <a:lnTo>
                    <a:pt x="860611" y="806823"/>
                  </a:lnTo>
                  <a:lnTo>
                    <a:pt x="860611" y="82027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flipH="1">
              <a:off x="4252913" y="4573589"/>
              <a:ext cx="811212" cy="350837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-1" fmla="*/ 0 w 1075765"/>
                <a:gd name="connsiteY0-2" fmla="*/ 820271 h 820271"/>
                <a:gd name="connsiteX1-3" fmla="*/ 389965 w 1075765"/>
                <a:gd name="connsiteY1-4" fmla="*/ 0 h 820271"/>
                <a:gd name="connsiteX2-5" fmla="*/ 1075765 w 1075765"/>
                <a:gd name="connsiteY2-6" fmla="*/ 0 h 820271"/>
                <a:gd name="connsiteX3-7" fmla="*/ 1075765 w 1075765"/>
                <a:gd name="connsiteY3-8" fmla="*/ 13447 h 820271"/>
                <a:gd name="connsiteX0-9" fmla="*/ 0 w 981636"/>
                <a:gd name="connsiteY0-10" fmla="*/ 497542 h 497542"/>
                <a:gd name="connsiteX1-11" fmla="*/ 295836 w 981636"/>
                <a:gd name="connsiteY1-12" fmla="*/ 0 h 497542"/>
                <a:gd name="connsiteX2-13" fmla="*/ 981636 w 981636"/>
                <a:gd name="connsiteY2-14" fmla="*/ 0 h 497542"/>
                <a:gd name="connsiteX3-15" fmla="*/ 981636 w 981636"/>
                <a:gd name="connsiteY3-16" fmla="*/ 13447 h 497542"/>
                <a:gd name="connsiteX0-17" fmla="*/ 0 w 1116106"/>
                <a:gd name="connsiteY0-18" fmla="*/ 578224 h 578224"/>
                <a:gd name="connsiteX1-19" fmla="*/ 430306 w 1116106"/>
                <a:gd name="connsiteY1-20" fmla="*/ 0 h 578224"/>
                <a:gd name="connsiteX2-21" fmla="*/ 1116106 w 1116106"/>
                <a:gd name="connsiteY2-22" fmla="*/ 0 h 578224"/>
                <a:gd name="connsiteX3-23" fmla="*/ 1116106 w 1116106"/>
                <a:gd name="connsiteY3-24" fmla="*/ 13447 h 578224"/>
                <a:gd name="connsiteX0-25" fmla="*/ 0 w 1196788"/>
                <a:gd name="connsiteY0-26" fmla="*/ 430306 h 430306"/>
                <a:gd name="connsiteX1-27" fmla="*/ 510988 w 1196788"/>
                <a:gd name="connsiteY1-28" fmla="*/ 0 h 430306"/>
                <a:gd name="connsiteX2-29" fmla="*/ 1196788 w 1196788"/>
                <a:gd name="connsiteY2-30" fmla="*/ 0 h 430306"/>
                <a:gd name="connsiteX3-31" fmla="*/ 1196788 w 1196788"/>
                <a:gd name="connsiteY3-32" fmla="*/ 13447 h 430306"/>
                <a:gd name="connsiteX0-33" fmla="*/ 0 w 1196788"/>
                <a:gd name="connsiteY0-34" fmla="*/ 497541 h 497541"/>
                <a:gd name="connsiteX1-35" fmla="*/ 510988 w 1196788"/>
                <a:gd name="connsiteY1-36" fmla="*/ 0 h 497541"/>
                <a:gd name="connsiteX2-37" fmla="*/ 1196788 w 1196788"/>
                <a:gd name="connsiteY2-38" fmla="*/ 0 h 497541"/>
                <a:gd name="connsiteX3-39" fmla="*/ 1196788 w 1196788"/>
                <a:gd name="connsiteY3-40" fmla="*/ 13447 h 497541"/>
                <a:gd name="connsiteX0-41" fmla="*/ 0 w 1089211"/>
                <a:gd name="connsiteY0-42" fmla="*/ 0 h 322729"/>
                <a:gd name="connsiteX1-43" fmla="*/ 403411 w 1089211"/>
                <a:gd name="connsiteY1-44" fmla="*/ 309282 h 322729"/>
                <a:gd name="connsiteX2-45" fmla="*/ 1089211 w 1089211"/>
                <a:gd name="connsiteY2-46" fmla="*/ 309282 h 322729"/>
                <a:gd name="connsiteX3-47" fmla="*/ 1089211 w 1089211"/>
                <a:gd name="connsiteY3-48" fmla="*/ 322729 h 322729"/>
                <a:gd name="connsiteX0-49" fmla="*/ 0 w 860611"/>
                <a:gd name="connsiteY0-50" fmla="*/ 0 h 820270"/>
                <a:gd name="connsiteX1-51" fmla="*/ 174811 w 860611"/>
                <a:gd name="connsiteY1-52" fmla="*/ 806823 h 820270"/>
                <a:gd name="connsiteX2-53" fmla="*/ 860611 w 860611"/>
                <a:gd name="connsiteY2-54" fmla="*/ 806823 h 820270"/>
                <a:gd name="connsiteX3-55" fmla="*/ 860611 w 860611"/>
                <a:gd name="connsiteY3-56" fmla="*/ 820270 h 820270"/>
                <a:gd name="connsiteX0-57" fmla="*/ 0 w 1210235"/>
                <a:gd name="connsiteY0-58" fmla="*/ 0 h 524435"/>
                <a:gd name="connsiteX1-59" fmla="*/ 524435 w 1210235"/>
                <a:gd name="connsiteY1-60" fmla="*/ 510988 h 524435"/>
                <a:gd name="connsiteX2-61" fmla="*/ 1210235 w 1210235"/>
                <a:gd name="connsiteY2-62" fmla="*/ 510988 h 524435"/>
                <a:gd name="connsiteX3-63" fmla="*/ 1210235 w 1210235"/>
                <a:gd name="connsiteY3-64" fmla="*/ 524435 h 524435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H="1">
              <a:off x="4375150" y="2617788"/>
              <a:ext cx="928688" cy="576262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-1" fmla="*/ 0 w 1075765"/>
                <a:gd name="connsiteY0-2" fmla="*/ 820271 h 820271"/>
                <a:gd name="connsiteX1-3" fmla="*/ 389965 w 1075765"/>
                <a:gd name="connsiteY1-4" fmla="*/ 0 h 820271"/>
                <a:gd name="connsiteX2-5" fmla="*/ 1075765 w 1075765"/>
                <a:gd name="connsiteY2-6" fmla="*/ 0 h 820271"/>
                <a:gd name="connsiteX3-7" fmla="*/ 1075765 w 1075765"/>
                <a:gd name="connsiteY3-8" fmla="*/ 13447 h 820271"/>
                <a:gd name="connsiteX0-9" fmla="*/ 0 w 981636"/>
                <a:gd name="connsiteY0-10" fmla="*/ 497542 h 497542"/>
                <a:gd name="connsiteX1-11" fmla="*/ 295836 w 981636"/>
                <a:gd name="connsiteY1-12" fmla="*/ 0 h 497542"/>
                <a:gd name="connsiteX2-13" fmla="*/ 981636 w 981636"/>
                <a:gd name="connsiteY2-14" fmla="*/ 0 h 497542"/>
                <a:gd name="connsiteX3-15" fmla="*/ 981636 w 981636"/>
                <a:gd name="connsiteY3-16" fmla="*/ 13447 h 497542"/>
                <a:gd name="connsiteX0-17" fmla="*/ 0 w 1116106"/>
                <a:gd name="connsiteY0-18" fmla="*/ 578224 h 578224"/>
                <a:gd name="connsiteX1-19" fmla="*/ 430306 w 1116106"/>
                <a:gd name="connsiteY1-20" fmla="*/ 0 h 578224"/>
                <a:gd name="connsiteX2-21" fmla="*/ 1116106 w 1116106"/>
                <a:gd name="connsiteY2-22" fmla="*/ 0 h 578224"/>
                <a:gd name="connsiteX3-23" fmla="*/ 1116106 w 1116106"/>
                <a:gd name="connsiteY3-24" fmla="*/ 13447 h 578224"/>
                <a:gd name="connsiteX0-25" fmla="*/ 0 w 1196788"/>
                <a:gd name="connsiteY0-26" fmla="*/ 430306 h 430306"/>
                <a:gd name="connsiteX1-27" fmla="*/ 510988 w 1196788"/>
                <a:gd name="connsiteY1-28" fmla="*/ 0 h 430306"/>
                <a:gd name="connsiteX2-29" fmla="*/ 1196788 w 1196788"/>
                <a:gd name="connsiteY2-30" fmla="*/ 0 h 430306"/>
                <a:gd name="connsiteX3-31" fmla="*/ 1196788 w 1196788"/>
                <a:gd name="connsiteY3-32" fmla="*/ 13447 h 430306"/>
                <a:gd name="connsiteX0-33" fmla="*/ 0 w 1196788"/>
                <a:gd name="connsiteY0-34" fmla="*/ 497541 h 497541"/>
                <a:gd name="connsiteX1-35" fmla="*/ 510988 w 1196788"/>
                <a:gd name="connsiteY1-36" fmla="*/ 0 h 497541"/>
                <a:gd name="connsiteX2-37" fmla="*/ 1196788 w 1196788"/>
                <a:gd name="connsiteY2-38" fmla="*/ 0 h 497541"/>
                <a:gd name="connsiteX3-39" fmla="*/ 1196788 w 1196788"/>
                <a:gd name="connsiteY3-40" fmla="*/ 13447 h 497541"/>
                <a:gd name="connsiteX0-41" fmla="*/ 0 w 1089211"/>
                <a:gd name="connsiteY0-42" fmla="*/ 0 h 322729"/>
                <a:gd name="connsiteX1-43" fmla="*/ 403411 w 1089211"/>
                <a:gd name="connsiteY1-44" fmla="*/ 309282 h 322729"/>
                <a:gd name="connsiteX2-45" fmla="*/ 1089211 w 1089211"/>
                <a:gd name="connsiteY2-46" fmla="*/ 309282 h 322729"/>
                <a:gd name="connsiteX3-47" fmla="*/ 1089211 w 1089211"/>
                <a:gd name="connsiteY3-48" fmla="*/ 322729 h 322729"/>
                <a:gd name="connsiteX0-49" fmla="*/ 0 w 860611"/>
                <a:gd name="connsiteY0-50" fmla="*/ 0 h 820270"/>
                <a:gd name="connsiteX1-51" fmla="*/ 174811 w 860611"/>
                <a:gd name="connsiteY1-52" fmla="*/ 806823 h 820270"/>
                <a:gd name="connsiteX2-53" fmla="*/ 860611 w 860611"/>
                <a:gd name="connsiteY2-54" fmla="*/ 806823 h 820270"/>
                <a:gd name="connsiteX3-55" fmla="*/ 860611 w 860611"/>
                <a:gd name="connsiteY3-56" fmla="*/ 820270 h 820270"/>
                <a:gd name="connsiteX0-57" fmla="*/ 0 w 1210235"/>
                <a:gd name="connsiteY0-58" fmla="*/ 0 h 524435"/>
                <a:gd name="connsiteX1-59" fmla="*/ 524435 w 1210235"/>
                <a:gd name="connsiteY1-60" fmla="*/ 510988 h 524435"/>
                <a:gd name="connsiteX2-61" fmla="*/ 1210235 w 1210235"/>
                <a:gd name="connsiteY2-62" fmla="*/ 510988 h 524435"/>
                <a:gd name="connsiteX3-63" fmla="*/ 1210235 w 1210235"/>
                <a:gd name="connsiteY3-64" fmla="*/ 524435 h 524435"/>
                <a:gd name="connsiteX0-65" fmla="*/ 0 w 1546411"/>
                <a:gd name="connsiteY0-66" fmla="*/ 443753 h 443753"/>
                <a:gd name="connsiteX1-67" fmla="*/ 860611 w 1546411"/>
                <a:gd name="connsiteY1-68" fmla="*/ 0 h 443753"/>
                <a:gd name="connsiteX2-69" fmla="*/ 1546411 w 1546411"/>
                <a:gd name="connsiteY2-70" fmla="*/ 0 h 443753"/>
                <a:gd name="connsiteX3-71" fmla="*/ 1546411 w 1546411"/>
                <a:gd name="connsiteY3-72" fmla="*/ 13447 h 443753"/>
                <a:gd name="connsiteX0-73" fmla="*/ 0 w 1385047"/>
                <a:gd name="connsiteY0-74" fmla="*/ 860612 h 860612"/>
                <a:gd name="connsiteX1-75" fmla="*/ 699247 w 1385047"/>
                <a:gd name="connsiteY1-76" fmla="*/ 0 h 860612"/>
                <a:gd name="connsiteX2-77" fmla="*/ 1385047 w 1385047"/>
                <a:gd name="connsiteY2-78" fmla="*/ 0 h 860612"/>
                <a:gd name="connsiteX3-79" fmla="*/ 1385047 w 1385047"/>
                <a:gd name="connsiteY3-80" fmla="*/ 13447 h 860612"/>
              </a:gdLst>
              <a:ahLst/>
              <a:cxnLst>
                <a:cxn ang="0">
                  <a:pos x="connsiteX0-73" y="connsiteY0-74"/>
                </a:cxn>
                <a:cxn ang="0">
                  <a:pos x="connsiteX1-75" y="connsiteY1-76"/>
                </a:cxn>
                <a:cxn ang="0">
                  <a:pos x="connsiteX2-77" y="connsiteY2-78"/>
                </a:cxn>
                <a:cxn ang="0">
                  <a:pos x="connsiteX3-79" y="connsiteY3-80"/>
                </a:cxn>
              </a:cxnLst>
              <a:rect l="l" t="t" r="r" b="b"/>
              <a:pathLst>
                <a:path w="1385047" h="860612">
                  <a:moveTo>
                    <a:pt x="0" y="860612"/>
                  </a:moveTo>
                  <a:lnTo>
                    <a:pt x="699247" y="0"/>
                  </a:lnTo>
                  <a:lnTo>
                    <a:pt x="1385047" y="0"/>
                  </a:lnTo>
                  <a:lnTo>
                    <a:pt x="1385047" y="13447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文本框 42"/>
            <p:cNvSpPr txBox="1">
              <a:spLocks noChangeArrowheads="1"/>
            </p:cNvSpPr>
            <p:nvPr/>
          </p:nvSpPr>
          <p:spPr bwMode="auto">
            <a:xfrm>
              <a:off x="2743200" y="2339975"/>
              <a:ext cx="1631950" cy="5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此处输入文本</a:t>
              </a:r>
              <a:endParaRPr lang="en-US" altLang="zh-CN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此处输入文本</a:t>
              </a:r>
            </a:p>
          </p:txBody>
        </p:sp>
        <p:sp>
          <p:nvSpPr>
            <p:cNvPr id="16" name="文本框 43"/>
            <p:cNvSpPr txBox="1">
              <a:spLocks noChangeArrowheads="1"/>
            </p:cNvSpPr>
            <p:nvPr/>
          </p:nvSpPr>
          <p:spPr bwMode="auto">
            <a:xfrm>
              <a:off x="2641600" y="4640263"/>
              <a:ext cx="16319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  <a:endParaRPr lang="en-US" altLang="zh-CN" sz="140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</a:p>
          </p:txBody>
        </p:sp>
        <p:sp>
          <p:nvSpPr>
            <p:cNvPr id="17" name="文本框 44"/>
            <p:cNvSpPr txBox="1">
              <a:spLocks noChangeArrowheads="1"/>
            </p:cNvSpPr>
            <p:nvPr/>
          </p:nvSpPr>
          <p:spPr bwMode="auto">
            <a:xfrm>
              <a:off x="7180263" y="2271713"/>
              <a:ext cx="16319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  <a:endParaRPr lang="en-US" altLang="zh-CN" sz="140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</a:p>
          </p:txBody>
        </p:sp>
        <p:sp>
          <p:nvSpPr>
            <p:cNvPr id="18" name="文本框 45"/>
            <p:cNvSpPr txBox="1">
              <a:spLocks noChangeArrowheads="1"/>
            </p:cNvSpPr>
            <p:nvPr/>
          </p:nvSpPr>
          <p:spPr bwMode="auto">
            <a:xfrm>
              <a:off x="7504113" y="4506913"/>
              <a:ext cx="16319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  <a:endParaRPr lang="en-US" altLang="zh-CN" sz="140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</a:p>
          </p:txBody>
        </p:sp>
        <p:sp>
          <p:nvSpPr>
            <p:cNvPr id="19" name="文本框 46"/>
            <p:cNvSpPr txBox="1">
              <a:spLocks noChangeArrowheads="1"/>
            </p:cNvSpPr>
            <p:nvPr/>
          </p:nvSpPr>
          <p:spPr bwMode="auto">
            <a:xfrm>
              <a:off x="7769225" y="3011489"/>
              <a:ext cx="1631950" cy="56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  <a:endParaRPr lang="en-US" altLang="zh-CN" sz="140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</a:p>
          </p:txBody>
        </p:sp>
        <p:sp>
          <p:nvSpPr>
            <p:cNvPr id="20" name="文本框 47"/>
            <p:cNvSpPr txBox="1">
              <a:spLocks noChangeArrowheads="1"/>
            </p:cNvSpPr>
            <p:nvPr/>
          </p:nvSpPr>
          <p:spPr bwMode="auto">
            <a:xfrm>
              <a:off x="6762750" y="5214938"/>
              <a:ext cx="1631950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  <a:endParaRPr lang="en-US" altLang="zh-CN" sz="140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1400">
                  <a:latin typeface="+mn-ea"/>
                  <a:ea typeface="+mn-ea"/>
                </a:rPr>
                <a:t>此处输入文本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50" y="1862493"/>
            <a:ext cx="4368193" cy="3195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doors dir="ver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51081" y="2139974"/>
            <a:ext cx="8848" cy="3892754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直角三角形 2"/>
          <p:cNvSpPr/>
          <p:nvPr/>
        </p:nvSpPr>
        <p:spPr>
          <a:xfrm rot="13500000">
            <a:off x="6246522" y="3451124"/>
            <a:ext cx="369812" cy="3698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38425" y="3283028"/>
            <a:ext cx="2236510" cy="634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5" name="椭圆 4"/>
          <p:cNvSpPr/>
          <p:nvPr/>
        </p:nvSpPr>
        <p:spPr>
          <a:xfrm>
            <a:off x="5414888" y="3293646"/>
            <a:ext cx="681232" cy="683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3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图片 1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59" y="1103086"/>
            <a:ext cx="913028" cy="91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直角三角形 6"/>
          <p:cNvSpPr/>
          <p:nvPr/>
        </p:nvSpPr>
        <p:spPr>
          <a:xfrm rot="2719133">
            <a:off x="4908831" y="2552253"/>
            <a:ext cx="336192" cy="3361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34306" y="2368232"/>
            <a:ext cx="2236510" cy="634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" name="椭圆 8"/>
          <p:cNvSpPr/>
          <p:nvPr/>
        </p:nvSpPr>
        <p:spPr>
          <a:xfrm>
            <a:off x="5414888" y="2378848"/>
            <a:ext cx="681232" cy="683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4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14888" y="4210213"/>
            <a:ext cx="681232" cy="6812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2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2719133">
            <a:off x="4909716" y="4382732"/>
            <a:ext cx="334422" cy="3361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34306" y="4199595"/>
            <a:ext cx="2236510" cy="634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3" name="直角三角形 12"/>
          <p:cNvSpPr/>
          <p:nvPr/>
        </p:nvSpPr>
        <p:spPr>
          <a:xfrm rot="13500000">
            <a:off x="6245638" y="5281603"/>
            <a:ext cx="371581" cy="3698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38425" y="5114391"/>
            <a:ext cx="2236510" cy="634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5" name="椭圆 14"/>
          <p:cNvSpPr/>
          <p:nvPr/>
        </p:nvSpPr>
        <p:spPr>
          <a:xfrm>
            <a:off x="5414888" y="5125009"/>
            <a:ext cx="681232" cy="683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1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doors dir="ver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/>
          <p:cNvSpPr/>
          <p:nvPr/>
        </p:nvSpPr>
        <p:spPr bwMode="auto">
          <a:xfrm>
            <a:off x="320222" y="1263577"/>
            <a:ext cx="852159" cy="1256253"/>
          </a:xfrm>
          <a:custGeom>
            <a:avLst/>
            <a:gdLst>
              <a:gd name="T0" fmla="*/ 5492752 w 25942924"/>
              <a:gd name="T1" fmla="*/ 26927175 h 38249223"/>
              <a:gd name="T2" fmla="*/ 4702176 w 25942924"/>
              <a:gd name="T3" fmla="*/ 29870399 h 38249223"/>
              <a:gd name="T4" fmla="*/ 8432800 w 25942924"/>
              <a:gd name="T5" fmla="*/ 33918523 h 38249223"/>
              <a:gd name="T6" fmla="*/ 12493624 w 25942924"/>
              <a:gd name="T7" fmla="*/ 34394775 h 38249223"/>
              <a:gd name="T8" fmla="*/ 13274676 w 25942924"/>
              <a:gd name="T9" fmla="*/ 32511999 h 38249223"/>
              <a:gd name="T10" fmla="*/ 10582276 w 25942924"/>
              <a:gd name="T11" fmla="*/ 31924623 h 38249223"/>
              <a:gd name="T12" fmla="*/ 8715376 w 25942924"/>
              <a:gd name="T13" fmla="*/ 29327475 h 38249223"/>
              <a:gd name="T14" fmla="*/ 9842500 w 25942924"/>
              <a:gd name="T15" fmla="*/ 27247847 h 38249223"/>
              <a:gd name="T16" fmla="*/ 11585576 w 25942924"/>
              <a:gd name="T17" fmla="*/ 27184347 h 38249223"/>
              <a:gd name="T18" fmla="*/ 12966700 w 25942924"/>
              <a:gd name="T19" fmla="*/ 27428823 h 38249223"/>
              <a:gd name="T20" fmla="*/ 13033376 w 25942924"/>
              <a:gd name="T21" fmla="*/ 26250899 h 38249223"/>
              <a:gd name="T22" fmla="*/ 10887076 w 25942924"/>
              <a:gd name="T23" fmla="*/ 26177875 h 38249223"/>
              <a:gd name="T24" fmla="*/ 5676900 w 25942924"/>
              <a:gd name="T25" fmla="*/ 974724 h 38249223"/>
              <a:gd name="T26" fmla="*/ 7677152 w 25942924"/>
              <a:gd name="T27" fmla="*/ 2273299 h 38249223"/>
              <a:gd name="T28" fmla="*/ 10979152 w 25942924"/>
              <a:gd name="T29" fmla="*/ 1511299 h 38249223"/>
              <a:gd name="T30" fmla="*/ 12147552 w 25942924"/>
              <a:gd name="T31" fmla="*/ 4095748 h 38249223"/>
              <a:gd name="T32" fmla="*/ 13385800 w 25942924"/>
              <a:gd name="T33" fmla="*/ 6937374 h 38249223"/>
              <a:gd name="T34" fmla="*/ 12369800 w 25942924"/>
              <a:gd name="T35" fmla="*/ 8848724 h 38249223"/>
              <a:gd name="T36" fmla="*/ 10944224 w 25942924"/>
              <a:gd name="T37" fmla="*/ 10118724 h 38249223"/>
              <a:gd name="T38" fmla="*/ 8134352 w 25942924"/>
              <a:gd name="T39" fmla="*/ 10988674 h 38249223"/>
              <a:gd name="T40" fmla="*/ 6178552 w 25942924"/>
              <a:gd name="T41" fmla="*/ 9788524 h 38249223"/>
              <a:gd name="T42" fmla="*/ 7943848 w 25942924"/>
              <a:gd name="T43" fmla="*/ 8858248 h 38249223"/>
              <a:gd name="T44" fmla="*/ 9032876 w 25942924"/>
              <a:gd name="T45" fmla="*/ 6708774 h 38249223"/>
              <a:gd name="T46" fmla="*/ 7140576 w 25942924"/>
              <a:gd name="T47" fmla="*/ 4949824 h 38249223"/>
              <a:gd name="T48" fmla="*/ 4384676 w 25942924"/>
              <a:gd name="T49" fmla="*/ 6226174 h 38249223"/>
              <a:gd name="T50" fmla="*/ 3854448 w 25942924"/>
              <a:gd name="T51" fmla="*/ 9004298 h 38249223"/>
              <a:gd name="T52" fmla="*/ 5695952 w 25942924"/>
              <a:gd name="T53" fmla="*/ 11490323 h 38249223"/>
              <a:gd name="T54" fmla="*/ 9324976 w 25942924"/>
              <a:gd name="T55" fmla="*/ 12211049 h 38249223"/>
              <a:gd name="T56" fmla="*/ 11537952 w 25942924"/>
              <a:gd name="T57" fmla="*/ 12665073 h 38249223"/>
              <a:gd name="T58" fmla="*/ 7064376 w 25942924"/>
              <a:gd name="T59" fmla="*/ 14573249 h 38249223"/>
              <a:gd name="T60" fmla="*/ 2994024 w 25942924"/>
              <a:gd name="T61" fmla="*/ 14096999 h 38249223"/>
              <a:gd name="T62" fmla="*/ 1031876 w 25942924"/>
              <a:gd name="T63" fmla="*/ 12036423 h 38249223"/>
              <a:gd name="T64" fmla="*/ 1216024 w 25942924"/>
              <a:gd name="T65" fmla="*/ 8693149 h 38249223"/>
              <a:gd name="T66" fmla="*/ 9524 w 25942924"/>
              <a:gd name="T67" fmla="*/ 6108699 h 38249223"/>
              <a:gd name="T68" fmla="*/ 1527176 w 25942924"/>
              <a:gd name="T69" fmla="*/ 3692524 h 38249223"/>
              <a:gd name="T70" fmla="*/ 3810000 w 25942924"/>
              <a:gd name="T71" fmla="*/ 1657349 h 38249223"/>
              <a:gd name="T72" fmla="*/ 23053676 w 25942924"/>
              <a:gd name="T73" fmla="*/ 38100 h 38249223"/>
              <a:gd name="T74" fmla="*/ 25657176 w 25942924"/>
              <a:gd name="T75" fmla="*/ 2285999 h 38249223"/>
              <a:gd name="T76" fmla="*/ 25558752 w 25942924"/>
              <a:gd name="T77" fmla="*/ 6111875 h 38249223"/>
              <a:gd name="T78" fmla="*/ 19513552 w 25942924"/>
              <a:gd name="T79" fmla="*/ 13350875 h 38249223"/>
              <a:gd name="T80" fmla="*/ 19570700 w 25942924"/>
              <a:gd name="T81" fmla="*/ 15982949 h 38249223"/>
              <a:gd name="T82" fmla="*/ 17770476 w 25942924"/>
              <a:gd name="T83" fmla="*/ 18173699 h 38249223"/>
              <a:gd name="T84" fmla="*/ 23190200 w 25942924"/>
              <a:gd name="T85" fmla="*/ 20151723 h 38249223"/>
              <a:gd name="T86" fmla="*/ 25063448 w 25942924"/>
              <a:gd name="T87" fmla="*/ 22933023 h 38249223"/>
              <a:gd name="T88" fmla="*/ 22244048 w 25942924"/>
              <a:gd name="T89" fmla="*/ 24831675 h 38249223"/>
              <a:gd name="T90" fmla="*/ 21183600 w 25942924"/>
              <a:gd name="T91" fmla="*/ 26219147 h 38249223"/>
              <a:gd name="T92" fmla="*/ 21983700 w 25942924"/>
              <a:gd name="T93" fmla="*/ 28184475 h 38249223"/>
              <a:gd name="T94" fmla="*/ 20805776 w 25942924"/>
              <a:gd name="T95" fmla="*/ 30540323 h 38249223"/>
              <a:gd name="T96" fmla="*/ 19091276 w 25942924"/>
              <a:gd name="T97" fmla="*/ 30613347 h 38249223"/>
              <a:gd name="T98" fmla="*/ 18430876 w 25942924"/>
              <a:gd name="T99" fmla="*/ 29695775 h 38249223"/>
              <a:gd name="T100" fmla="*/ 17110076 w 25942924"/>
              <a:gd name="T101" fmla="*/ 33810575 h 38249223"/>
              <a:gd name="T102" fmla="*/ 15474952 w 25942924"/>
              <a:gd name="T103" fmla="*/ 37547551 h 38249223"/>
              <a:gd name="T104" fmla="*/ 12985752 w 25942924"/>
              <a:gd name="T105" fmla="*/ 38236523 h 38249223"/>
              <a:gd name="T106" fmla="*/ 7734300 w 25942924"/>
              <a:gd name="T107" fmla="*/ 35312351 h 38249223"/>
              <a:gd name="T108" fmla="*/ 3908424 w 25942924"/>
              <a:gd name="T109" fmla="*/ 30219647 h 38249223"/>
              <a:gd name="T110" fmla="*/ 4111624 w 25942924"/>
              <a:gd name="T111" fmla="*/ 26250899 h 38249223"/>
              <a:gd name="T112" fmla="*/ 8940800 w 25942924"/>
              <a:gd name="T113" fmla="*/ 22180547 h 38249223"/>
              <a:gd name="T114" fmla="*/ 11788776 w 25942924"/>
              <a:gd name="T115" fmla="*/ 19751675 h 38249223"/>
              <a:gd name="T116" fmla="*/ 9369424 w 25942924"/>
              <a:gd name="T117" fmla="*/ 20113623 h 38249223"/>
              <a:gd name="T118" fmla="*/ 7461248 w 25942924"/>
              <a:gd name="T119" fmla="*/ 17910175 h 38249223"/>
              <a:gd name="T120" fmla="*/ 19040476 w 25942924"/>
              <a:gd name="T121" fmla="*/ 5899150 h 38249223"/>
              <a:gd name="T122" fmla="*/ 21304248 w 25942924"/>
              <a:gd name="T123" fmla="*/ 958850 h 38249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42924" h="38249223">
                <a:moveTo>
                  <a:pt x="12957176" y="23977599"/>
                </a:moveTo>
                <a:lnTo>
                  <a:pt x="12753976" y="24034747"/>
                </a:lnTo>
                <a:lnTo>
                  <a:pt x="12515848" y="24101423"/>
                </a:lnTo>
                <a:lnTo>
                  <a:pt x="12195176" y="24193499"/>
                </a:lnTo>
                <a:lnTo>
                  <a:pt x="11811000" y="24307799"/>
                </a:lnTo>
                <a:lnTo>
                  <a:pt x="11363324" y="24444323"/>
                </a:lnTo>
                <a:lnTo>
                  <a:pt x="10871200" y="24599899"/>
                </a:lnTo>
                <a:lnTo>
                  <a:pt x="10337800" y="24771347"/>
                </a:lnTo>
                <a:lnTo>
                  <a:pt x="10061576" y="24866599"/>
                </a:lnTo>
                <a:lnTo>
                  <a:pt x="9779000" y="24961847"/>
                </a:lnTo>
                <a:lnTo>
                  <a:pt x="9490076" y="25063447"/>
                </a:lnTo>
                <a:lnTo>
                  <a:pt x="9197976" y="25168223"/>
                </a:lnTo>
                <a:lnTo>
                  <a:pt x="8905876" y="25276175"/>
                </a:lnTo>
                <a:lnTo>
                  <a:pt x="8610600" y="25387299"/>
                </a:lnTo>
                <a:lnTo>
                  <a:pt x="8318500" y="25501599"/>
                </a:lnTo>
                <a:lnTo>
                  <a:pt x="8026400" y="25615899"/>
                </a:lnTo>
                <a:lnTo>
                  <a:pt x="7737476" y="25736547"/>
                </a:lnTo>
                <a:lnTo>
                  <a:pt x="7451724" y="25857199"/>
                </a:lnTo>
                <a:lnTo>
                  <a:pt x="7172324" y="25981023"/>
                </a:lnTo>
                <a:lnTo>
                  <a:pt x="6899276" y="26108023"/>
                </a:lnTo>
                <a:lnTo>
                  <a:pt x="6632576" y="26235023"/>
                </a:lnTo>
                <a:lnTo>
                  <a:pt x="6378576" y="26362023"/>
                </a:lnTo>
                <a:lnTo>
                  <a:pt x="6134100" y="26495375"/>
                </a:lnTo>
                <a:lnTo>
                  <a:pt x="5899152" y="26625547"/>
                </a:lnTo>
                <a:lnTo>
                  <a:pt x="5880100" y="26638247"/>
                </a:lnTo>
                <a:lnTo>
                  <a:pt x="5822952" y="26673175"/>
                </a:lnTo>
                <a:lnTo>
                  <a:pt x="5734048" y="26730323"/>
                </a:lnTo>
                <a:lnTo>
                  <a:pt x="5683248" y="26771599"/>
                </a:lnTo>
                <a:lnTo>
                  <a:pt x="5622924" y="26816047"/>
                </a:lnTo>
                <a:lnTo>
                  <a:pt x="5559424" y="26866847"/>
                </a:lnTo>
                <a:lnTo>
                  <a:pt x="5492752" y="26927175"/>
                </a:lnTo>
                <a:lnTo>
                  <a:pt x="5422900" y="26990675"/>
                </a:lnTo>
                <a:lnTo>
                  <a:pt x="5349876" y="27063699"/>
                </a:lnTo>
                <a:lnTo>
                  <a:pt x="5276848" y="27143075"/>
                </a:lnTo>
                <a:lnTo>
                  <a:pt x="5200648" y="27228799"/>
                </a:lnTo>
                <a:lnTo>
                  <a:pt x="5124448" y="27320875"/>
                </a:lnTo>
                <a:lnTo>
                  <a:pt x="5048248" y="27419299"/>
                </a:lnTo>
                <a:lnTo>
                  <a:pt x="5000624" y="27489147"/>
                </a:lnTo>
                <a:lnTo>
                  <a:pt x="4953000" y="27565347"/>
                </a:lnTo>
                <a:lnTo>
                  <a:pt x="4905376" y="27641547"/>
                </a:lnTo>
                <a:lnTo>
                  <a:pt x="4857752" y="27720923"/>
                </a:lnTo>
                <a:lnTo>
                  <a:pt x="4813300" y="27806647"/>
                </a:lnTo>
                <a:lnTo>
                  <a:pt x="4768848" y="27892375"/>
                </a:lnTo>
                <a:lnTo>
                  <a:pt x="4727576" y="27981275"/>
                </a:lnTo>
                <a:lnTo>
                  <a:pt x="4689476" y="28076523"/>
                </a:lnTo>
                <a:lnTo>
                  <a:pt x="4667248" y="28187647"/>
                </a:lnTo>
                <a:lnTo>
                  <a:pt x="4645024" y="28298775"/>
                </a:lnTo>
                <a:lnTo>
                  <a:pt x="4629152" y="28409899"/>
                </a:lnTo>
                <a:lnTo>
                  <a:pt x="4616448" y="28517847"/>
                </a:lnTo>
                <a:lnTo>
                  <a:pt x="4603752" y="28628975"/>
                </a:lnTo>
                <a:lnTo>
                  <a:pt x="4597400" y="28736923"/>
                </a:lnTo>
                <a:lnTo>
                  <a:pt x="4594224" y="28841699"/>
                </a:lnTo>
                <a:lnTo>
                  <a:pt x="4591048" y="28949647"/>
                </a:lnTo>
                <a:lnTo>
                  <a:pt x="4594224" y="29054423"/>
                </a:lnTo>
                <a:lnTo>
                  <a:pt x="4597400" y="29159199"/>
                </a:lnTo>
                <a:lnTo>
                  <a:pt x="4603752" y="29263975"/>
                </a:lnTo>
                <a:lnTo>
                  <a:pt x="4613276" y="29365575"/>
                </a:lnTo>
                <a:lnTo>
                  <a:pt x="4625976" y="29470347"/>
                </a:lnTo>
                <a:lnTo>
                  <a:pt x="4641848" y="29568775"/>
                </a:lnTo>
                <a:lnTo>
                  <a:pt x="4657724" y="29670375"/>
                </a:lnTo>
                <a:lnTo>
                  <a:pt x="4679952" y="29771975"/>
                </a:lnTo>
                <a:lnTo>
                  <a:pt x="4702176" y="29870399"/>
                </a:lnTo>
                <a:lnTo>
                  <a:pt x="4727576" y="29968823"/>
                </a:lnTo>
                <a:lnTo>
                  <a:pt x="4756152" y="30064075"/>
                </a:lnTo>
                <a:lnTo>
                  <a:pt x="4784724" y="30162499"/>
                </a:lnTo>
                <a:lnTo>
                  <a:pt x="4816476" y="30257747"/>
                </a:lnTo>
                <a:lnTo>
                  <a:pt x="4851400" y="30352999"/>
                </a:lnTo>
                <a:lnTo>
                  <a:pt x="4889500" y="30448247"/>
                </a:lnTo>
                <a:lnTo>
                  <a:pt x="4927600" y="30543499"/>
                </a:lnTo>
                <a:lnTo>
                  <a:pt x="4968876" y="30635575"/>
                </a:lnTo>
                <a:lnTo>
                  <a:pt x="5010152" y="30727647"/>
                </a:lnTo>
                <a:lnTo>
                  <a:pt x="5057776" y="30819723"/>
                </a:lnTo>
                <a:lnTo>
                  <a:pt x="5102224" y="30911799"/>
                </a:lnTo>
                <a:lnTo>
                  <a:pt x="5203824" y="31092775"/>
                </a:lnTo>
                <a:lnTo>
                  <a:pt x="5308600" y="31270575"/>
                </a:lnTo>
                <a:lnTo>
                  <a:pt x="5438776" y="31461075"/>
                </a:lnTo>
                <a:lnTo>
                  <a:pt x="5578476" y="31648399"/>
                </a:lnTo>
                <a:lnTo>
                  <a:pt x="5721352" y="31829375"/>
                </a:lnTo>
                <a:lnTo>
                  <a:pt x="5867400" y="32007175"/>
                </a:lnTo>
                <a:lnTo>
                  <a:pt x="6022976" y="32178623"/>
                </a:lnTo>
                <a:lnTo>
                  <a:pt x="6181724" y="32343723"/>
                </a:lnTo>
                <a:lnTo>
                  <a:pt x="6343648" y="32505647"/>
                </a:lnTo>
                <a:lnTo>
                  <a:pt x="6515100" y="32664399"/>
                </a:lnTo>
                <a:lnTo>
                  <a:pt x="6686552" y="32813623"/>
                </a:lnTo>
                <a:lnTo>
                  <a:pt x="6864352" y="32959675"/>
                </a:lnTo>
                <a:lnTo>
                  <a:pt x="7048500" y="33102547"/>
                </a:lnTo>
                <a:lnTo>
                  <a:pt x="7235824" y="33235899"/>
                </a:lnTo>
                <a:lnTo>
                  <a:pt x="7426324" y="33366075"/>
                </a:lnTo>
                <a:lnTo>
                  <a:pt x="7620000" y="33486723"/>
                </a:lnTo>
                <a:lnTo>
                  <a:pt x="7816848" y="33604199"/>
                </a:lnTo>
                <a:lnTo>
                  <a:pt x="8020048" y="33715323"/>
                </a:lnTo>
                <a:lnTo>
                  <a:pt x="8223248" y="33820099"/>
                </a:lnTo>
                <a:lnTo>
                  <a:pt x="8432800" y="33918523"/>
                </a:lnTo>
                <a:lnTo>
                  <a:pt x="8642352" y="34010599"/>
                </a:lnTo>
                <a:lnTo>
                  <a:pt x="8855076" y="34093147"/>
                </a:lnTo>
                <a:lnTo>
                  <a:pt x="9074152" y="34172523"/>
                </a:lnTo>
                <a:lnTo>
                  <a:pt x="9290048" y="34242375"/>
                </a:lnTo>
                <a:lnTo>
                  <a:pt x="9512300" y="34305875"/>
                </a:lnTo>
                <a:lnTo>
                  <a:pt x="9734552" y="34363023"/>
                </a:lnTo>
                <a:lnTo>
                  <a:pt x="9845676" y="34388423"/>
                </a:lnTo>
                <a:lnTo>
                  <a:pt x="9959976" y="34413823"/>
                </a:lnTo>
                <a:lnTo>
                  <a:pt x="10071100" y="34432875"/>
                </a:lnTo>
                <a:lnTo>
                  <a:pt x="10185400" y="34455099"/>
                </a:lnTo>
                <a:lnTo>
                  <a:pt x="10299700" y="34470975"/>
                </a:lnTo>
                <a:lnTo>
                  <a:pt x="10414000" y="34490023"/>
                </a:lnTo>
                <a:lnTo>
                  <a:pt x="10528300" y="34502723"/>
                </a:lnTo>
                <a:lnTo>
                  <a:pt x="10642600" y="34515423"/>
                </a:lnTo>
                <a:lnTo>
                  <a:pt x="10756900" y="34524947"/>
                </a:lnTo>
                <a:lnTo>
                  <a:pt x="10871200" y="34534475"/>
                </a:lnTo>
                <a:lnTo>
                  <a:pt x="10985500" y="34540823"/>
                </a:lnTo>
                <a:lnTo>
                  <a:pt x="11102976" y="34543999"/>
                </a:lnTo>
                <a:lnTo>
                  <a:pt x="11217276" y="34547175"/>
                </a:lnTo>
                <a:lnTo>
                  <a:pt x="11334752" y="34547175"/>
                </a:lnTo>
                <a:lnTo>
                  <a:pt x="11449048" y="34543999"/>
                </a:lnTo>
                <a:lnTo>
                  <a:pt x="11566524" y="34540823"/>
                </a:lnTo>
                <a:lnTo>
                  <a:pt x="11674476" y="34534475"/>
                </a:lnTo>
                <a:lnTo>
                  <a:pt x="11779248" y="34521775"/>
                </a:lnTo>
                <a:lnTo>
                  <a:pt x="11887200" y="34509075"/>
                </a:lnTo>
                <a:lnTo>
                  <a:pt x="11995152" y="34496375"/>
                </a:lnTo>
                <a:lnTo>
                  <a:pt x="12103100" y="34480499"/>
                </a:lnTo>
                <a:lnTo>
                  <a:pt x="12211048" y="34458275"/>
                </a:lnTo>
                <a:lnTo>
                  <a:pt x="12322176" y="34439223"/>
                </a:lnTo>
                <a:lnTo>
                  <a:pt x="12430124" y="34413823"/>
                </a:lnTo>
                <a:lnTo>
                  <a:pt x="12493624" y="34394775"/>
                </a:lnTo>
                <a:lnTo>
                  <a:pt x="12557124" y="34372547"/>
                </a:lnTo>
                <a:lnTo>
                  <a:pt x="12614276" y="34350323"/>
                </a:lnTo>
                <a:lnTo>
                  <a:pt x="12668248" y="34328099"/>
                </a:lnTo>
                <a:lnTo>
                  <a:pt x="12722224" y="34302699"/>
                </a:lnTo>
                <a:lnTo>
                  <a:pt x="12769848" y="34274123"/>
                </a:lnTo>
                <a:lnTo>
                  <a:pt x="12817476" y="34245547"/>
                </a:lnTo>
                <a:lnTo>
                  <a:pt x="12861924" y="34216975"/>
                </a:lnTo>
                <a:lnTo>
                  <a:pt x="12903200" y="34185223"/>
                </a:lnTo>
                <a:lnTo>
                  <a:pt x="12944476" y="34153475"/>
                </a:lnTo>
                <a:lnTo>
                  <a:pt x="12982576" y="34118547"/>
                </a:lnTo>
                <a:lnTo>
                  <a:pt x="13014324" y="34083623"/>
                </a:lnTo>
                <a:lnTo>
                  <a:pt x="13049248" y="34045523"/>
                </a:lnTo>
                <a:lnTo>
                  <a:pt x="13077824" y="34010599"/>
                </a:lnTo>
                <a:lnTo>
                  <a:pt x="13106400" y="33969323"/>
                </a:lnTo>
                <a:lnTo>
                  <a:pt x="13131800" y="33931223"/>
                </a:lnTo>
                <a:lnTo>
                  <a:pt x="13157200" y="33889947"/>
                </a:lnTo>
                <a:lnTo>
                  <a:pt x="13176248" y="33845499"/>
                </a:lnTo>
                <a:lnTo>
                  <a:pt x="13198476" y="33804223"/>
                </a:lnTo>
                <a:lnTo>
                  <a:pt x="13214352" y="33759775"/>
                </a:lnTo>
                <a:lnTo>
                  <a:pt x="13233400" y="33715323"/>
                </a:lnTo>
                <a:lnTo>
                  <a:pt x="13246100" y="33667699"/>
                </a:lnTo>
                <a:lnTo>
                  <a:pt x="13271500" y="33575623"/>
                </a:lnTo>
                <a:lnTo>
                  <a:pt x="13290552" y="33477199"/>
                </a:lnTo>
                <a:lnTo>
                  <a:pt x="13303248" y="33375599"/>
                </a:lnTo>
                <a:lnTo>
                  <a:pt x="13312776" y="33273999"/>
                </a:lnTo>
                <a:lnTo>
                  <a:pt x="13315952" y="33169223"/>
                </a:lnTo>
                <a:lnTo>
                  <a:pt x="13315952" y="33061275"/>
                </a:lnTo>
                <a:lnTo>
                  <a:pt x="13312776" y="32953323"/>
                </a:lnTo>
                <a:lnTo>
                  <a:pt x="13306424" y="32845375"/>
                </a:lnTo>
                <a:lnTo>
                  <a:pt x="13296900" y="32734247"/>
                </a:lnTo>
                <a:lnTo>
                  <a:pt x="13274676" y="32511999"/>
                </a:lnTo>
                <a:lnTo>
                  <a:pt x="13252448" y="32292923"/>
                </a:lnTo>
                <a:lnTo>
                  <a:pt x="13227048" y="32073847"/>
                </a:lnTo>
                <a:lnTo>
                  <a:pt x="13217524" y="31965899"/>
                </a:lnTo>
                <a:lnTo>
                  <a:pt x="13211176" y="31857947"/>
                </a:lnTo>
                <a:lnTo>
                  <a:pt x="13204824" y="31756347"/>
                </a:lnTo>
                <a:lnTo>
                  <a:pt x="13201648" y="31654747"/>
                </a:lnTo>
                <a:lnTo>
                  <a:pt x="13204824" y="31553147"/>
                </a:lnTo>
                <a:lnTo>
                  <a:pt x="13208000" y="31457899"/>
                </a:lnTo>
                <a:lnTo>
                  <a:pt x="13128624" y="31511875"/>
                </a:lnTo>
                <a:lnTo>
                  <a:pt x="13049248" y="31559499"/>
                </a:lnTo>
                <a:lnTo>
                  <a:pt x="12966700" y="31607123"/>
                </a:lnTo>
                <a:lnTo>
                  <a:pt x="12884152" y="31654747"/>
                </a:lnTo>
                <a:lnTo>
                  <a:pt x="12798424" y="31696023"/>
                </a:lnTo>
                <a:lnTo>
                  <a:pt x="12712700" y="31737299"/>
                </a:lnTo>
                <a:lnTo>
                  <a:pt x="12623800" y="31775399"/>
                </a:lnTo>
                <a:lnTo>
                  <a:pt x="12534900" y="31810323"/>
                </a:lnTo>
                <a:lnTo>
                  <a:pt x="12395200" y="31861123"/>
                </a:lnTo>
                <a:lnTo>
                  <a:pt x="12255500" y="31902399"/>
                </a:lnTo>
                <a:lnTo>
                  <a:pt x="12118976" y="31940499"/>
                </a:lnTo>
                <a:lnTo>
                  <a:pt x="11979276" y="31969075"/>
                </a:lnTo>
                <a:lnTo>
                  <a:pt x="11842752" y="31991299"/>
                </a:lnTo>
                <a:lnTo>
                  <a:pt x="11706224" y="32010347"/>
                </a:lnTo>
                <a:lnTo>
                  <a:pt x="11569700" y="32019875"/>
                </a:lnTo>
                <a:lnTo>
                  <a:pt x="11433176" y="32023047"/>
                </a:lnTo>
                <a:lnTo>
                  <a:pt x="11309352" y="32026223"/>
                </a:lnTo>
                <a:lnTo>
                  <a:pt x="11185524" y="32023047"/>
                </a:lnTo>
                <a:lnTo>
                  <a:pt x="11061700" y="32013523"/>
                </a:lnTo>
                <a:lnTo>
                  <a:pt x="10937876" y="32000823"/>
                </a:lnTo>
                <a:lnTo>
                  <a:pt x="10817224" y="31978599"/>
                </a:lnTo>
                <a:lnTo>
                  <a:pt x="10699752" y="31956375"/>
                </a:lnTo>
                <a:lnTo>
                  <a:pt x="10582276" y="31924623"/>
                </a:lnTo>
                <a:lnTo>
                  <a:pt x="10464800" y="31889699"/>
                </a:lnTo>
                <a:lnTo>
                  <a:pt x="10350500" y="31848423"/>
                </a:lnTo>
                <a:lnTo>
                  <a:pt x="10239376" y="31803975"/>
                </a:lnTo>
                <a:lnTo>
                  <a:pt x="10131424" y="31756347"/>
                </a:lnTo>
                <a:lnTo>
                  <a:pt x="10023476" y="31702375"/>
                </a:lnTo>
                <a:lnTo>
                  <a:pt x="9918700" y="31642047"/>
                </a:lnTo>
                <a:lnTo>
                  <a:pt x="9817100" y="31578547"/>
                </a:lnTo>
                <a:lnTo>
                  <a:pt x="9721848" y="31511875"/>
                </a:lnTo>
                <a:lnTo>
                  <a:pt x="9626600" y="31438847"/>
                </a:lnTo>
                <a:lnTo>
                  <a:pt x="9534524" y="31365823"/>
                </a:lnTo>
                <a:lnTo>
                  <a:pt x="9448800" y="31286447"/>
                </a:lnTo>
                <a:lnTo>
                  <a:pt x="9366248" y="31200723"/>
                </a:lnTo>
                <a:lnTo>
                  <a:pt x="9286876" y="31114999"/>
                </a:lnTo>
                <a:lnTo>
                  <a:pt x="9210676" y="31022923"/>
                </a:lnTo>
                <a:lnTo>
                  <a:pt x="9140824" y="30930847"/>
                </a:lnTo>
                <a:lnTo>
                  <a:pt x="9077324" y="30832423"/>
                </a:lnTo>
                <a:lnTo>
                  <a:pt x="9017000" y="30730823"/>
                </a:lnTo>
                <a:lnTo>
                  <a:pt x="8959848" y="30626047"/>
                </a:lnTo>
                <a:lnTo>
                  <a:pt x="8909048" y="30518099"/>
                </a:lnTo>
                <a:lnTo>
                  <a:pt x="8864600" y="30410147"/>
                </a:lnTo>
                <a:lnTo>
                  <a:pt x="8826500" y="30295847"/>
                </a:lnTo>
                <a:lnTo>
                  <a:pt x="8791576" y="30178375"/>
                </a:lnTo>
                <a:lnTo>
                  <a:pt x="8766176" y="30060899"/>
                </a:lnTo>
                <a:lnTo>
                  <a:pt x="8743952" y="29940247"/>
                </a:lnTo>
                <a:lnTo>
                  <a:pt x="8728076" y="29816423"/>
                </a:lnTo>
                <a:lnTo>
                  <a:pt x="8715376" y="29676723"/>
                </a:lnTo>
                <a:lnTo>
                  <a:pt x="8712200" y="29606875"/>
                </a:lnTo>
                <a:lnTo>
                  <a:pt x="8709024" y="29537023"/>
                </a:lnTo>
                <a:lnTo>
                  <a:pt x="8709024" y="29467175"/>
                </a:lnTo>
                <a:lnTo>
                  <a:pt x="8712200" y="29397323"/>
                </a:lnTo>
                <a:lnTo>
                  <a:pt x="8715376" y="29327475"/>
                </a:lnTo>
                <a:lnTo>
                  <a:pt x="8721724" y="29260799"/>
                </a:lnTo>
                <a:lnTo>
                  <a:pt x="8731248" y="29190947"/>
                </a:lnTo>
                <a:lnTo>
                  <a:pt x="8740776" y="29124275"/>
                </a:lnTo>
                <a:lnTo>
                  <a:pt x="8753476" y="29057599"/>
                </a:lnTo>
                <a:lnTo>
                  <a:pt x="8766176" y="28990923"/>
                </a:lnTo>
                <a:lnTo>
                  <a:pt x="8782048" y="28924247"/>
                </a:lnTo>
                <a:lnTo>
                  <a:pt x="8801100" y="28857575"/>
                </a:lnTo>
                <a:lnTo>
                  <a:pt x="8820152" y="28794075"/>
                </a:lnTo>
                <a:lnTo>
                  <a:pt x="8845552" y="28730575"/>
                </a:lnTo>
                <a:lnTo>
                  <a:pt x="8870952" y="28648023"/>
                </a:lnTo>
                <a:lnTo>
                  <a:pt x="8896352" y="28565475"/>
                </a:lnTo>
                <a:lnTo>
                  <a:pt x="8924924" y="28486099"/>
                </a:lnTo>
                <a:lnTo>
                  <a:pt x="8956676" y="28403547"/>
                </a:lnTo>
                <a:lnTo>
                  <a:pt x="9023352" y="28247975"/>
                </a:lnTo>
                <a:lnTo>
                  <a:pt x="9096376" y="28092399"/>
                </a:lnTo>
                <a:lnTo>
                  <a:pt x="9175752" y="27943175"/>
                </a:lnTo>
                <a:lnTo>
                  <a:pt x="9261476" y="27797123"/>
                </a:lnTo>
                <a:lnTo>
                  <a:pt x="9347200" y="27657423"/>
                </a:lnTo>
                <a:lnTo>
                  <a:pt x="9439276" y="27520899"/>
                </a:lnTo>
                <a:lnTo>
                  <a:pt x="9480552" y="27447875"/>
                </a:lnTo>
                <a:lnTo>
                  <a:pt x="9521824" y="27381199"/>
                </a:lnTo>
                <a:lnTo>
                  <a:pt x="9563100" y="27324047"/>
                </a:lnTo>
                <a:lnTo>
                  <a:pt x="9601200" y="27270075"/>
                </a:lnTo>
                <a:lnTo>
                  <a:pt x="9639300" y="27228799"/>
                </a:lnTo>
                <a:lnTo>
                  <a:pt x="9674224" y="27193875"/>
                </a:lnTo>
                <a:lnTo>
                  <a:pt x="9705976" y="27168475"/>
                </a:lnTo>
                <a:lnTo>
                  <a:pt x="9721848" y="27162123"/>
                </a:lnTo>
                <a:lnTo>
                  <a:pt x="9737724" y="27155775"/>
                </a:lnTo>
                <a:lnTo>
                  <a:pt x="9763124" y="27181175"/>
                </a:lnTo>
                <a:lnTo>
                  <a:pt x="9798048" y="27212923"/>
                </a:lnTo>
                <a:lnTo>
                  <a:pt x="9842500" y="27247847"/>
                </a:lnTo>
                <a:lnTo>
                  <a:pt x="9902824" y="27285947"/>
                </a:lnTo>
                <a:lnTo>
                  <a:pt x="9975848" y="27327223"/>
                </a:lnTo>
                <a:lnTo>
                  <a:pt x="10017124" y="27346275"/>
                </a:lnTo>
                <a:lnTo>
                  <a:pt x="10058400" y="27365323"/>
                </a:lnTo>
                <a:lnTo>
                  <a:pt x="10106024" y="27381199"/>
                </a:lnTo>
                <a:lnTo>
                  <a:pt x="10156824" y="27397075"/>
                </a:lnTo>
                <a:lnTo>
                  <a:pt x="10210800" y="27409775"/>
                </a:lnTo>
                <a:lnTo>
                  <a:pt x="10264776" y="27422475"/>
                </a:lnTo>
                <a:lnTo>
                  <a:pt x="10325100" y="27428823"/>
                </a:lnTo>
                <a:lnTo>
                  <a:pt x="10388600" y="27435175"/>
                </a:lnTo>
                <a:lnTo>
                  <a:pt x="10452100" y="27435175"/>
                </a:lnTo>
                <a:lnTo>
                  <a:pt x="10521952" y="27435175"/>
                </a:lnTo>
                <a:lnTo>
                  <a:pt x="10594976" y="27428823"/>
                </a:lnTo>
                <a:lnTo>
                  <a:pt x="10668000" y="27416123"/>
                </a:lnTo>
                <a:lnTo>
                  <a:pt x="10744200" y="27400247"/>
                </a:lnTo>
                <a:lnTo>
                  <a:pt x="10826752" y="27378023"/>
                </a:lnTo>
                <a:lnTo>
                  <a:pt x="10909300" y="27349447"/>
                </a:lnTo>
                <a:lnTo>
                  <a:pt x="10995024" y="27314523"/>
                </a:lnTo>
                <a:lnTo>
                  <a:pt x="11083924" y="27276423"/>
                </a:lnTo>
                <a:lnTo>
                  <a:pt x="11176000" y="27228799"/>
                </a:lnTo>
                <a:lnTo>
                  <a:pt x="11271248" y="27174823"/>
                </a:lnTo>
                <a:lnTo>
                  <a:pt x="11369676" y="27111323"/>
                </a:lnTo>
                <a:lnTo>
                  <a:pt x="11395076" y="27111323"/>
                </a:lnTo>
                <a:lnTo>
                  <a:pt x="11420476" y="27111323"/>
                </a:lnTo>
                <a:lnTo>
                  <a:pt x="11455400" y="27114499"/>
                </a:lnTo>
                <a:lnTo>
                  <a:pt x="11490324" y="27124023"/>
                </a:lnTo>
                <a:lnTo>
                  <a:pt x="11525248" y="27136723"/>
                </a:lnTo>
                <a:lnTo>
                  <a:pt x="11541124" y="27146247"/>
                </a:lnTo>
                <a:lnTo>
                  <a:pt x="11557000" y="27155775"/>
                </a:lnTo>
                <a:lnTo>
                  <a:pt x="11572876" y="27168475"/>
                </a:lnTo>
                <a:lnTo>
                  <a:pt x="11585576" y="27184347"/>
                </a:lnTo>
                <a:lnTo>
                  <a:pt x="11595100" y="27200223"/>
                </a:lnTo>
                <a:lnTo>
                  <a:pt x="11601448" y="27219275"/>
                </a:lnTo>
                <a:lnTo>
                  <a:pt x="11607800" y="27238323"/>
                </a:lnTo>
                <a:lnTo>
                  <a:pt x="11607800" y="27263723"/>
                </a:lnTo>
                <a:lnTo>
                  <a:pt x="11607800" y="27292299"/>
                </a:lnTo>
                <a:lnTo>
                  <a:pt x="11601448" y="27320875"/>
                </a:lnTo>
                <a:lnTo>
                  <a:pt x="11588752" y="27352623"/>
                </a:lnTo>
                <a:lnTo>
                  <a:pt x="11576048" y="27390723"/>
                </a:lnTo>
                <a:lnTo>
                  <a:pt x="11553824" y="27428823"/>
                </a:lnTo>
                <a:lnTo>
                  <a:pt x="11528424" y="27473275"/>
                </a:lnTo>
                <a:lnTo>
                  <a:pt x="11496676" y="27520899"/>
                </a:lnTo>
                <a:lnTo>
                  <a:pt x="11458576" y="27571699"/>
                </a:lnTo>
                <a:lnTo>
                  <a:pt x="11414124" y="27625675"/>
                </a:lnTo>
                <a:lnTo>
                  <a:pt x="11363324" y="27685999"/>
                </a:lnTo>
                <a:lnTo>
                  <a:pt x="11303000" y="27749499"/>
                </a:lnTo>
                <a:lnTo>
                  <a:pt x="11236324" y="27816175"/>
                </a:lnTo>
                <a:lnTo>
                  <a:pt x="11315700" y="27812999"/>
                </a:lnTo>
                <a:lnTo>
                  <a:pt x="11528424" y="27793947"/>
                </a:lnTo>
                <a:lnTo>
                  <a:pt x="11671300" y="27778075"/>
                </a:lnTo>
                <a:lnTo>
                  <a:pt x="11826876" y="27759023"/>
                </a:lnTo>
                <a:lnTo>
                  <a:pt x="11998324" y="27733623"/>
                </a:lnTo>
                <a:lnTo>
                  <a:pt x="12176124" y="27701875"/>
                </a:lnTo>
                <a:lnTo>
                  <a:pt x="12353924" y="27663775"/>
                </a:lnTo>
                <a:lnTo>
                  <a:pt x="12439648" y="27641547"/>
                </a:lnTo>
                <a:lnTo>
                  <a:pt x="12525376" y="27616147"/>
                </a:lnTo>
                <a:lnTo>
                  <a:pt x="12607924" y="27590747"/>
                </a:lnTo>
                <a:lnTo>
                  <a:pt x="12690476" y="27562175"/>
                </a:lnTo>
                <a:lnTo>
                  <a:pt x="12766676" y="27533599"/>
                </a:lnTo>
                <a:lnTo>
                  <a:pt x="12839700" y="27501847"/>
                </a:lnTo>
                <a:lnTo>
                  <a:pt x="12906376" y="27466923"/>
                </a:lnTo>
                <a:lnTo>
                  <a:pt x="12966700" y="27428823"/>
                </a:lnTo>
                <a:lnTo>
                  <a:pt x="13020676" y="27390723"/>
                </a:lnTo>
                <a:lnTo>
                  <a:pt x="13071476" y="27349447"/>
                </a:lnTo>
                <a:lnTo>
                  <a:pt x="13090524" y="27327223"/>
                </a:lnTo>
                <a:lnTo>
                  <a:pt x="13109576" y="27304999"/>
                </a:lnTo>
                <a:lnTo>
                  <a:pt x="13128624" y="27279599"/>
                </a:lnTo>
                <a:lnTo>
                  <a:pt x="13141324" y="27257375"/>
                </a:lnTo>
                <a:lnTo>
                  <a:pt x="13154024" y="27231975"/>
                </a:lnTo>
                <a:lnTo>
                  <a:pt x="13166724" y="27206575"/>
                </a:lnTo>
                <a:lnTo>
                  <a:pt x="13173076" y="27181175"/>
                </a:lnTo>
                <a:lnTo>
                  <a:pt x="13179424" y="27155775"/>
                </a:lnTo>
                <a:lnTo>
                  <a:pt x="12030076" y="27066875"/>
                </a:lnTo>
                <a:lnTo>
                  <a:pt x="12141200" y="27009723"/>
                </a:lnTo>
                <a:lnTo>
                  <a:pt x="12261848" y="26949399"/>
                </a:lnTo>
                <a:lnTo>
                  <a:pt x="12404724" y="26870023"/>
                </a:lnTo>
                <a:lnTo>
                  <a:pt x="12560300" y="26777947"/>
                </a:lnTo>
                <a:lnTo>
                  <a:pt x="12639676" y="26727147"/>
                </a:lnTo>
                <a:lnTo>
                  <a:pt x="12715876" y="26679523"/>
                </a:lnTo>
                <a:lnTo>
                  <a:pt x="12788900" y="26628723"/>
                </a:lnTo>
                <a:lnTo>
                  <a:pt x="12855576" y="26577923"/>
                </a:lnTo>
                <a:lnTo>
                  <a:pt x="12915900" y="26527123"/>
                </a:lnTo>
                <a:lnTo>
                  <a:pt x="12969876" y="26476323"/>
                </a:lnTo>
                <a:lnTo>
                  <a:pt x="13011152" y="26428699"/>
                </a:lnTo>
                <a:lnTo>
                  <a:pt x="13027024" y="26406475"/>
                </a:lnTo>
                <a:lnTo>
                  <a:pt x="13042900" y="26384247"/>
                </a:lnTo>
                <a:lnTo>
                  <a:pt x="13052424" y="26362023"/>
                </a:lnTo>
                <a:lnTo>
                  <a:pt x="13058776" y="26339799"/>
                </a:lnTo>
                <a:lnTo>
                  <a:pt x="13061952" y="26320747"/>
                </a:lnTo>
                <a:lnTo>
                  <a:pt x="13061952" y="26301699"/>
                </a:lnTo>
                <a:lnTo>
                  <a:pt x="13055600" y="26282647"/>
                </a:lnTo>
                <a:lnTo>
                  <a:pt x="13046076" y="26266775"/>
                </a:lnTo>
                <a:lnTo>
                  <a:pt x="13033376" y="26250899"/>
                </a:lnTo>
                <a:lnTo>
                  <a:pt x="13014324" y="26238199"/>
                </a:lnTo>
                <a:lnTo>
                  <a:pt x="12992100" y="26222323"/>
                </a:lnTo>
                <a:lnTo>
                  <a:pt x="12960352" y="26212799"/>
                </a:lnTo>
                <a:lnTo>
                  <a:pt x="12928600" y="26200099"/>
                </a:lnTo>
                <a:lnTo>
                  <a:pt x="12887324" y="26193747"/>
                </a:lnTo>
                <a:lnTo>
                  <a:pt x="12842876" y="26184223"/>
                </a:lnTo>
                <a:lnTo>
                  <a:pt x="12792076" y="26177875"/>
                </a:lnTo>
                <a:lnTo>
                  <a:pt x="12731752" y="26174699"/>
                </a:lnTo>
                <a:lnTo>
                  <a:pt x="12668248" y="26174699"/>
                </a:lnTo>
                <a:lnTo>
                  <a:pt x="12598400" y="26171523"/>
                </a:lnTo>
                <a:lnTo>
                  <a:pt x="12519024" y="26174699"/>
                </a:lnTo>
                <a:lnTo>
                  <a:pt x="12344400" y="26184223"/>
                </a:lnTo>
                <a:lnTo>
                  <a:pt x="12138024" y="26203275"/>
                </a:lnTo>
                <a:lnTo>
                  <a:pt x="11899900" y="26231847"/>
                </a:lnTo>
                <a:lnTo>
                  <a:pt x="11630024" y="26269947"/>
                </a:lnTo>
                <a:lnTo>
                  <a:pt x="11325224" y="26317575"/>
                </a:lnTo>
                <a:lnTo>
                  <a:pt x="11287124" y="26320747"/>
                </a:lnTo>
                <a:lnTo>
                  <a:pt x="11242676" y="26323923"/>
                </a:lnTo>
                <a:lnTo>
                  <a:pt x="11188700" y="26327099"/>
                </a:lnTo>
                <a:lnTo>
                  <a:pt x="11128376" y="26327099"/>
                </a:lnTo>
                <a:lnTo>
                  <a:pt x="11068048" y="26323923"/>
                </a:lnTo>
                <a:lnTo>
                  <a:pt x="11007724" y="26314399"/>
                </a:lnTo>
                <a:lnTo>
                  <a:pt x="10982324" y="26308047"/>
                </a:lnTo>
                <a:lnTo>
                  <a:pt x="10956924" y="26301699"/>
                </a:lnTo>
                <a:lnTo>
                  <a:pt x="10934700" y="26288999"/>
                </a:lnTo>
                <a:lnTo>
                  <a:pt x="10915648" y="26276299"/>
                </a:lnTo>
                <a:lnTo>
                  <a:pt x="10899776" y="26263599"/>
                </a:lnTo>
                <a:lnTo>
                  <a:pt x="10887076" y="26244547"/>
                </a:lnTo>
                <a:lnTo>
                  <a:pt x="10880724" y="26225499"/>
                </a:lnTo>
                <a:lnTo>
                  <a:pt x="10880724" y="26203275"/>
                </a:lnTo>
                <a:lnTo>
                  <a:pt x="10887076" y="26177875"/>
                </a:lnTo>
                <a:lnTo>
                  <a:pt x="10896600" y="26149299"/>
                </a:lnTo>
                <a:lnTo>
                  <a:pt x="10915648" y="26117547"/>
                </a:lnTo>
                <a:lnTo>
                  <a:pt x="10941048" y="26082623"/>
                </a:lnTo>
                <a:lnTo>
                  <a:pt x="10975976" y="26044523"/>
                </a:lnTo>
                <a:lnTo>
                  <a:pt x="11017248" y="26000075"/>
                </a:lnTo>
                <a:lnTo>
                  <a:pt x="11068048" y="25952447"/>
                </a:lnTo>
                <a:lnTo>
                  <a:pt x="11128376" y="25901647"/>
                </a:lnTo>
                <a:lnTo>
                  <a:pt x="11201400" y="25847675"/>
                </a:lnTo>
                <a:lnTo>
                  <a:pt x="11280776" y="25787347"/>
                </a:lnTo>
                <a:lnTo>
                  <a:pt x="11344276" y="25742899"/>
                </a:lnTo>
                <a:lnTo>
                  <a:pt x="11512552" y="25615899"/>
                </a:lnTo>
                <a:lnTo>
                  <a:pt x="11626848" y="25526999"/>
                </a:lnTo>
                <a:lnTo>
                  <a:pt x="11753848" y="25425399"/>
                </a:lnTo>
                <a:lnTo>
                  <a:pt x="11893552" y="25307923"/>
                </a:lnTo>
                <a:lnTo>
                  <a:pt x="12036424" y="25180923"/>
                </a:lnTo>
                <a:lnTo>
                  <a:pt x="12185648" y="25044399"/>
                </a:lnTo>
                <a:lnTo>
                  <a:pt x="12331700" y="24901523"/>
                </a:lnTo>
                <a:lnTo>
                  <a:pt x="12401552" y="24825323"/>
                </a:lnTo>
                <a:lnTo>
                  <a:pt x="12471400" y="24749123"/>
                </a:lnTo>
                <a:lnTo>
                  <a:pt x="12538076" y="24672923"/>
                </a:lnTo>
                <a:lnTo>
                  <a:pt x="12604752" y="24596723"/>
                </a:lnTo>
                <a:lnTo>
                  <a:pt x="12665076" y="24517347"/>
                </a:lnTo>
                <a:lnTo>
                  <a:pt x="12722224" y="24441147"/>
                </a:lnTo>
                <a:lnTo>
                  <a:pt x="12773024" y="24361775"/>
                </a:lnTo>
                <a:lnTo>
                  <a:pt x="12823824" y="24285575"/>
                </a:lnTo>
                <a:lnTo>
                  <a:pt x="12865100" y="24206199"/>
                </a:lnTo>
                <a:lnTo>
                  <a:pt x="12903200" y="24129999"/>
                </a:lnTo>
                <a:lnTo>
                  <a:pt x="12934952" y="24053799"/>
                </a:lnTo>
                <a:lnTo>
                  <a:pt x="12957176" y="23977599"/>
                </a:lnTo>
                <a:close/>
                <a:moveTo>
                  <a:pt x="5556248" y="971549"/>
                </a:moveTo>
                <a:lnTo>
                  <a:pt x="5676900" y="974724"/>
                </a:lnTo>
                <a:lnTo>
                  <a:pt x="5822952" y="981074"/>
                </a:lnTo>
                <a:lnTo>
                  <a:pt x="5902324" y="990599"/>
                </a:lnTo>
                <a:lnTo>
                  <a:pt x="5984876" y="1000124"/>
                </a:lnTo>
                <a:lnTo>
                  <a:pt x="6073776" y="1012824"/>
                </a:lnTo>
                <a:lnTo>
                  <a:pt x="6165848" y="1028699"/>
                </a:lnTo>
                <a:lnTo>
                  <a:pt x="6257924" y="1050924"/>
                </a:lnTo>
                <a:lnTo>
                  <a:pt x="6356352" y="1073149"/>
                </a:lnTo>
                <a:lnTo>
                  <a:pt x="6451600" y="1101724"/>
                </a:lnTo>
                <a:lnTo>
                  <a:pt x="6550024" y="1136649"/>
                </a:lnTo>
                <a:lnTo>
                  <a:pt x="6648448" y="1174749"/>
                </a:lnTo>
                <a:lnTo>
                  <a:pt x="6746876" y="1216024"/>
                </a:lnTo>
                <a:lnTo>
                  <a:pt x="6842124" y="1266824"/>
                </a:lnTo>
                <a:lnTo>
                  <a:pt x="6937376" y="1320799"/>
                </a:lnTo>
                <a:lnTo>
                  <a:pt x="7032624" y="1381124"/>
                </a:lnTo>
                <a:lnTo>
                  <a:pt x="7121524" y="1450974"/>
                </a:lnTo>
                <a:lnTo>
                  <a:pt x="7165976" y="1485899"/>
                </a:lnTo>
                <a:lnTo>
                  <a:pt x="7207248" y="1523999"/>
                </a:lnTo>
                <a:lnTo>
                  <a:pt x="7251700" y="1565274"/>
                </a:lnTo>
                <a:lnTo>
                  <a:pt x="7292976" y="1606549"/>
                </a:lnTo>
                <a:lnTo>
                  <a:pt x="7331076" y="1650999"/>
                </a:lnTo>
                <a:lnTo>
                  <a:pt x="7372352" y="1695449"/>
                </a:lnTo>
                <a:lnTo>
                  <a:pt x="7407276" y="1743074"/>
                </a:lnTo>
                <a:lnTo>
                  <a:pt x="7445376" y="1793874"/>
                </a:lnTo>
                <a:lnTo>
                  <a:pt x="7480300" y="1847849"/>
                </a:lnTo>
                <a:lnTo>
                  <a:pt x="7512048" y="1901824"/>
                </a:lnTo>
                <a:lnTo>
                  <a:pt x="7543800" y="1955799"/>
                </a:lnTo>
                <a:lnTo>
                  <a:pt x="7575552" y="2016124"/>
                </a:lnTo>
                <a:lnTo>
                  <a:pt x="7604124" y="2076449"/>
                </a:lnTo>
                <a:lnTo>
                  <a:pt x="7629524" y="2139949"/>
                </a:lnTo>
                <a:lnTo>
                  <a:pt x="7654924" y="2203448"/>
                </a:lnTo>
                <a:lnTo>
                  <a:pt x="7677152" y="2273299"/>
                </a:lnTo>
                <a:lnTo>
                  <a:pt x="7753352" y="2216149"/>
                </a:lnTo>
                <a:lnTo>
                  <a:pt x="7842248" y="2152649"/>
                </a:lnTo>
                <a:lnTo>
                  <a:pt x="7966076" y="2070099"/>
                </a:lnTo>
                <a:lnTo>
                  <a:pt x="8115300" y="1978024"/>
                </a:lnTo>
                <a:lnTo>
                  <a:pt x="8204200" y="1927224"/>
                </a:lnTo>
                <a:lnTo>
                  <a:pt x="8296276" y="1879599"/>
                </a:lnTo>
                <a:lnTo>
                  <a:pt x="8394700" y="1825624"/>
                </a:lnTo>
                <a:lnTo>
                  <a:pt x="8502648" y="1774824"/>
                </a:lnTo>
                <a:lnTo>
                  <a:pt x="8613776" y="1727199"/>
                </a:lnTo>
                <a:lnTo>
                  <a:pt x="8731248" y="1676399"/>
                </a:lnTo>
                <a:lnTo>
                  <a:pt x="8851900" y="1628774"/>
                </a:lnTo>
                <a:lnTo>
                  <a:pt x="8978900" y="1584324"/>
                </a:lnTo>
                <a:lnTo>
                  <a:pt x="9112248" y="1543049"/>
                </a:lnTo>
                <a:lnTo>
                  <a:pt x="9248776" y="1504949"/>
                </a:lnTo>
                <a:lnTo>
                  <a:pt x="9391648" y="1473199"/>
                </a:lnTo>
                <a:lnTo>
                  <a:pt x="9537700" y="1444624"/>
                </a:lnTo>
                <a:lnTo>
                  <a:pt x="9683752" y="1419224"/>
                </a:lnTo>
                <a:lnTo>
                  <a:pt x="9836152" y="1403349"/>
                </a:lnTo>
                <a:lnTo>
                  <a:pt x="9991724" y="1393824"/>
                </a:lnTo>
                <a:lnTo>
                  <a:pt x="10071100" y="1390649"/>
                </a:lnTo>
                <a:lnTo>
                  <a:pt x="10150476" y="1390649"/>
                </a:lnTo>
                <a:lnTo>
                  <a:pt x="10233024" y="1393824"/>
                </a:lnTo>
                <a:lnTo>
                  <a:pt x="10312400" y="1396999"/>
                </a:lnTo>
                <a:lnTo>
                  <a:pt x="10394952" y="1403349"/>
                </a:lnTo>
                <a:lnTo>
                  <a:pt x="10477500" y="1409699"/>
                </a:lnTo>
                <a:lnTo>
                  <a:pt x="10560048" y="1422399"/>
                </a:lnTo>
                <a:lnTo>
                  <a:pt x="10642600" y="1435099"/>
                </a:lnTo>
                <a:lnTo>
                  <a:pt x="10725152" y="1450974"/>
                </a:lnTo>
                <a:lnTo>
                  <a:pt x="10810876" y="1466849"/>
                </a:lnTo>
                <a:lnTo>
                  <a:pt x="10893424" y="1489074"/>
                </a:lnTo>
                <a:lnTo>
                  <a:pt x="10979152" y="1511299"/>
                </a:lnTo>
                <a:lnTo>
                  <a:pt x="11064876" y="1536699"/>
                </a:lnTo>
                <a:lnTo>
                  <a:pt x="11150600" y="1565274"/>
                </a:lnTo>
                <a:lnTo>
                  <a:pt x="11207752" y="1609724"/>
                </a:lnTo>
                <a:lnTo>
                  <a:pt x="11271248" y="1666874"/>
                </a:lnTo>
                <a:lnTo>
                  <a:pt x="11353800" y="1743074"/>
                </a:lnTo>
                <a:lnTo>
                  <a:pt x="11401424" y="1790699"/>
                </a:lnTo>
                <a:lnTo>
                  <a:pt x="11449048" y="1844674"/>
                </a:lnTo>
                <a:lnTo>
                  <a:pt x="11503024" y="1901824"/>
                </a:lnTo>
                <a:lnTo>
                  <a:pt x="11557000" y="1965324"/>
                </a:lnTo>
                <a:lnTo>
                  <a:pt x="11610976" y="2035174"/>
                </a:lnTo>
                <a:lnTo>
                  <a:pt x="11664952" y="2111374"/>
                </a:lnTo>
                <a:lnTo>
                  <a:pt x="11718924" y="2193924"/>
                </a:lnTo>
                <a:lnTo>
                  <a:pt x="11772900" y="2279648"/>
                </a:lnTo>
                <a:lnTo>
                  <a:pt x="11826876" y="2371724"/>
                </a:lnTo>
                <a:lnTo>
                  <a:pt x="11877676" y="2470149"/>
                </a:lnTo>
                <a:lnTo>
                  <a:pt x="11928476" y="2574924"/>
                </a:lnTo>
                <a:lnTo>
                  <a:pt x="11972924" y="2682874"/>
                </a:lnTo>
                <a:lnTo>
                  <a:pt x="12017376" y="2800349"/>
                </a:lnTo>
                <a:lnTo>
                  <a:pt x="12055476" y="2920999"/>
                </a:lnTo>
                <a:lnTo>
                  <a:pt x="12087224" y="3047999"/>
                </a:lnTo>
                <a:lnTo>
                  <a:pt x="12115800" y="3178174"/>
                </a:lnTo>
                <a:lnTo>
                  <a:pt x="12141200" y="3317874"/>
                </a:lnTo>
                <a:lnTo>
                  <a:pt x="12157076" y="3460749"/>
                </a:lnTo>
                <a:lnTo>
                  <a:pt x="12163424" y="3536949"/>
                </a:lnTo>
                <a:lnTo>
                  <a:pt x="12166600" y="3613149"/>
                </a:lnTo>
                <a:lnTo>
                  <a:pt x="12166600" y="3689349"/>
                </a:lnTo>
                <a:lnTo>
                  <a:pt x="12166600" y="3768724"/>
                </a:lnTo>
                <a:lnTo>
                  <a:pt x="12166600" y="3848099"/>
                </a:lnTo>
                <a:lnTo>
                  <a:pt x="12163424" y="3930649"/>
                </a:lnTo>
                <a:lnTo>
                  <a:pt x="12157076" y="4013199"/>
                </a:lnTo>
                <a:lnTo>
                  <a:pt x="12147552" y="4095748"/>
                </a:lnTo>
                <a:lnTo>
                  <a:pt x="12138024" y="4181474"/>
                </a:lnTo>
                <a:lnTo>
                  <a:pt x="12125324" y="4270374"/>
                </a:lnTo>
                <a:lnTo>
                  <a:pt x="12109448" y="4359274"/>
                </a:lnTo>
                <a:lnTo>
                  <a:pt x="12090400" y="4448174"/>
                </a:lnTo>
                <a:lnTo>
                  <a:pt x="12166600" y="4518024"/>
                </a:lnTo>
                <a:lnTo>
                  <a:pt x="12249152" y="4600574"/>
                </a:lnTo>
                <a:lnTo>
                  <a:pt x="12357100" y="4711699"/>
                </a:lnTo>
                <a:lnTo>
                  <a:pt x="12480924" y="4851399"/>
                </a:lnTo>
                <a:lnTo>
                  <a:pt x="12547600" y="4927599"/>
                </a:lnTo>
                <a:lnTo>
                  <a:pt x="12617448" y="5013324"/>
                </a:lnTo>
                <a:lnTo>
                  <a:pt x="12687300" y="5102224"/>
                </a:lnTo>
                <a:lnTo>
                  <a:pt x="12760324" y="5197474"/>
                </a:lnTo>
                <a:lnTo>
                  <a:pt x="12830176" y="5299074"/>
                </a:lnTo>
                <a:lnTo>
                  <a:pt x="12900024" y="5403849"/>
                </a:lnTo>
                <a:lnTo>
                  <a:pt x="12966700" y="5514974"/>
                </a:lnTo>
                <a:lnTo>
                  <a:pt x="13033376" y="5629274"/>
                </a:lnTo>
                <a:lnTo>
                  <a:pt x="13093700" y="5746749"/>
                </a:lnTo>
                <a:lnTo>
                  <a:pt x="13154024" y="5867399"/>
                </a:lnTo>
                <a:lnTo>
                  <a:pt x="13208000" y="5991224"/>
                </a:lnTo>
                <a:lnTo>
                  <a:pt x="13255624" y="6121399"/>
                </a:lnTo>
                <a:lnTo>
                  <a:pt x="13296900" y="6251574"/>
                </a:lnTo>
                <a:lnTo>
                  <a:pt x="13315952" y="6318249"/>
                </a:lnTo>
                <a:lnTo>
                  <a:pt x="13331824" y="6384924"/>
                </a:lnTo>
                <a:lnTo>
                  <a:pt x="13344524" y="6451599"/>
                </a:lnTo>
                <a:lnTo>
                  <a:pt x="13357224" y="6521449"/>
                </a:lnTo>
                <a:lnTo>
                  <a:pt x="13369924" y="6588124"/>
                </a:lnTo>
                <a:lnTo>
                  <a:pt x="13376276" y="6657974"/>
                </a:lnTo>
                <a:lnTo>
                  <a:pt x="13382624" y="6727824"/>
                </a:lnTo>
                <a:lnTo>
                  <a:pt x="13385800" y="6797674"/>
                </a:lnTo>
                <a:lnTo>
                  <a:pt x="13385800" y="6867524"/>
                </a:lnTo>
                <a:lnTo>
                  <a:pt x="13385800" y="6937374"/>
                </a:lnTo>
                <a:lnTo>
                  <a:pt x="13379448" y="7007224"/>
                </a:lnTo>
                <a:lnTo>
                  <a:pt x="13373100" y="7080249"/>
                </a:lnTo>
                <a:lnTo>
                  <a:pt x="13363576" y="7150099"/>
                </a:lnTo>
                <a:lnTo>
                  <a:pt x="13350876" y="7219949"/>
                </a:lnTo>
                <a:lnTo>
                  <a:pt x="13335000" y="7292974"/>
                </a:lnTo>
                <a:lnTo>
                  <a:pt x="13315952" y="7365999"/>
                </a:lnTo>
                <a:lnTo>
                  <a:pt x="13293724" y="7435849"/>
                </a:lnTo>
                <a:lnTo>
                  <a:pt x="13268324" y="7508874"/>
                </a:lnTo>
                <a:lnTo>
                  <a:pt x="13265152" y="7524749"/>
                </a:lnTo>
                <a:lnTo>
                  <a:pt x="13261976" y="7575549"/>
                </a:lnTo>
                <a:lnTo>
                  <a:pt x="13252448" y="7654924"/>
                </a:lnTo>
                <a:lnTo>
                  <a:pt x="13236576" y="7756524"/>
                </a:lnTo>
                <a:lnTo>
                  <a:pt x="13223876" y="7813674"/>
                </a:lnTo>
                <a:lnTo>
                  <a:pt x="13204824" y="7873999"/>
                </a:lnTo>
                <a:lnTo>
                  <a:pt x="13185776" y="7940674"/>
                </a:lnTo>
                <a:lnTo>
                  <a:pt x="13160376" y="8007349"/>
                </a:lnTo>
                <a:lnTo>
                  <a:pt x="13131800" y="8077199"/>
                </a:lnTo>
                <a:lnTo>
                  <a:pt x="13100048" y="8150223"/>
                </a:lnTo>
                <a:lnTo>
                  <a:pt x="13061952" y="8220074"/>
                </a:lnTo>
                <a:lnTo>
                  <a:pt x="13017500" y="8293099"/>
                </a:lnTo>
                <a:lnTo>
                  <a:pt x="12966700" y="8366124"/>
                </a:lnTo>
                <a:lnTo>
                  <a:pt x="12909552" y="8439149"/>
                </a:lnTo>
                <a:lnTo>
                  <a:pt x="12849224" y="8508999"/>
                </a:lnTo>
                <a:lnTo>
                  <a:pt x="12779376" y="8578849"/>
                </a:lnTo>
                <a:lnTo>
                  <a:pt x="12703176" y="8645523"/>
                </a:lnTo>
                <a:lnTo>
                  <a:pt x="12617448" y="8709024"/>
                </a:lnTo>
                <a:lnTo>
                  <a:pt x="12573000" y="8737599"/>
                </a:lnTo>
                <a:lnTo>
                  <a:pt x="12525376" y="8769349"/>
                </a:lnTo>
                <a:lnTo>
                  <a:pt x="12474576" y="8794749"/>
                </a:lnTo>
                <a:lnTo>
                  <a:pt x="12423776" y="8823323"/>
                </a:lnTo>
                <a:lnTo>
                  <a:pt x="12369800" y="8848724"/>
                </a:lnTo>
                <a:lnTo>
                  <a:pt x="12312648" y="8874123"/>
                </a:lnTo>
                <a:lnTo>
                  <a:pt x="12255500" y="8896349"/>
                </a:lnTo>
                <a:lnTo>
                  <a:pt x="12195176" y="8918574"/>
                </a:lnTo>
                <a:lnTo>
                  <a:pt x="12131676" y="8937623"/>
                </a:lnTo>
                <a:lnTo>
                  <a:pt x="12065000" y="8956674"/>
                </a:lnTo>
                <a:lnTo>
                  <a:pt x="11998324" y="8972549"/>
                </a:lnTo>
                <a:lnTo>
                  <a:pt x="11928476" y="8988424"/>
                </a:lnTo>
                <a:lnTo>
                  <a:pt x="11855448" y="9001124"/>
                </a:lnTo>
                <a:lnTo>
                  <a:pt x="11779248" y="9013823"/>
                </a:lnTo>
                <a:lnTo>
                  <a:pt x="11699876" y="9023349"/>
                </a:lnTo>
                <a:lnTo>
                  <a:pt x="11620500" y="9029699"/>
                </a:lnTo>
                <a:lnTo>
                  <a:pt x="11534776" y="9036048"/>
                </a:lnTo>
                <a:lnTo>
                  <a:pt x="11449048" y="9039223"/>
                </a:lnTo>
                <a:lnTo>
                  <a:pt x="11360152" y="9039223"/>
                </a:lnTo>
                <a:lnTo>
                  <a:pt x="11268076" y="9036048"/>
                </a:lnTo>
                <a:lnTo>
                  <a:pt x="11268076" y="9061449"/>
                </a:lnTo>
                <a:lnTo>
                  <a:pt x="11271248" y="9131299"/>
                </a:lnTo>
                <a:lnTo>
                  <a:pt x="11268076" y="9182098"/>
                </a:lnTo>
                <a:lnTo>
                  <a:pt x="11264900" y="9242424"/>
                </a:lnTo>
                <a:lnTo>
                  <a:pt x="11258552" y="9309099"/>
                </a:lnTo>
                <a:lnTo>
                  <a:pt x="11249024" y="9382123"/>
                </a:lnTo>
                <a:lnTo>
                  <a:pt x="11233152" y="9461499"/>
                </a:lnTo>
                <a:lnTo>
                  <a:pt x="11214100" y="9547223"/>
                </a:lnTo>
                <a:lnTo>
                  <a:pt x="11188700" y="9636123"/>
                </a:lnTo>
                <a:lnTo>
                  <a:pt x="11153776" y="9728198"/>
                </a:lnTo>
                <a:lnTo>
                  <a:pt x="11115676" y="9823449"/>
                </a:lnTo>
                <a:lnTo>
                  <a:pt x="11068048" y="9921873"/>
                </a:lnTo>
                <a:lnTo>
                  <a:pt x="11039476" y="9969499"/>
                </a:lnTo>
                <a:lnTo>
                  <a:pt x="11010900" y="10020298"/>
                </a:lnTo>
                <a:lnTo>
                  <a:pt x="10979152" y="10067923"/>
                </a:lnTo>
                <a:lnTo>
                  <a:pt x="10944224" y="10118724"/>
                </a:lnTo>
                <a:lnTo>
                  <a:pt x="10906124" y="10166348"/>
                </a:lnTo>
                <a:lnTo>
                  <a:pt x="10864848" y="10213973"/>
                </a:lnTo>
                <a:lnTo>
                  <a:pt x="10823576" y="10264774"/>
                </a:lnTo>
                <a:lnTo>
                  <a:pt x="10779124" y="10312398"/>
                </a:lnTo>
                <a:lnTo>
                  <a:pt x="10731500" y="10356849"/>
                </a:lnTo>
                <a:lnTo>
                  <a:pt x="10677524" y="10404474"/>
                </a:lnTo>
                <a:lnTo>
                  <a:pt x="10623552" y="10448924"/>
                </a:lnTo>
                <a:lnTo>
                  <a:pt x="10566400" y="10493373"/>
                </a:lnTo>
                <a:lnTo>
                  <a:pt x="10506076" y="10537823"/>
                </a:lnTo>
                <a:lnTo>
                  <a:pt x="10439400" y="10579099"/>
                </a:lnTo>
                <a:lnTo>
                  <a:pt x="10372724" y="10620373"/>
                </a:lnTo>
                <a:lnTo>
                  <a:pt x="10299700" y="10658473"/>
                </a:lnTo>
                <a:lnTo>
                  <a:pt x="10226676" y="10696574"/>
                </a:lnTo>
                <a:lnTo>
                  <a:pt x="10147300" y="10731499"/>
                </a:lnTo>
                <a:lnTo>
                  <a:pt x="10064752" y="10766423"/>
                </a:lnTo>
                <a:lnTo>
                  <a:pt x="9975848" y="10798173"/>
                </a:lnTo>
                <a:lnTo>
                  <a:pt x="9886952" y="10829923"/>
                </a:lnTo>
                <a:lnTo>
                  <a:pt x="9791700" y="10858499"/>
                </a:lnTo>
                <a:lnTo>
                  <a:pt x="9690100" y="10883899"/>
                </a:lnTo>
                <a:lnTo>
                  <a:pt x="9588500" y="10909299"/>
                </a:lnTo>
                <a:lnTo>
                  <a:pt x="9480552" y="10931523"/>
                </a:lnTo>
                <a:lnTo>
                  <a:pt x="9366248" y="10950574"/>
                </a:lnTo>
                <a:lnTo>
                  <a:pt x="9248776" y="10966449"/>
                </a:lnTo>
                <a:lnTo>
                  <a:pt x="9128124" y="10979149"/>
                </a:lnTo>
                <a:lnTo>
                  <a:pt x="9001124" y="10991849"/>
                </a:lnTo>
                <a:lnTo>
                  <a:pt x="8870952" y="10998199"/>
                </a:lnTo>
                <a:lnTo>
                  <a:pt x="8734424" y="11004549"/>
                </a:lnTo>
                <a:lnTo>
                  <a:pt x="8591552" y="11004549"/>
                </a:lnTo>
                <a:lnTo>
                  <a:pt x="8445500" y="11004549"/>
                </a:lnTo>
                <a:lnTo>
                  <a:pt x="8293100" y="10998199"/>
                </a:lnTo>
                <a:lnTo>
                  <a:pt x="8134352" y="10988674"/>
                </a:lnTo>
                <a:lnTo>
                  <a:pt x="7972424" y="10979149"/>
                </a:lnTo>
                <a:lnTo>
                  <a:pt x="7947024" y="10979149"/>
                </a:lnTo>
                <a:lnTo>
                  <a:pt x="7880352" y="10972799"/>
                </a:lnTo>
                <a:lnTo>
                  <a:pt x="7772400" y="10963273"/>
                </a:lnTo>
                <a:lnTo>
                  <a:pt x="7708900" y="10953749"/>
                </a:lnTo>
                <a:lnTo>
                  <a:pt x="7635876" y="10941049"/>
                </a:lnTo>
                <a:lnTo>
                  <a:pt x="7559676" y="10925173"/>
                </a:lnTo>
                <a:lnTo>
                  <a:pt x="7477124" y="10906123"/>
                </a:lnTo>
                <a:lnTo>
                  <a:pt x="7391400" y="10883899"/>
                </a:lnTo>
                <a:lnTo>
                  <a:pt x="7299324" y="10855323"/>
                </a:lnTo>
                <a:lnTo>
                  <a:pt x="7207248" y="10820399"/>
                </a:lnTo>
                <a:lnTo>
                  <a:pt x="7112000" y="10782299"/>
                </a:lnTo>
                <a:lnTo>
                  <a:pt x="7016752" y="10734674"/>
                </a:lnTo>
                <a:lnTo>
                  <a:pt x="6921500" y="10683873"/>
                </a:lnTo>
                <a:lnTo>
                  <a:pt x="6826248" y="10626724"/>
                </a:lnTo>
                <a:lnTo>
                  <a:pt x="6734176" y="10560049"/>
                </a:lnTo>
                <a:lnTo>
                  <a:pt x="6689724" y="10525124"/>
                </a:lnTo>
                <a:lnTo>
                  <a:pt x="6642100" y="10487024"/>
                </a:lnTo>
                <a:lnTo>
                  <a:pt x="6600824" y="10445749"/>
                </a:lnTo>
                <a:lnTo>
                  <a:pt x="6556376" y="10404474"/>
                </a:lnTo>
                <a:lnTo>
                  <a:pt x="6515100" y="10360023"/>
                </a:lnTo>
                <a:lnTo>
                  <a:pt x="6473824" y="10312398"/>
                </a:lnTo>
                <a:lnTo>
                  <a:pt x="6435724" y="10264774"/>
                </a:lnTo>
                <a:lnTo>
                  <a:pt x="6397624" y="10213973"/>
                </a:lnTo>
                <a:lnTo>
                  <a:pt x="6359524" y="10159999"/>
                </a:lnTo>
                <a:lnTo>
                  <a:pt x="6324600" y="10106023"/>
                </a:lnTo>
                <a:lnTo>
                  <a:pt x="6292848" y="10045699"/>
                </a:lnTo>
                <a:lnTo>
                  <a:pt x="6261100" y="9985373"/>
                </a:lnTo>
                <a:lnTo>
                  <a:pt x="6229352" y="9921873"/>
                </a:lnTo>
                <a:lnTo>
                  <a:pt x="6203952" y="9855199"/>
                </a:lnTo>
                <a:lnTo>
                  <a:pt x="6178552" y="9788524"/>
                </a:lnTo>
                <a:lnTo>
                  <a:pt x="6156324" y="9715499"/>
                </a:lnTo>
                <a:lnTo>
                  <a:pt x="6134100" y="9642474"/>
                </a:lnTo>
                <a:lnTo>
                  <a:pt x="6115048" y="9566273"/>
                </a:lnTo>
                <a:lnTo>
                  <a:pt x="6099176" y="9483723"/>
                </a:lnTo>
                <a:lnTo>
                  <a:pt x="6086476" y="9401173"/>
                </a:lnTo>
                <a:lnTo>
                  <a:pt x="6076952" y="9315449"/>
                </a:lnTo>
                <a:lnTo>
                  <a:pt x="6067424" y="9226549"/>
                </a:lnTo>
                <a:lnTo>
                  <a:pt x="6064248" y="9134474"/>
                </a:lnTo>
                <a:lnTo>
                  <a:pt x="6064248" y="9039223"/>
                </a:lnTo>
                <a:lnTo>
                  <a:pt x="6064248" y="8940799"/>
                </a:lnTo>
                <a:lnTo>
                  <a:pt x="6070600" y="8839199"/>
                </a:lnTo>
                <a:lnTo>
                  <a:pt x="6076952" y="8734424"/>
                </a:lnTo>
                <a:lnTo>
                  <a:pt x="6089648" y="8626474"/>
                </a:lnTo>
                <a:lnTo>
                  <a:pt x="6124576" y="8639173"/>
                </a:lnTo>
                <a:lnTo>
                  <a:pt x="6226176" y="8674098"/>
                </a:lnTo>
                <a:lnTo>
                  <a:pt x="6381752" y="8724899"/>
                </a:lnTo>
                <a:lnTo>
                  <a:pt x="6477000" y="8753473"/>
                </a:lnTo>
                <a:lnTo>
                  <a:pt x="6584952" y="8782048"/>
                </a:lnTo>
                <a:lnTo>
                  <a:pt x="6699248" y="8807449"/>
                </a:lnTo>
                <a:lnTo>
                  <a:pt x="6823076" y="8832849"/>
                </a:lnTo>
                <a:lnTo>
                  <a:pt x="6950076" y="8858248"/>
                </a:lnTo>
                <a:lnTo>
                  <a:pt x="7086600" y="8877299"/>
                </a:lnTo>
                <a:lnTo>
                  <a:pt x="7226300" y="8889998"/>
                </a:lnTo>
                <a:lnTo>
                  <a:pt x="7366000" y="8899523"/>
                </a:lnTo>
                <a:lnTo>
                  <a:pt x="7512048" y="8902699"/>
                </a:lnTo>
                <a:lnTo>
                  <a:pt x="7585076" y="8902699"/>
                </a:lnTo>
                <a:lnTo>
                  <a:pt x="7654924" y="8896349"/>
                </a:lnTo>
                <a:lnTo>
                  <a:pt x="7727952" y="8889998"/>
                </a:lnTo>
                <a:lnTo>
                  <a:pt x="7800976" y="8883649"/>
                </a:lnTo>
                <a:lnTo>
                  <a:pt x="7870824" y="8870949"/>
                </a:lnTo>
                <a:lnTo>
                  <a:pt x="7943848" y="8858248"/>
                </a:lnTo>
                <a:lnTo>
                  <a:pt x="8013700" y="8842374"/>
                </a:lnTo>
                <a:lnTo>
                  <a:pt x="8083552" y="8823323"/>
                </a:lnTo>
                <a:lnTo>
                  <a:pt x="8150224" y="8801099"/>
                </a:lnTo>
                <a:lnTo>
                  <a:pt x="8220076" y="8778874"/>
                </a:lnTo>
                <a:lnTo>
                  <a:pt x="8283576" y="8750299"/>
                </a:lnTo>
                <a:lnTo>
                  <a:pt x="8350248" y="8718549"/>
                </a:lnTo>
                <a:lnTo>
                  <a:pt x="8410576" y="8683623"/>
                </a:lnTo>
                <a:lnTo>
                  <a:pt x="8474076" y="8645523"/>
                </a:lnTo>
                <a:lnTo>
                  <a:pt x="8531224" y="8601074"/>
                </a:lnTo>
                <a:lnTo>
                  <a:pt x="8588376" y="8556624"/>
                </a:lnTo>
                <a:lnTo>
                  <a:pt x="8642352" y="8505823"/>
                </a:lnTo>
                <a:lnTo>
                  <a:pt x="8696324" y="8451849"/>
                </a:lnTo>
                <a:lnTo>
                  <a:pt x="8747124" y="8394699"/>
                </a:lnTo>
                <a:lnTo>
                  <a:pt x="8794752" y="8331199"/>
                </a:lnTo>
                <a:lnTo>
                  <a:pt x="8839200" y="8261349"/>
                </a:lnTo>
                <a:lnTo>
                  <a:pt x="8880476" y="8191499"/>
                </a:lnTo>
                <a:lnTo>
                  <a:pt x="8918576" y="8115299"/>
                </a:lnTo>
                <a:lnTo>
                  <a:pt x="8953500" y="8032749"/>
                </a:lnTo>
                <a:lnTo>
                  <a:pt x="8985248" y="7947024"/>
                </a:lnTo>
                <a:lnTo>
                  <a:pt x="9010648" y="7854949"/>
                </a:lnTo>
                <a:lnTo>
                  <a:pt x="9036048" y="7756524"/>
                </a:lnTo>
                <a:lnTo>
                  <a:pt x="9058276" y="7654924"/>
                </a:lnTo>
                <a:lnTo>
                  <a:pt x="9074152" y="7546974"/>
                </a:lnTo>
                <a:lnTo>
                  <a:pt x="9086848" y="7432674"/>
                </a:lnTo>
                <a:lnTo>
                  <a:pt x="9093200" y="7312024"/>
                </a:lnTo>
                <a:lnTo>
                  <a:pt x="9096376" y="7188199"/>
                </a:lnTo>
                <a:lnTo>
                  <a:pt x="9096376" y="7058024"/>
                </a:lnTo>
                <a:lnTo>
                  <a:pt x="9090024" y="6918324"/>
                </a:lnTo>
                <a:lnTo>
                  <a:pt x="9083676" y="6892924"/>
                </a:lnTo>
                <a:lnTo>
                  <a:pt x="9064624" y="6823074"/>
                </a:lnTo>
                <a:lnTo>
                  <a:pt x="9032876" y="6708774"/>
                </a:lnTo>
                <a:lnTo>
                  <a:pt x="8985248" y="6565899"/>
                </a:lnTo>
                <a:lnTo>
                  <a:pt x="8953500" y="6486524"/>
                </a:lnTo>
                <a:lnTo>
                  <a:pt x="8915400" y="6397624"/>
                </a:lnTo>
                <a:lnTo>
                  <a:pt x="8877300" y="6305549"/>
                </a:lnTo>
                <a:lnTo>
                  <a:pt x="8829676" y="6213474"/>
                </a:lnTo>
                <a:lnTo>
                  <a:pt x="8778876" y="6115049"/>
                </a:lnTo>
                <a:lnTo>
                  <a:pt x="8721724" y="6016624"/>
                </a:lnTo>
                <a:lnTo>
                  <a:pt x="8658224" y="5915024"/>
                </a:lnTo>
                <a:lnTo>
                  <a:pt x="8591552" y="5816599"/>
                </a:lnTo>
                <a:lnTo>
                  <a:pt x="8515352" y="5718174"/>
                </a:lnTo>
                <a:lnTo>
                  <a:pt x="8432800" y="5619749"/>
                </a:lnTo>
                <a:lnTo>
                  <a:pt x="8347076" y="5527674"/>
                </a:lnTo>
                <a:lnTo>
                  <a:pt x="8299448" y="5483224"/>
                </a:lnTo>
                <a:lnTo>
                  <a:pt x="8251824" y="5438774"/>
                </a:lnTo>
                <a:lnTo>
                  <a:pt x="8201024" y="5394324"/>
                </a:lnTo>
                <a:lnTo>
                  <a:pt x="8150224" y="5353049"/>
                </a:lnTo>
                <a:lnTo>
                  <a:pt x="8096248" y="5311774"/>
                </a:lnTo>
                <a:lnTo>
                  <a:pt x="8042276" y="5273674"/>
                </a:lnTo>
                <a:lnTo>
                  <a:pt x="7981952" y="5235574"/>
                </a:lnTo>
                <a:lnTo>
                  <a:pt x="7924800" y="5197474"/>
                </a:lnTo>
                <a:lnTo>
                  <a:pt x="7864476" y="5165724"/>
                </a:lnTo>
                <a:lnTo>
                  <a:pt x="7800976" y="5133974"/>
                </a:lnTo>
                <a:lnTo>
                  <a:pt x="7734300" y="5102224"/>
                </a:lnTo>
                <a:lnTo>
                  <a:pt x="7667624" y="5073649"/>
                </a:lnTo>
                <a:lnTo>
                  <a:pt x="7597776" y="5048249"/>
                </a:lnTo>
                <a:lnTo>
                  <a:pt x="7527924" y="5026024"/>
                </a:lnTo>
                <a:lnTo>
                  <a:pt x="7454900" y="5006974"/>
                </a:lnTo>
                <a:lnTo>
                  <a:pt x="7378700" y="4987923"/>
                </a:lnTo>
                <a:lnTo>
                  <a:pt x="7302500" y="4972049"/>
                </a:lnTo>
                <a:lnTo>
                  <a:pt x="7219952" y="4959349"/>
                </a:lnTo>
                <a:lnTo>
                  <a:pt x="7140576" y="4949824"/>
                </a:lnTo>
                <a:lnTo>
                  <a:pt x="7054848" y="4943474"/>
                </a:lnTo>
                <a:lnTo>
                  <a:pt x="6969124" y="4940299"/>
                </a:lnTo>
                <a:lnTo>
                  <a:pt x="6880224" y="4943474"/>
                </a:lnTo>
                <a:lnTo>
                  <a:pt x="6788152" y="4946649"/>
                </a:lnTo>
                <a:lnTo>
                  <a:pt x="6696076" y="4952999"/>
                </a:lnTo>
                <a:lnTo>
                  <a:pt x="6600824" y="4962524"/>
                </a:lnTo>
                <a:lnTo>
                  <a:pt x="6502400" y="4978399"/>
                </a:lnTo>
                <a:lnTo>
                  <a:pt x="6470648" y="4984749"/>
                </a:lnTo>
                <a:lnTo>
                  <a:pt x="6378576" y="5006974"/>
                </a:lnTo>
                <a:lnTo>
                  <a:pt x="6238876" y="5045074"/>
                </a:lnTo>
                <a:lnTo>
                  <a:pt x="6153152" y="5070474"/>
                </a:lnTo>
                <a:lnTo>
                  <a:pt x="6054724" y="5102224"/>
                </a:lnTo>
                <a:lnTo>
                  <a:pt x="5953124" y="5137149"/>
                </a:lnTo>
                <a:lnTo>
                  <a:pt x="5842000" y="5181599"/>
                </a:lnTo>
                <a:lnTo>
                  <a:pt x="5727700" y="5229224"/>
                </a:lnTo>
                <a:lnTo>
                  <a:pt x="5607048" y="5283199"/>
                </a:lnTo>
                <a:lnTo>
                  <a:pt x="5480048" y="5343524"/>
                </a:lnTo>
                <a:lnTo>
                  <a:pt x="5353048" y="5410199"/>
                </a:lnTo>
                <a:lnTo>
                  <a:pt x="5226048" y="5486399"/>
                </a:lnTo>
                <a:lnTo>
                  <a:pt x="5099048" y="5565774"/>
                </a:lnTo>
                <a:lnTo>
                  <a:pt x="4968876" y="5654674"/>
                </a:lnTo>
                <a:lnTo>
                  <a:pt x="4905376" y="5702299"/>
                </a:lnTo>
                <a:lnTo>
                  <a:pt x="4845048" y="5753099"/>
                </a:lnTo>
                <a:lnTo>
                  <a:pt x="4781552" y="5803899"/>
                </a:lnTo>
                <a:lnTo>
                  <a:pt x="4721224" y="5857874"/>
                </a:lnTo>
                <a:lnTo>
                  <a:pt x="4660900" y="5915024"/>
                </a:lnTo>
                <a:lnTo>
                  <a:pt x="4603752" y="5972174"/>
                </a:lnTo>
                <a:lnTo>
                  <a:pt x="4546600" y="6032499"/>
                </a:lnTo>
                <a:lnTo>
                  <a:pt x="4489448" y="6095999"/>
                </a:lnTo>
                <a:lnTo>
                  <a:pt x="4435476" y="6159499"/>
                </a:lnTo>
                <a:lnTo>
                  <a:pt x="4384676" y="6226174"/>
                </a:lnTo>
                <a:lnTo>
                  <a:pt x="4333876" y="6296024"/>
                </a:lnTo>
                <a:lnTo>
                  <a:pt x="4283076" y="6365874"/>
                </a:lnTo>
                <a:lnTo>
                  <a:pt x="4238624" y="6442074"/>
                </a:lnTo>
                <a:lnTo>
                  <a:pt x="4194176" y="6518274"/>
                </a:lnTo>
                <a:lnTo>
                  <a:pt x="4152900" y="6594474"/>
                </a:lnTo>
                <a:lnTo>
                  <a:pt x="4114800" y="6677024"/>
                </a:lnTo>
                <a:lnTo>
                  <a:pt x="4076700" y="6759574"/>
                </a:lnTo>
                <a:lnTo>
                  <a:pt x="4044952" y="6848474"/>
                </a:lnTo>
                <a:lnTo>
                  <a:pt x="4013200" y="6937374"/>
                </a:lnTo>
                <a:lnTo>
                  <a:pt x="3984624" y="7026274"/>
                </a:lnTo>
                <a:lnTo>
                  <a:pt x="3962400" y="7121524"/>
                </a:lnTo>
                <a:lnTo>
                  <a:pt x="3940176" y="7219949"/>
                </a:lnTo>
                <a:lnTo>
                  <a:pt x="3924300" y="7318374"/>
                </a:lnTo>
                <a:lnTo>
                  <a:pt x="3908424" y="7419974"/>
                </a:lnTo>
                <a:lnTo>
                  <a:pt x="3898900" y="7527924"/>
                </a:lnTo>
                <a:lnTo>
                  <a:pt x="3895724" y="7635874"/>
                </a:lnTo>
                <a:lnTo>
                  <a:pt x="3892552" y="7746999"/>
                </a:lnTo>
                <a:lnTo>
                  <a:pt x="3895724" y="7858123"/>
                </a:lnTo>
                <a:lnTo>
                  <a:pt x="3902076" y="7975599"/>
                </a:lnTo>
                <a:lnTo>
                  <a:pt x="3914776" y="8096249"/>
                </a:lnTo>
                <a:lnTo>
                  <a:pt x="3905248" y="8121649"/>
                </a:lnTo>
                <a:lnTo>
                  <a:pt x="3886200" y="8194674"/>
                </a:lnTo>
                <a:lnTo>
                  <a:pt x="3876676" y="8248649"/>
                </a:lnTo>
                <a:lnTo>
                  <a:pt x="3863976" y="8312149"/>
                </a:lnTo>
                <a:lnTo>
                  <a:pt x="3854448" y="8385174"/>
                </a:lnTo>
                <a:lnTo>
                  <a:pt x="3844924" y="8467723"/>
                </a:lnTo>
                <a:lnTo>
                  <a:pt x="3838576" y="8559799"/>
                </a:lnTo>
                <a:lnTo>
                  <a:pt x="3835400" y="8661399"/>
                </a:lnTo>
                <a:lnTo>
                  <a:pt x="3835400" y="8769349"/>
                </a:lnTo>
                <a:lnTo>
                  <a:pt x="3841752" y="8883649"/>
                </a:lnTo>
                <a:lnTo>
                  <a:pt x="3854448" y="9004298"/>
                </a:lnTo>
                <a:lnTo>
                  <a:pt x="3873500" y="9134474"/>
                </a:lnTo>
                <a:lnTo>
                  <a:pt x="3898900" y="9267823"/>
                </a:lnTo>
                <a:lnTo>
                  <a:pt x="3917952" y="9334499"/>
                </a:lnTo>
                <a:lnTo>
                  <a:pt x="3937000" y="9404348"/>
                </a:lnTo>
                <a:lnTo>
                  <a:pt x="3956048" y="9474198"/>
                </a:lnTo>
                <a:lnTo>
                  <a:pt x="3981448" y="9547223"/>
                </a:lnTo>
                <a:lnTo>
                  <a:pt x="4006848" y="9620248"/>
                </a:lnTo>
                <a:lnTo>
                  <a:pt x="4035424" y="9693273"/>
                </a:lnTo>
                <a:lnTo>
                  <a:pt x="4067176" y="9769473"/>
                </a:lnTo>
                <a:lnTo>
                  <a:pt x="4102100" y="9845673"/>
                </a:lnTo>
                <a:lnTo>
                  <a:pt x="4140200" y="9921873"/>
                </a:lnTo>
                <a:lnTo>
                  <a:pt x="4181476" y="9998073"/>
                </a:lnTo>
                <a:lnTo>
                  <a:pt x="4225924" y="10074273"/>
                </a:lnTo>
                <a:lnTo>
                  <a:pt x="4273552" y="10153649"/>
                </a:lnTo>
                <a:lnTo>
                  <a:pt x="4324352" y="10229849"/>
                </a:lnTo>
                <a:lnTo>
                  <a:pt x="4378324" y="10309224"/>
                </a:lnTo>
                <a:lnTo>
                  <a:pt x="4435476" y="10388599"/>
                </a:lnTo>
                <a:lnTo>
                  <a:pt x="4498976" y="10467973"/>
                </a:lnTo>
                <a:lnTo>
                  <a:pt x="4562476" y="10547349"/>
                </a:lnTo>
                <a:lnTo>
                  <a:pt x="4632324" y="10626724"/>
                </a:lnTo>
                <a:lnTo>
                  <a:pt x="4708524" y="10706099"/>
                </a:lnTo>
                <a:lnTo>
                  <a:pt x="4784724" y="10785473"/>
                </a:lnTo>
                <a:lnTo>
                  <a:pt x="4867276" y="10864849"/>
                </a:lnTo>
                <a:lnTo>
                  <a:pt x="4956176" y="10944223"/>
                </a:lnTo>
                <a:lnTo>
                  <a:pt x="5045076" y="11023599"/>
                </a:lnTo>
                <a:lnTo>
                  <a:pt x="5143500" y="11102973"/>
                </a:lnTo>
                <a:lnTo>
                  <a:pt x="5241924" y="11182349"/>
                </a:lnTo>
                <a:lnTo>
                  <a:pt x="5349876" y="11258549"/>
                </a:lnTo>
                <a:lnTo>
                  <a:pt x="5461000" y="11337923"/>
                </a:lnTo>
                <a:lnTo>
                  <a:pt x="5575300" y="11414123"/>
                </a:lnTo>
                <a:lnTo>
                  <a:pt x="5695952" y="11490323"/>
                </a:lnTo>
                <a:lnTo>
                  <a:pt x="5822952" y="11566523"/>
                </a:lnTo>
                <a:lnTo>
                  <a:pt x="5956300" y="11642724"/>
                </a:lnTo>
                <a:lnTo>
                  <a:pt x="6092824" y="11715749"/>
                </a:lnTo>
                <a:lnTo>
                  <a:pt x="6235700" y="11788774"/>
                </a:lnTo>
                <a:lnTo>
                  <a:pt x="6384924" y="11861799"/>
                </a:lnTo>
                <a:lnTo>
                  <a:pt x="6403976" y="11874499"/>
                </a:lnTo>
                <a:lnTo>
                  <a:pt x="6467476" y="11915773"/>
                </a:lnTo>
                <a:lnTo>
                  <a:pt x="6515100" y="11941173"/>
                </a:lnTo>
                <a:lnTo>
                  <a:pt x="6572248" y="11972924"/>
                </a:lnTo>
                <a:lnTo>
                  <a:pt x="6642100" y="12004674"/>
                </a:lnTo>
                <a:lnTo>
                  <a:pt x="6721476" y="12039599"/>
                </a:lnTo>
                <a:lnTo>
                  <a:pt x="6816724" y="12074523"/>
                </a:lnTo>
                <a:lnTo>
                  <a:pt x="6921500" y="12112623"/>
                </a:lnTo>
                <a:lnTo>
                  <a:pt x="7035800" y="12147549"/>
                </a:lnTo>
                <a:lnTo>
                  <a:pt x="7165976" y="12179299"/>
                </a:lnTo>
                <a:lnTo>
                  <a:pt x="7308848" y="12211049"/>
                </a:lnTo>
                <a:lnTo>
                  <a:pt x="7461248" y="12239623"/>
                </a:lnTo>
                <a:lnTo>
                  <a:pt x="7629524" y="12261849"/>
                </a:lnTo>
                <a:lnTo>
                  <a:pt x="7810500" y="12280899"/>
                </a:lnTo>
                <a:lnTo>
                  <a:pt x="8004176" y="12290423"/>
                </a:lnTo>
                <a:lnTo>
                  <a:pt x="8105776" y="12296774"/>
                </a:lnTo>
                <a:lnTo>
                  <a:pt x="8213724" y="12296774"/>
                </a:lnTo>
                <a:lnTo>
                  <a:pt x="8321676" y="12296774"/>
                </a:lnTo>
                <a:lnTo>
                  <a:pt x="8435976" y="12293599"/>
                </a:lnTo>
                <a:lnTo>
                  <a:pt x="8550276" y="12290423"/>
                </a:lnTo>
                <a:lnTo>
                  <a:pt x="8670924" y="12284073"/>
                </a:lnTo>
                <a:lnTo>
                  <a:pt x="8794752" y="12274549"/>
                </a:lnTo>
                <a:lnTo>
                  <a:pt x="8921752" y="12261849"/>
                </a:lnTo>
                <a:lnTo>
                  <a:pt x="9051924" y="12249149"/>
                </a:lnTo>
                <a:lnTo>
                  <a:pt x="9185276" y="12230099"/>
                </a:lnTo>
                <a:lnTo>
                  <a:pt x="9324976" y="12211049"/>
                </a:lnTo>
                <a:lnTo>
                  <a:pt x="9464676" y="12188824"/>
                </a:lnTo>
                <a:lnTo>
                  <a:pt x="9610724" y="12163423"/>
                </a:lnTo>
                <a:lnTo>
                  <a:pt x="9759952" y="12134849"/>
                </a:lnTo>
                <a:lnTo>
                  <a:pt x="9912352" y="12103099"/>
                </a:lnTo>
                <a:lnTo>
                  <a:pt x="10067924" y="12064999"/>
                </a:lnTo>
                <a:lnTo>
                  <a:pt x="10229848" y="12026899"/>
                </a:lnTo>
                <a:lnTo>
                  <a:pt x="10394952" y="11985623"/>
                </a:lnTo>
                <a:lnTo>
                  <a:pt x="10563224" y="11937999"/>
                </a:lnTo>
                <a:lnTo>
                  <a:pt x="10734676" y="11887199"/>
                </a:lnTo>
                <a:lnTo>
                  <a:pt x="10909300" y="11833223"/>
                </a:lnTo>
                <a:lnTo>
                  <a:pt x="11090276" y="11776073"/>
                </a:lnTo>
                <a:lnTo>
                  <a:pt x="11274424" y="11715749"/>
                </a:lnTo>
                <a:lnTo>
                  <a:pt x="11461752" y="11649073"/>
                </a:lnTo>
                <a:lnTo>
                  <a:pt x="11655424" y="11576049"/>
                </a:lnTo>
                <a:lnTo>
                  <a:pt x="11852276" y="11503023"/>
                </a:lnTo>
                <a:lnTo>
                  <a:pt x="12052300" y="11423649"/>
                </a:lnTo>
                <a:lnTo>
                  <a:pt x="12255500" y="11337923"/>
                </a:lnTo>
                <a:lnTo>
                  <a:pt x="12465048" y="11249023"/>
                </a:lnTo>
                <a:lnTo>
                  <a:pt x="12677776" y="11153773"/>
                </a:lnTo>
                <a:lnTo>
                  <a:pt x="12649200" y="11207749"/>
                </a:lnTo>
                <a:lnTo>
                  <a:pt x="12560300" y="11356973"/>
                </a:lnTo>
                <a:lnTo>
                  <a:pt x="12493624" y="11461749"/>
                </a:lnTo>
                <a:lnTo>
                  <a:pt x="12414248" y="11582399"/>
                </a:lnTo>
                <a:lnTo>
                  <a:pt x="12319000" y="11722099"/>
                </a:lnTo>
                <a:lnTo>
                  <a:pt x="12207876" y="11871323"/>
                </a:lnTo>
                <a:lnTo>
                  <a:pt x="12084048" y="12036423"/>
                </a:lnTo>
                <a:lnTo>
                  <a:pt x="11947524" y="12207873"/>
                </a:lnTo>
                <a:lnTo>
                  <a:pt x="11795124" y="12388849"/>
                </a:lnTo>
                <a:lnTo>
                  <a:pt x="11712576" y="12480924"/>
                </a:lnTo>
                <a:lnTo>
                  <a:pt x="11626848" y="12572999"/>
                </a:lnTo>
                <a:lnTo>
                  <a:pt x="11537952" y="12665073"/>
                </a:lnTo>
                <a:lnTo>
                  <a:pt x="11445876" y="12760323"/>
                </a:lnTo>
                <a:lnTo>
                  <a:pt x="11350624" y="12855573"/>
                </a:lnTo>
                <a:lnTo>
                  <a:pt x="11252200" y="12950824"/>
                </a:lnTo>
                <a:lnTo>
                  <a:pt x="11147424" y="13046073"/>
                </a:lnTo>
                <a:lnTo>
                  <a:pt x="11042648" y="13138149"/>
                </a:lnTo>
                <a:lnTo>
                  <a:pt x="10931524" y="13230223"/>
                </a:lnTo>
                <a:lnTo>
                  <a:pt x="10817224" y="13325473"/>
                </a:lnTo>
                <a:lnTo>
                  <a:pt x="10702924" y="13414373"/>
                </a:lnTo>
                <a:lnTo>
                  <a:pt x="10582276" y="13503273"/>
                </a:lnTo>
                <a:lnTo>
                  <a:pt x="10458448" y="13592173"/>
                </a:lnTo>
                <a:lnTo>
                  <a:pt x="10331448" y="13677899"/>
                </a:lnTo>
                <a:lnTo>
                  <a:pt x="10198100" y="13760449"/>
                </a:lnTo>
                <a:lnTo>
                  <a:pt x="10064752" y="13842999"/>
                </a:lnTo>
                <a:lnTo>
                  <a:pt x="9928224" y="13919199"/>
                </a:lnTo>
                <a:lnTo>
                  <a:pt x="9785352" y="13995399"/>
                </a:lnTo>
                <a:lnTo>
                  <a:pt x="9642476" y="14068423"/>
                </a:lnTo>
                <a:lnTo>
                  <a:pt x="9493248" y="14135099"/>
                </a:lnTo>
                <a:lnTo>
                  <a:pt x="9340848" y="14198599"/>
                </a:lnTo>
                <a:lnTo>
                  <a:pt x="9188448" y="14258924"/>
                </a:lnTo>
                <a:lnTo>
                  <a:pt x="9029700" y="14316073"/>
                </a:lnTo>
                <a:lnTo>
                  <a:pt x="8867776" y="14366874"/>
                </a:lnTo>
                <a:lnTo>
                  <a:pt x="8702676" y="14414499"/>
                </a:lnTo>
                <a:lnTo>
                  <a:pt x="8534400" y="14455773"/>
                </a:lnTo>
                <a:lnTo>
                  <a:pt x="8362952" y="14490699"/>
                </a:lnTo>
                <a:lnTo>
                  <a:pt x="8188324" y="14522449"/>
                </a:lnTo>
                <a:lnTo>
                  <a:pt x="8007352" y="14547849"/>
                </a:lnTo>
                <a:lnTo>
                  <a:pt x="7826376" y="14563723"/>
                </a:lnTo>
                <a:lnTo>
                  <a:pt x="7642224" y="14576423"/>
                </a:lnTo>
                <a:lnTo>
                  <a:pt x="7451724" y="14582773"/>
                </a:lnTo>
                <a:lnTo>
                  <a:pt x="7261224" y="14579599"/>
                </a:lnTo>
                <a:lnTo>
                  <a:pt x="7064376" y="14573249"/>
                </a:lnTo>
                <a:lnTo>
                  <a:pt x="6867524" y="14557373"/>
                </a:lnTo>
                <a:lnTo>
                  <a:pt x="6664324" y="14531973"/>
                </a:lnTo>
                <a:lnTo>
                  <a:pt x="6461124" y="14500223"/>
                </a:lnTo>
                <a:lnTo>
                  <a:pt x="6251576" y="14458949"/>
                </a:lnTo>
                <a:lnTo>
                  <a:pt x="6146800" y="14436723"/>
                </a:lnTo>
                <a:lnTo>
                  <a:pt x="6038848" y="14411323"/>
                </a:lnTo>
                <a:lnTo>
                  <a:pt x="5934076" y="14385923"/>
                </a:lnTo>
                <a:lnTo>
                  <a:pt x="5826124" y="14354173"/>
                </a:lnTo>
                <a:lnTo>
                  <a:pt x="5715000" y="14322423"/>
                </a:lnTo>
                <a:lnTo>
                  <a:pt x="5607048" y="14287499"/>
                </a:lnTo>
                <a:lnTo>
                  <a:pt x="5495924" y="14252573"/>
                </a:lnTo>
                <a:lnTo>
                  <a:pt x="5384800" y="14214473"/>
                </a:lnTo>
                <a:lnTo>
                  <a:pt x="5349876" y="14220823"/>
                </a:lnTo>
                <a:lnTo>
                  <a:pt x="5248276" y="14236699"/>
                </a:lnTo>
                <a:lnTo>
                  <a:pt x="5089524" y="14258924"/>
                </a:lnTo>
                <a:lnTo>
                  <a:pt x="4991100" y="14268449"/>
                </a:lnTo>
                <a:lnTo>
                  <a:pt x="4879976" y="14277973"/>
                </a:lnTo>
                <a:lnTo>
                  <a:pt x="4759324" y="14287499"/>
                </a:lnTo>
                <a:lnTo>
                  <a:pt x="4629152" y="14293849"/>
                </a:lnTo>
                <a:lnTo>
                  <a:pt x="4489448" y="14297024"/>
                </a:lnTo>
                <a:lnTo>
                  <a:pt x="4343400" y="14297024"/>
                </a:lnTo>
                <a:lnTo>
                  <a:pt x="4187824" y="14293849"/>
                </a:lnTo>
                <a:lnTo>
                  <a:pt x="4029076" y="14284323"/>
                </a:lnTo>
                <a:lnTo>
                  <a:pt x="3863976" y="14271623"/>
                </a:lnTo>
                <a:lnTo>
                  <a:pt x="3692524" y="14249399"/>
                </a:lnTo>
                <a:lnTo>
                  <a:pt x="3521076" y="14223999"/>
                </a:lnTo>
                <a:lnTo>
                  <a:pt x="3346448" y="14189074"/>
                </a:lnTo>
                <a:lnTo>
                  <a:pt x="3257552" y="14170023"/>
                </a:lnTo>
                <a:lnTo>
                  <a:pt x="3171824" y="14147799"/>
                </a:lnTo>
                <a:lnTo>
                  <a:pt x="3082924" y="14122399"/>
                </a:lnTo>
                <a:lnTo>
                  <a:pt x="2994024" y="14096999"/>
                </a:lnTo>
                <a:lnTo>
                  <a:pt x="2908300" y="14068423"/>
                </a:lnTo>
                <a:lnTo>
                  <a:pt x="2819400" y="14036673"/>
                </a:lnTo>
                <a:lnTo>
                  <a:pt x="2733676" y="14001749"/>
                </a:lnTo>
                <a:lnTo>
                  <a:pt x="2644776" y="13966824"/>
                </a:lnTo>
                <a:lnTo>
                  <a:pt x="2559048" y="13925549"/>
                </a:lnTo>
                <a:lnTo>
                  <a:pt x="2473324" y="13884273"/>
                </a:lnTo>
                <a:lnTo>
                  <a:pt x="2390776" y="13839823"/>
                </a:lnTo>
                <a:lnTo>
                  <a:pt x="2308224" y="13792199"/>
                </a:lnTo>
                <a:lnTo>
                  <a:pt x="2225676" y="13741399"/>
                </a:lnTo>
                <a:lnTo>
                  <a:pt x="2143124" y="13687423"/>
                </a:lnTo>
                <a:lnTo>
                  <a:pt x="2063752" y="13630273"/>
                </a:lnTo>
                <a:lnTo>
                  <a:pt x="1987552" y="13569949"/>
                </a:lnTo>
                <a:lnTo>
                  <a:pt x="1911352" y="13506449"/>
                </a:lnTo>
                <a:lnTo>
                  <a:pt x="1835152" y="13439773"/>
                </a:lnTo>
                <a:lnTo>
                  <a:pt x="1762124" y="13369923"/>
                </a:lnTo>
                <a:lnTo>
                  <a:pt x="1692276" y="13296899"/>
                </a:lnTo>
                <a:lnTo>
                  <a:pt x="1622424" y="13217523"/>
                </a:lnTo>
                <a:lnTo>
                  <a:pt x="1555752" y="13138149"/>
                </a:lnTo>
                <a:lnTo>
                  <a:pt x="1492248" y="13052423"/>
                </a:lnTo>
                <a:lnTo>
                  <a:pt x="1428752" y="12963523"/>
                </a:lnTo>
                <a:lnTo>
                  <a:pt x="1368424" y="12871449"/>
                </a:lnTo>
                <a:lnTo>
                  <a:pt x="1314448" y="12773024"/>
                </a:lnTo>
                <a:lnTo>
                  <a:pt x="1257300" y="12671423"/>
                </a:lnTo>
                <a:lnTo>
                  <a:pt x="1206500" y="12566649"/>
                </a:lnTo>
                <a:lnTo>
                  <a:pt x="1200152" y="12547599"/>
                </a:lnTo>
                <a:lnTo>
                  <a:pt x="1174752" y="12490449"/>
                </a:lnTo>
                <a:lnTo>
                  <a:pt x="1139824" y="12401549"/>
                </a:lnTo>
                <a:lnTo>
                  <a:pt x="1098552" y="12277723"/>
                </a:lnTo>
                <a:lnTo>
                  <a:pt x="1076324" y="12204699"/>
                </a:lnTo>
                <a:lnTo>
                  <a:pt x="1054100" y="12122149"/>
                </a:lnTo>
                <a:lnTo>
                  <a:pt x="1031876" y="12036423"/>
                </a:lnTo>
                <a:lnTo>
                  <a:pt x="1009648" y="11941173"/>
                </a:lnTo>
                <a:lnTo>
                  <a:pt x="990600" y="11836399"/>
                </a:lnTo>
                <a:lnTo>
                  <a:pt x="971552" y="11728449"/>
                </a:lnTo>
                <a:lnTo>
                  <a:pt x="955676" y="11614149"/>
                </a:lnTo>
                <a:lnTo>
                  <a:pt x="942976" y="11493499"/>
                </a:lnTo>
                <a:lnTo>
                  <a:pt x="933448" y="11366499"/>
                </a:lnTo>
                <a:lnTo>
                  <a:pt x="927100" y="11233149"/>
                </a:lnTo>
                <a:lnTo>
                  <a:pt x="927100" y="11096624"/>
                </a:lnTo>
                <a:lnTo>
                  <a:pt x="933448" y="10953749"/>
                </a:lnTo>
                <a:lnTo>
                  <a:pt x="942976" y="10804524"/>
                </a:lnTo>
                <a:lnTo>
                  <a:pt x="958848" y="10652123"/>
                </a:lnTo>
                <a:lnTo>
                  <a:pt x="981076" y="10493373"/>
                </a:lnTo>
                <a:lnTo>
                  <a:pt x="1009648" y="10334624"/>
                </a:lnTo>
                <a:lnTo>
                  <a:pt x="1047752" y="10166348"/>
                </a:lnTo>
                <a:lnTo>
                  <a:pt x="1092200" y="9998073"/>
                </a:lnTo>
                <a:lnTo>
                  <a:pt x="1146176" y="9826624"/>
                </a:lnTo>
                <a:lnTo>
                  <a:pt x="1174752" y="9737723"/>
                </a:lnTo>
                <a:lnTo>
                  <a:pt x="1206500" y="9648824"/>
                </a:lnTo>
                <a:lnTo>
                  <a:pt x="1241424" y="9559923"/>
                </a:lnTo>
                <a:lnTo>
                  <a:pt x="1279524" y="9471024"/>
                </a:lnTo>
                <a:lnTo>
                  <a:pt x="1320800" y="9382123"/>
                </a:lnTo>
                <a:lnTo>
                  <a:pt x="1362076" y="9290048"/>
                </a:lnTo>
                <a:lnTo>
                  <a:pt x="1409700" y="9197973"/>
                </a:lnTo>
                <a:lnTo>
                  <a:pt x="1457324" y="9105899"/>
                </a:lnTo>
                <a:lnTo>
                  <a:pt x="1508124" y="9013823"/>
                </a:lnTo>
                <a:lnTo>
                  <a:pt x="1562100" y="8918574"/>
                </a:lnTo>
                <a:lnTo>
                  <a:pt x="1539876" y="8909049"/>
                </a:lnTo>
                <a:lnTo>
                  <a:pt x="1482724" y="8874123"/>
                </a:lnTo>
                <a:lnTo>
                  <a:pt x="1393824" y="8820148"/>
                </a:lnTo>
                <a:lnTo>
                  <a:pt x="1279524" y="8740774"/>
                </a:lnTo>
                <a:lnTo>
                  <a:pt x="1216024" y="8693149"/>
                </a:lnTo>
                <a:lnTo>
                  <a:pt x="1146176" y="8639173"/>
                </a:lnTo>
                <a:lnTo>
                  <a:pt x="1073152" y="8578849"/>
                </a:lnTo>
                <a:lnTo>
                  <a:pt x="1000124" y="8512173"/>
                </a:lnTo>
                <a:lnTo>
                  <a:pt x="920752" y="8442324"/>
                </a:lnTo>
                <a:lnTo>
                  <a:pt x="844552" y="8362949"/>
                </a:lnTo>
                <a:lnTo>
                  <a:pt x="765176" y="8280399"/>
                </a:lnTo>
                <a:lnTo>
                  <a:pt x="685800" y="8191499"/>
                </a:lnTo>
                <a:lnTo>
                  <a:pt x="606424" y="8096249"/>
                </a:lnTo>
                <a:lnTo>
                  <a:pt x="530224" y="7994649"/>
                </a:lnTo>
                <a:lnTo>
                  <a:pt x="457200" y="7886699"/>
                </a:lnTo>
                <a:lnTo>
                  <a:pt x="387352" y="7772399"/>
                </a:lnTo>
                <a:lnTo>
                  <a:pt x="317500" y="7654924"/>
                </a:lnTo>
                <a:lnTo>
                  <a:pt x="257176" y="7527924"/>
                </a:lnTo>
                <a:lnTo>
                  <a:pt x="225424" y="7461249"/>
                </a:lnTo>
                <a:lnTo>
                  <a:pt x="196848" y="7394574"/>
                </a:lnTo>
                <a:lnTo>
                  <a:pt x="171448" y="7327899"/>
                </a:lnTo>
                <a:lnTo>
                  <a:pt x="146048" y="7258049"/>
                </a:lnTo>
                <a:lnTo>
                  <a:pt x="123824" y="7185024"/>
                </a:lnTo>
                <a:lnTo>
                  <a:pt x="101600" y="7111999"/>
                </a:lnTo>
                <a:lnTo>
                  <a:pt x="82552" y="7035799"/>
                </a:lnTo>
                <a:lnTo>
                  <a:pt x="63500" y="6959599"/>
                </a:lnTo>
                <a:lnTo>
                  <a:pt x="47624" y="6883399"/>
                </a:lnTo>
                <a:lnTo>
                  <a:pt x="34924" y="6804024"/>
                </a:lnTo>
                <a:lnTo>
                  <a:pt x="22224" y="6721474"/>
                </a:lnTo>
                <a:lnTo>
                  <a:pt x="12700" y="6638924"/>
                </a:lnTo>
                <a:lnTo>
                  <a:pt x="6352" y="6556374"/>
                </a:lnTo>
                <a:lnTo>
                  <a:pt x="0" y="6470649"/>
                </a:lnTo>
                <a:lnTo>
                  <a:pt x="0" y="6381749"/>
                </a:lnTo>
                <a:lnTo>
                  <a:pt x="0" y="6292849"/>
                </a:lnTo>
                <a:lnTo>
                  <a:pt x="3176" y="6200774"/>
                </a:lnTo>
                <a:lnTo>
                  <a:pt x="9524" y="6108699"/>
                </a:lnTo>
                <a:lnTo>
                  <a:pt x="19048" y="6016624"/>
                </a:lnTo>
                <a:lnTo>
                  <a:pt x="31752" y="5918199"/>
                </a:lnTo>
                <a:lnTo>
                  <a:pt x="34924" y="5892799"/>
                </a:lnTo>
                <a:lnTo>
                  <a:pt x="47624" y="5816599"/>
                </a:lnTo>
                <a:lnTo>
                  <a:pt x="69848" y="5695949"/>
                </a:lnTo>
                <a:lnTo>
                  <a:pt x="88900" y="5622924"/>
                </a:lnTo>
                <a:lnTo>
                  <a:pt x="111124" y="5540374"/>
                </a:lnTo>
                <a:lnTo>
                  <a:pt x="136524" y="5448299"/>
                </a:lnTo>
                <a:lnTo>
                  <a:pt x="168276" y="5353049"/>
                </a:lnTo>
                <a:lnTo>
                  <a:pt x="206376" y="5251449"/>
                </a:lnTo>
                <a:lnTo>
                  <a:pt x="247648" y="5143499"/>
                </a:lnTo>
                <a:lnTo>
                  <a:pt x="298448" y="5032374"/>
                </a:lnTo>
                <a:lnTo>
                  <a:pt x="352424" y="4918074"/>
                </a:lnTo>
                <a:lnTo>
                  <a:pt x="415924" y="4803774"/>
                </a:lnTo>
                <a:lnTo>
                  <a:pt x="485776" y="4683124"/>
                </a:lnTo>
                <a:lnTo>
                  <a:pt x="565152" y="4565649"/>
                </a:lnTo>
                <a:lnTo>
                  <a:pt x="654048" y="4448174"/>
                </a:lnTo>
                <a:lnTo>
                  <a:pt x="698500" y="4387848"/>
                </a:lnTo>
                <a:lnTo>
                  <a:pt x="749300" y="4330699"/>
                </a:lnTo>
                <a:lnTo>
                  <a:pt x="800100" y="4270374"/>
                </a:lnTo>
                <a:lnTo>
                  <a:pt x="854076" y="4213224"/>
                </a:lnTo>
                <a:lnTo>
                  <a:pt x="908048" y="4156074"/>
                </a:lnTo>
                <a:lnTo>
                  <a:pt x="968376" y="4098924"/>
                </a:lnTo>
                <a:lnTo>
                  <a:pt x="1028700" y="4044949"/>
                </a:lnTo>
                <a:lnTo>
                  <a:pt x="1092200" y="3990974"/>
                </a:lnTo>
                <a:lnTo>
                  <a:pt x="1158876" y="3936999"/>
                </a:lnTo>
                <a:lnTo>
                  <a:pt x="1225552" y="3886199"/>
                </a:lnTo>
                <a:lnTo>
                  <a:pt x="1298576" y="3835399"/>
                </a:lnTo>
                <a:lnTo>
                  <a:pt x="1371600" y="3784599"/>
                </a:lnTo>
                <a:lnTo>
                  <a:pt x="1447800" y="3736974"/>
                </a:lnTo>
                <a:lnTo>
                  <a:pt x="1527176" y="3692524"/>
                </a:lnTo>
                <a:lnTo>
                  <a:pt x="1609724" y="3648074"/>
                </a:lnTo>
                <a:lnTo>
                  <a:pt x="1695448" y="3603623"/>
                </a:lnTo>
                <a:lnTo>
                  <a:pt x="1784352" y="3562349"/>
                </a:lnTo>
                <a:lnTo>
                  <a:pt x="1876424" y="3524249"/>
                </a:lnTo>
                <a:lnTo>
                  <a:pt x="1971676" y="3489324"/>
                </a:lnTo>
                <a:lnTo>
                  <a:pt x="2070100" y="3454399"/>
                </a:lnTo>
                <a:lnTo>
                  <a:pt x="2171700" y="3422649"/>
                </a:lnTo>
                <a:lnTo>
                  <a:pt x="2273300" y="3390899"/>
                </a:lnTo>
                <a:lnTo>
                  <a:pt x="2381248" y="3365498"/>
                </a:lnTo>
                <a:lnTo>
                  <a:pt x="2492376" y="3340099"/>
                </a:lnTo>
                <a:lnTo>
                  <a:pt x="2606676" y="3317874"/>
                </a:lnTo>
                <a:lnTo>
                  <a:pt x="2727324" y="3301999"/>
                </a:lnTo>
                <a:lnTo>
                  <a:pt x="2847976" y="3286124"/>
                </a:lnTo>
                <a:lnTo>
                  <a:pt x="2971800" y="3273424"/>
                </a:lnTo>
                <a:lnTo>
                  <a:pt x="2978152" y="3248024"/>
                </a:lnTo>
                <a:lnTo>
                  <a:pt x="2990848" y="3178174"/>
                </a:lnTo>
                <a:lnTo>
                  <a:pt x="3019424" y="3070224"/>
                </a:lnTo>
                <a:lnTo>
                  <a:pt x="3060700" y="2930524"/>
                </a:lnTo>
                <a:lnTo>
                  <a:pt x="3086100" y="2851149"/>
                </a:lnTo>
                <a:lnTo>
                  <a:pt x="3117848" y="2765423"/>
                </a:lnTo>
                <a:lnTo>
                  <a:pt x="3152776" y="2673349"/>
                </a:lnTo>
                <a:lnTo>
                  <a:pt x="3194048" y="2578099"/>
                </a:lnTo>
                <a:lnTo>
                  <a:pt x="3238500" y="2479673"/>
                </a:lnTo>
                <a:lnTo>
                  <a:pt x="3289300" y="2378074"/>
                </a:lnTo>
                <a:lnTo>
                  <a:pt x="3343276" y="2273299"/>
                </a:lnTo>
                <a:lnTo>
                  <a:pt x="3406776" y="2168524"/>
                </a:lnTo>
                <a:lnTo>
                  <a:pt x="3473448" y="2063749"/>
                </a:lnTo>
                <a:lnTo>
                  <a:pt x="3549648" y="1958974"/>
                </a:lnTo>
                <a:lnTo>
                  <a:pt x="3629024" y="1857374"/>
                </a:lnTo>
                <a:lnTo>
                  <a:pt x="3717924" y="1755774"/>
                </a:lnTo>
                <a:lnTo>
                  <a:pt x="3810000" y="1657349"/>
                </a:lnTo>
                <a:lnTo>
                  <a:pt x="3860800" y="1609724"/>
                </a:lnTo>
                <a:lnTo>
                  <a:pt x="3911600" y="1562099"/>
                </a:lnTo>
                <a:lnTo>
                  <a:pt x="3965576" y="1517649"/>
                </a:lnTo>
                <a:lnTo>
                  <a:pt x="4022724" y="1473199"/>
                </a:lnTo>
                <a:lnTo>
                  <a:pt x="4079876" y="1428749"/>
                </a:lnTo>
                <a:lnTo>
                  <a:pt x="4140200" y="1387474"/>
                </a:lnTo>
                <a:lnTo>
                  <a:pt x="4200524" y="1346199"/>
                </a:lnTo>
                <a:lnTo>
                  <a:pt x="4264024" y="1308099"/>
                </a:lnTo>
                <a:lnTo>
                  <a:pt x="4330700" y="1269999"/>
                </a:lnTo>
                <a:lnTo>
                  <a:pt x="4397376" y="1235074"/>
                </a:lnTo>
                <a:lnTo>
                  <a:pt x="4467224" y="1200149"/>
                </a:lnTo>
                <a:lnTo>
                  <a:pt x="4540248" y="1168399"/>
                </a:lnTo>
                <a:lnTo>
                  <a:pt x="4613276" y="1136649"/>
                </a:lnTo>
                <a:lnTo>
                  <a:pt x="4689476" y="1111249"/>
                </a:lnTo>
                <a:lnTo>
                  <a:pt x="4768848" y="1085849"/>
                </a:lnTo>
                <a:lnTo>
                  <a:pt x="4848224" y="1063624"/>
                </a:lnTo>
                <a:lnTo>
                  <a:pt x="4933952" y="1041399"/>
                </a:lnTo>
                <a:lnTo>
                  <a:pt x="5016500" y="1022349"/>
                </a:lnTo>
                <a:lnTo>
                  <a:pt x="5105400" y="1006474"/>
                </a:lnTo>
                <a:lnTo>
                  <a:pt x="5197476" y="993774"/>
                </a:lnTo>
                <a:lnTo>
                  <a:pt x="5289552" y="984249"/>
                </a:lnTo>
                <a:lnTo>
                  <a:pt x="5384800" y="977899"/>
                </a:lnTo>
                <a:lnTo>
                  <a:pt x="5464176" y="974724"/>
                </a:lnTo>
                <a:lnTo>
                  <a:pt x="5556248" y="971549"/>
                </a:lnTo>
                <a:close/>
                <a:moveTo>
                  <a:pt x="22644100" y="0"/>
                </a:moveTo>
                <a:lnTo>
                  <a:pt x="22704424" y="0"/>
                </a:lnTo>
                <a:lnTo>
                  <a:pt x="22761576" y="0"/>
                </a:lnTo>
                <a:lnTo>
                  <a:pt x="22821900" y="3175"/>
                </a:lnTo>
                <a:lnTo>
                  <a:pt x="22879048" y="9525"/>
                </a:lnTo>
                <a:lnTo>
                  <a:pt x="22939376" y="19050"/>
                </a:lnTo>
                <a:lnTo>
                  <a:pt x="23053676" y="38100"/>
                </a:lnTo>
                <a:lnTo>
                  <a:pt x="23164800" y="66675"/>
                </a:lnTo>
                <a:lnTo>
                  <a:pt x="23272752" y="98425"/>
                </a:lnTo>
                <a:lnTo>
                  <a:pt x="23377524" y="136525"/>
                </a:lnTo>
                <a:lnTo>
                  <a:pt x="23479124" y="177800"/>
                </a:lnTo>
                <a:lnTo>
                  <a:pt x="23574376" y="222250"/>
                </a:lnTo>
                <a:lnTo>
                  <a:pt x="23666448" y="266700"/>
                </a:lnTo>
                <a:lnTo>
                  <a:pt x="23752176" y="314325"/>
                </a:lnTo>
                <a:lnTo>
                  <a:pt x="23831552" y="361950"/>
                </a:lnTo>
                <a:lnTo>
                  <a:pt x="23907752" y="406400"/>
                </a:lnTo>
                <a:lnTo>
                  <a:pt x="23974424" y="450850"/>
                </a:lnTo>
                <a:lnTo>
                  <a:pt x="24031576" y="492125"/>
                </a:lnTo>
                <a:lnTo>
                  <a:pt x="24126824" y="561975"/>
                </a:lnTo>
                <a:lnTo>
                  <a:pt x="24187152" y="606425"/>
                </a:lnTo>
                <a:lnTo>
                  <a:pt x="24209376" y="625475"/>
                </a:lnTo>
                <a:lnTo>
                  <a:pt x="24336376" y="704850"/>
                </a:lnTo>
                <a:lnTo>
                  <a:pt x="24460200" y="784225"/>
                </a:lnTo>
                <a:lnTo>
                  <a:pt x="24577676" y="869950"/>
                </a:lnTo>
                <a:lnTo>
                  <a:pt x="24688800" y="958850"/>
                </a:lnTo>
                <a:lnTo>
                  <a:pt x="24793576" y="1047750"/>
                </a:lnTo>
                <a:lnTo>
                  <a:pt x="24895176" y="1139825"/>
                </a:lnTo>
                <a:lnTo>
                  <a:pt x="24987248" y="1235075"/>
                </a:lnTo>
                <a:lnTo>
                  <a:pt x="25076152" y="1333500"/>
                </a:lnTo>
                <a:lnTo>
                  <a:pt x="25161876" y="1431925"/>
                </a:lnTo>
                <a:lnTo>
                  <a:pt x="25238076" y="1533525"/>
                </a:lnTo>
                <a:lnTo>
                  <a:pt x="25314276" y="1638300"/>
                </a:lnTo>
                <a:lnTo>
                  <a:pt x="25380952" y="1743075"/>
                </a:lnTo>
                <a:lnTo>
                  <a:pt x="25444448" y="1847850"/>
                </a:lnTo>
                <a:lnTo>
                  <a:pt x="25504776" y="1955800"/>
                </a:lnTo>
                <a:lnTo>
                  <a:pt x="25558752" y="2063750"/>
                </a:lnTo>
                <a:lnTo>
                  <a:pt x="25609552" y="2174875"/>
                </a:lnTo>
                <a:lnTo>
                  <a:pt x="25657176" y="2285999"/>
                </a:lnTo>
                <a:lnTo>
                  <a:pt x="25698448" y="2397124"/>
                </a:lnTo>
                <a:lnTo>
                  <a:pt x="25739724" y="2511425"/>
                </a:lnTo>
                <a:lnTo>
                  <a:pt x="25774648" y="2622550"/>
                </a:lnTo>
                <a:lnTo>
                  <a:pt x="25803224" y="2736850"/>
                </a:lnTo>
                <a:lnTo>
                  <a:pt x="25831800" y="2851149"/>
                </a:lnTo>
                <a:lnTo>
                  <a:pt x="25857200" y="2965450"/>
                </a:lnTo>
                <a:lnTo>
                  <a:pt x="25876248" y="3079750"/>
                </a:lnTo>
                <a:lnTo>
                  <a:pt x="25895300" y="3194049"/>
                </a:lnTo>
                <a:lnTo>
                  <a:pt x="25911176" y="3308350"/>
                </a:lnTo>
                <a:lnTo>
                  <a:pt x="25920700" y="3422650"/>
                </a:lnTo>
                <a:lnTo>
                  <a:pt x="25930224" y="3533775"/>
                </a:lnTo>
                <a:lnTo>
                  <a:pt x="25936576" y="3648074"/>
                </a:lnTo>
                <a:lnTo>
                  <a:pt x="25942924" y="3759200"/>
                </a:lnTo>
                <a:lnTo>
                  <a:pt x="25942924" y="3867150"/>
                </a:lnTo>
                <a:lnTo>
                  <a:pt x="25942924" y="3978274"/>
                </a:lnTo>
                <a:lnTo>
                  <a:pt x="25939752" y="4086224"/>
                </a:lnTo>
                <a:lnTo>
                  <a:pt x="25936576" y="4194174"/>
                </a:lnTo>
                <a:lnTo>
                  <a:pt x="25923876" y="4403725"/>
                </a:lnTo>
                <a:lnTo>
                  <a:pt x="25901648" y="4603750"/>
                </a:lnTo>
                <a:lnTo>
                  <a:pt x="25876248" y="4800600"/>
                </a:lnTo>
                <a:lnTo>
                  <a:pt x="25847676" y="4984750"/>
                </a:lnTo>
                <a:lnTo>
                  <a:pt x="25815924" y="5159375"/>
                </a:lnTo>
                <a:lnTo>
                  <a:pt x="25781000" y="5321300"/>
                </a:lnTo>
                <a:lnTo>
                  <a:pt x="25746076" y="5473700"/>
                </a:lnTo>
                <a:lnTo>
                  <a:pt x="25711152" y="5610225"/>
                </a:lnTo>
                <a:lnTo>
                  <a:pt x="25679400" y="5730875"/>
                </a:lnTo>
                <a:lnTo>
                  <a:pt x="25647648" y="5838825"/>
                </a:lnTo>
                <a:lnTo>
                  <a:pt x="25619076" y="5927725"/>
                </a:lnTo>
                <a:lnTo>
                  <a:pt x="25577800" y="6051550"/>
                </a:lnTo>
                <a:lnTo>
                  <a:pt x="25561924" y="6096000"/>
                </a:lnTo>
                <a:lnTo>
                  <a:pt x="25558752" y="6111875"/>
                </a:lnTo>
                <a:lnTo>
                  <a:pt x="25552400" y="6130925"/>
                </a:lnTo>
                <a:lnTo>
                  <a:pt x="25533352" y="6169025"/>
                </a:lnTo>
                <a:lnTo>
                  <a:pt x="25504776" y="6216650"/>
                </a:lnTo>
                <a:lnTo>
                  <a:pt x="25466676" y="6267450"/>
                </a:lnTo>
                <a:lnTo>
                  <a:pt x="25419048" y="6327775"/>
                </a:lnTo>
                <a:lnTo>
                  <a:pt x="25361900" y="6391275"/>
                </a:lnTo>
                <a:lnTo>
                  <a:pt x="25295224" y="6461125"/>
                </a:lnTo>
                <a:lnTo>
                  <a:pt x="25222200" y="6534150"/>
                </a:lnTo>
                <a:lnTo>
                  <a:pt x="25139648" y="6613525"/>
                </a:lnTo>
                <a:lnTo>
                  <a:pt x="25047576" y="6699250"/>
                </a:lnTo>
                <a:lnTo>
                  <a:pt x="24844376" y="6880225"/>
                </a:lnTo>
                <a:lnTo>
                  <a:pt x="24615776" y="7077075"/>
                </a:lnTo>
                <a:lnTo>
                  <a:pt x="24358600" y="7286625"/>
                </a:lnTo>
                <a:lnTo>
                  <a:pt x="24085552" y="7512050"/>
                </a:lnTo>
                <a:lnTo>
                  <a:pt x="23790276" y="7747000"/>
                </a:lnTo>
                <a:lnTo>
                  <a:pt x="23479124" y="7991475"/>
                </a:lnTo>
                <a:lnTo>
                  <a:pt x="23152100" y="8242300"/>
                </a:lnTo>
                <a:lnTo>
                  <a:pt x="22818724" y="8496299"/>
                </a:lnTo>
                <a:lnTo>
                  <a:pt x="22475824" y="8756649"/>
                </a:lnTo>
                <a:lnTo>
                  <a:pt x="21774152" y="9280524"/>
                </a:lnTo>
                <a:lnTo>
                  <a:pt x="21075648" y="9794874"/>
                </a:lnTo>
                <a:lnTo>
                  <a:pt x="20399376" y="10287000"/>
                </a:lnTo>
                <a:lnTo>
                  <a:pt x="19767552" y="10744199"/>
                </a:lnTo>
                <a:lnTo>
                  <a:pt x="19199224" y="11150599"/>
                </a:lnTo>
                <a:lnTo>
                  <a:pt x="18351500" y="11750675"/>
                </a:lnTo>
                <a:lnTo>
                  <a:pt x="18030824" y="11979275"/>
                </a:lnTo>
                <a:lnTo>
                  <a:pt x="19208752" y="12919075"/>
                </a:lnTo>
                <a:lnTo>
                  <a:pt x="19294476" y="13030199"/>
                </a:lnTo>
                <a:lnTo>
                  <a:pt x="19373848" y="13138149"/>
                </a:lnTo>
                <a:lnTo>
                  <a:pt x="19446876" y="13246099"/>
                </a:lnTo>
                <a:lnTo>
                  <a:pt x="19513552" y="13350875"/>
                </a:lnTo>
                <a:lnTo>
                  <a:pt x="19577048" y="13455649"/>
                </a:lnTo>
                <a:lnTo>
                  <a:pt x="19634200" y="13560425"/>
                </a:lnTo>
                <a:lnTo>
                  <a:pt x="19685000" y="13662025"/>
                </a:lnTo>
                <a:lnTo>
                  <a:pt x="19729448" y="13760449"/>
                </a:lnTo>
                <a:lnTo>
                  <a:pt x="19773900" y="13862049"/>
                </a:lnTo>
                <a:lnTo>
                  <a:pt x="19808824" y="13960475"/>
                </a:lnTo>
                <a:lnTo>
                  <a:pt x="19840576" y="14055725"/>
                </a:lnTo>
                <a:lnTo>
                  <a:pt x="19869152" y="14150975"/>
                </a:lnTo>
                <a:lnTo>
                  <a:pt x="19891376" y="14246225"/>
                </a:lnTo>
                <a:lnTo>
                  <a:pt x="19910424" y="14338299"/>
                </a:lnTo>
                <a:lnTo>
                  <a:pt x="19926300" y="14430375"/>
                </a:lnTo>
                <a:lnTo>
                  <a:pt x="19939000" y="14519275"/>
                </a:lnTo>
                <a:lnTo>
                  <a:pt x="19945352" y="14608175"/>
                </a:lnTo>
                <a:lnTo>
                  <a:pt x="19948524" y="14693899"/>
                </a:lnTo>
                <a:lnTo>
                  <a:pt x="19948524" y="14779624"/>
                </a:lnTo>
                <a:lnTo>
                  <a:pt x="19945352" y="14862175"/>
                </a:lnTo>
                <a:lnTo>
                  <a:pt x="19942176" y="14944724"/>
                </a:lnTo>
                <a:lnTo>
                  <a:pt x="19932648" y="15024100"/>
                </a:lnTo>
                <a:lnTo>
                  <a:pt x="19919952" y="15103474"/>
                </a:lnTo>
                <a:lnTo>
                  <a:pt x="19904076" y="15182849"/>
                </a:lnTo>
                <a:lnTo>
                  <a:pt x="19888200" y="15259049"/>
                </a:lnTo>
                <a:lnTo>
                  <a:pt x="19869152" y="15332075"/>
                </a:lnTo>
                <a:lnTo>
                  <a:pt x="19846924" y="15405099"/>
                </a:lnTo>
                <a:lnTo>
                  <a:pt x="19821524" y="15474949"/>
                </a:lnTo>
                <a:lnTo>
                  <a:pt x="19796124" y="15544799"/>
                </a:lnTo>
                <a:lnTo>
                  <a:pt x="19767552" y="15611474"/>
                </a:lnTo>
                <a:lnTo>
                  <a:pt x="19738976" y="15678150"/>
                </a:lnTo>
                <a:lnTo>
                  <a:pt x="19707224" y="15744824"/>
                </a:lnTo>
                <a:lnTo>
                  <a:pt x="19675476" y="15805149"/>
                </a:lnTo>
                <a:lnTo>
                  <a:pt x="19643724" y="15865474"/>
                </a:lnTo>
                <a:lnTo>
                  <a:pt x="19570700" y="15982949"/>
                </a:lnTo>
                <a:lnTo>
                  <a:pt x="19497676" y="16090899"/>
                </a:lnTo>
                <a:lnTo>
                  <a:pt x="19424648" y="16195674"/>
                </a:lnTo>
                <a:lnTo>
                  <a:pt x="19348448" y="16287749"/>
                </a:lnTo>
                <a:lnTo>
                  <a:pt x="19272248" y="16376650"/>
                </a:lnTo>
                <a:lnTo>
                  <a:pt x="19196048" y="16456025"/>
                </a:lnTo>
                <a:lnTo>
                  <a:pt x="19126200" y="16525874"/>
                </a:lnTo>
                <a:lnTo>
                  <a:pt x="19059524" y="16589374"/>
                </a:lnTo>
                <a:lnTo>
                  <a:pt x="18996024" y="16646525"/>
                </a:lnTo>
                <a:lnTo>
                  <a:pt x="18891248" y="16732250"/>
                </a:lnTo>
                <a:lnTo>
                  <a:pt x="18821400" y="16783051"/>
                </a:lnTo>
                <a:lnTo>
                  <a:pt x="18796000" y="16802099"/>
                </a:lnTo>
                <a:lnTo>
                  <a:pt x="18700752" y="16852899"/>
                </a:lnTo>
                <a:lnTo>
                  <a:pt x="18608676" y="16906875"/>
                </a:lnTo>
                <a:lnTo>
                  <a:pt x="18526124" y="16964023"/>
                </a:lnTo>
                <a:lnTo>
                  <a:pt x="18446752" y="17024351"/>
                </a:lnTo>
                <a:lnTo>
                  <a:pt x="18373724" y="17087847"/>
                </a:lnTo>
                <a:lnTo>
                  <a:pt x="18307048" y="17151351"/>
                </a:lnTo>
                <a:lnTo>
                  <a:pt x="18243552" y="17214851"/>
                </a:lnTo>
                <a:lnTo>
                  <a:pt x="18183224" y="17281523"/>
                </a:lnTo>
                <a:lnTo>
                  <a:pt x="18132424" y="17351375"/>
                </a:lnTo>
                <a:lnTo>
                  <a:pt x="18081624" y="17418047"/>
                </a:lnTo>
                <a:lnTo>
                  <a:pt x="18037176" y="17487899"/>
                </a:lnTo>
                <a:lnTo>
                  <a:pt x="17995900" y="17554575"/>
                </a:lnTo>
                <a:lnTo>
                  <a:pt x="17957800" y="17624423"/>
                </a:lnTo>
                <a:lnTo>
                  <a:pt x="17926048" y="17691099"/>
                </a:lnTo>
                <a:lnTo>
                  <a:pt x="17897476" y="17757775"/>
                </a:lnTo>
                <a:lnTo>
                  <a:pt x="17868900" y="17824451"/>
                </a:lnTo>
                <a:lnTo>
                  <a:pt x="17846676" y="17887947"/>
                </a:lnTo>
                <a:lnTo>
                  <a:pt x="17827624" y="17951451"/>
                </a:lnTo>
                <a:lnTo>
                  <a:pt x="17792700" y="18068923"/>
                </a:lnTo>
                <a:lnTo>
                  <a:pt x="17770476" y="18173699"/>
                </a:lnTo>
                <a:lnTo>
                  <a:pt x="17754600" y="18265775"/>
                </a:lnTo>
                <a:lnTo>
                  <a:pt x="17745076" y="18341975"/>
                </a:lnTo>
                <a:lnTo>
                  <a:pt x="17738724" y="18399123"/>
                </a:lnTo>
                <a:lnTo>
                  <a:pt x="17738724" y="18449923"/>
                </a:lnTo>
                <a:lnTo>
                  <a:pt x="17621248" y="19919947"/>
                </a:lnTo>
                <a:lnTo>
                  <a:pt x="17780000" y="19878675"/>
                </a:lnTo>
                <a:lnTo>
                  <a:pt x="17945100" y="19840575"/>
                </a:lnTo>
                <a:lnTo>
                  <a:pt x="18119724" y="19808823"/>
                </a:lnTo>
                <a:lnTo>
                  <a:pt x="18297524" y="19780247"/>
                </a:lnTo>
                <a:lnTo>
                  <a:pt x="18481676" y="19754847"/>
                </a:lnTo>
                <a:lnTo>
                  <a:pt x="18672176" y="19732623"/>
                </a:lnTo>
                <a:lnTo>
                  <a:pt x="18862676" y="19716747"/>
                </a:lnTo>
                <a:lnTo>
                  <a:pt x="19059524" y="19704047"/>
                </a:lnTo>
                <a:lnTo>
                  <a:pt x="19256376" y="19691347"/>
                </a:lnTo>
                <a:lnTo>
                  <a:pt x="19456400" y="19684999"/>
                </a:lnTo>
                <a:lnTo>
                  <a:pt x="19653248" y="19678647"/>
                </a:lnTo>
                <a:lnTo>
                  <a:pt x="19850100" y="19675475"/>
                </a:lnTo>
                <a:lnTo>
                  <a:pt x="20046952" y="19675475"/>
                </a:lnTo>
                <a:lnTo>
                  <a:pt x="20240624" y="19675475"/>
                </a:lnTo>
                <a:lnTo>
                  <a:pt x="20618448" y="19684999"/>
                </a:lnTo>
                <a:lnTo>
                  <a:pt x="20977224" y="19697699"/>
                </a:lnTo>
                <a:lnTo>
                  <a:pt x="21310600" y="19716747"/>
                </a:lnTo>
                <a:lnTo>
                  <a:pt x="21612224" y="19735799"/>
                </a:lnTo>
                <a:lnTo>
                  <a:pt x="21872576" y="19754847"/>
                </a:lnTo>
                <a:lnTo>
                  <a:pt x="22085300" y="19773899"/>
                </a:lnTo>
                <a:lnTo>
                  <a:pt x="22247224" y="19786599"/>
                </a:lnTo>
                <a:lnTo>
                  <a:pt x="22383752" y="19802475"/>
                </a:lnTo>
                <a:lnTo>
                  <a:pt x="22602824" y="19888199"/>
                </a:lnTo>
                <a:lnTo>
                  <a:pt x="22809200" y="19973923"/>
                </a:lnTo>
                <a:lnTo>
                  <a:pt x="23006048" y="20062823"/>
                </a:lnTo>
                <a:lnTo>
                  <a:pt x="23190200" y="20151723"/>
                </a:lnTo>
                <a:lnTo>
                  <a:pt x="23368000" y="20240623"/>
                </a:lnTo>
                <a:lnTo>
                  <a:pt x="23533100" y="20332699"/>
                </a:lnTo>
                <a:lnTo>
                  <a:pt x="23688676" y="20424775"/>
                </a:lnTo>
                <a:lnTo>
                  <a:pt x="23834724" y="20516847"/>
                </a:lnTo>
                <a:lnTo>
                  <a:pt x="23971248" y="20608923"/>
                </a:lnTo>
                <a:lnTo>
                  <a:pt x="24098248" y="20700999"/>
                </a:lnTo>
                <a:lnTo>
                  <a:pt x="24218900" y="20793075"/>
                </a:lnTo>
                <a:lnTo>
                  <a:pt x="24326848" y="20885147"/>
                </a:lnTo>
                <a:lnTo>
                  <a:pt x="24428448" y="20980399"/>
                </a:lnTo>
                <a:lnTo>
                  <a:pt x="24523700" y="21072475"/>
                </a:lnTo>
                <a:lnTo>
                  <a:pt x="24609424" y="21167723"/>
                </a:lnTo>
                <a:lnTo>
                  <a:pt x="24688800" y="21259799"/>
                </a:lnTo>
                <a:lnTo>
                  <a:pt x="24761824" y="21355047"/>
                </a:lnTo>
                <a:lnTo>
                  <a:pt x="24825324" y="21447123"/>
                </a:lnTo>
                <a:lnTo>
                  <a:pt x="24882476" y="21539199"/>
                </a:lnTo>
                <a:lnTo>
                  <a:pt x="24933276" y="21634447"/>
                </a:lnTo>
                <a:lnTo>
                  <a:pt x="24977724" y="21726523"/>
                </a:lnTo>
                <a:lnTo>
                  <a:pt x="25015824" y="21818599"/>
                </a:lnTo>
                <a:lnTo>
                  <a:pt x="25047576" y="21907499"/>
                </a:lnTo>
                <a:lnTo>
                  <a:pt x="25072976" y="21999575"/>
                </a:lnTo>
                <a:lnTo>
                  <a:pt x="25095200" y="22088475"/>
                </a:lnTo>
                <a:lnTo>
                  <a:pt x="25111076" y="22177375"/>
                </a:lnTo>
                <a:lnTo>
                  <a:pt x="25123776" y="22266275"/>
                </a:lnTo>
                <a:lnTo>
                  <a:pt x="25130124" y="22355175"/>
                </a:lnTo>
                <a:lnTo>
                  <a:pt x="25130124" y="22440899"/>
                </a:lnTo>
                <a:lnTo>
                  <a:pt x="25130124" y="22526623"/>
                </a:lnTo>
                <a:lnTo>
                  <a:pt x="25123776" y="22609175"/>
                </a:lnTo>
                <a:lnTo>
                  <a:pt x="25114248" y="22691723"/>
                </a:lnTo>
                <a:lnTo>
                  <a:pt x="25098376" y="22774275"/>
                </a:lnTo>
                <a:lnTo>
                  <a:pt x="25082500" y="22853647"/>
                </a:lnTo>
                <a:lnTo>
                  <a:pt x="25063448" y="22933023"/>
                </a:lnTo>
                <a:lnTo>
                  <a:pt x="25041224" y="23009223"/>
                </a:lnTo>
                <a:lnTo>
                  <a:pt x="25015824" y="23082247"/>
                </a:lnTo>
                <a:lnTo>
                  <a:pt x="24987248" y="23158447"/>
                </a:lnTo>
                <a:lnTo>
                  <a:pt x="24958676" y="23228299"/>
                </a:lnTo>
                <a:lnTo>
                  <a:pt x="24926924" y="23298147"/>
                </a:lnTo>
                <a:lnTo>
                  <a:pt x="24895176" y="23367999"/>
                </a:lnTo>
                <a:lnTo>
                  <a:pt x="24860248" y="23431499"/>
                </a:lnTo>
                <a:lnTo>
                  <a:pt x="24790400" y="23558499"/>
                </a:lnTo>
                <a:lnTo>
                  <a:pt x="24717376" y="23675975"/>
                </a:lnTo>
                <a:lnTo>
                  <a:pt x="24644352" y="23780747"/>
                </a:lnTo>
                <a:lnTo>
                  <a:pt x="24571324" y="23879175"/>
                </a:lnTo>
                <a:lnTo>
                  <a:pt x="24501476" y="23961723"/>
                </a:lnTo>
                <a:lnTo>
                  <a:pt x="24437976" y="24037923"/>
                </a:lnTo>
                <a:lnTo>
                  <a:pt x="24380824" y="24098247"/>
                </a:lnTo>
                <a:lnTo>
                  <a:pt x="24298276" y="24183975"/>
                </a:lnTo>
                <a:lnTo>
                  <a:pt x="24266524" y="24212547"/>
                </a:lnTo>
                <a:lnTo>
                  <a:pt x="24244300" y="24237947"/>
                </a:lnTo>
                <a:lnTo>
                  <a:pt x="24215724" y="24260175"/>
                </a:lnTo>
                <a:lnTo>
                  <a:pt x="24177624" y="24282399"/>
                </a:lnTo>
                <a:lnTo>
                  <a:pt x="24133176" y="24304623"/>
                </a:lnTo>
                <a:lnTo>
                  <a:pt x="24085552" y="24330023"/>
                </a:lnTo>
                <a:lnTo>
                  <a:pt x="24028400" y="24355423"/>
                </a:lnTo>
                <a:lnTo>
                  <a:pt x="23898224" y="24406223"/>
                </a:lnTo>
                <a:lnTo>
                  <a:pt x="23749000" y="24457023"/>
                </a:lnTo>
                <a:lnTo>
                  <a:pt x="23577552" y="24507823"/>
                </a:lnTo>
                <a:lnTo>
                  <a:pt x="23387048" y="24561799"/>
                </a:lnTo>
                <a:lnTo>
                  <a:pt x="23183848" y="24615775"/>
                </a:lnTo>
                <a:lnTo>
                  <a:pt x="22964776" y="24669747"/>
                </a:lnTo>
                <a:lnTo>
                  <a:pt x="22733000" y="24723723"/>
                </a:lnTo>
                <a:lnTo>
                  <a:pt x="22491700" y="24777699"/>
                </a:lnTo>
                <a:lnTo>
                  <a:pt x="22244048" y="24831675"/>
                </a:lnTo>
                <a:lnTo>
                  <a:pt x="21726524" y="24936447"/>
                </a:lnTo>
                <a:lnTo>
                  <a:pt x="21199476" y="25038047"/>
                </a:lnTo>
                <a:lnTo>
                  <a:pt x="20678776" y="25133299"/>
                </a:lnTo>
                <a:lnTo>
                  <a:pt x="20177124" y="25222199"/>
                </a:lnTo>
                <a:lnTo>
                  <a:pt x="19710400" y="25301575"/>
                </a:lnTo>
                <a:lnTo>
                  <a:pt x="19294476" y="25371423"/>
                </a:lnTo>
                <a:lnTo>
                  <a:pt x="18675352" y="25473023"/>
                </a:lnTo>
                <a:lnTo>
                  <a:pt x="18443576" y="25507947"/>
                </a:lnTo>
                <a:lnTo>
                  <a:pt x="18621376" y="25526999"/>
                </a:lnTo>
                <a:lnTo>
                  <a:pt x="18796000" y="25546047"/>
                </a:lnTo>
                <a:lnTo>
                  <a:pt x="18961100" y="25565099"/>
                </a:lnTo>
                <a:lnTo>
                  <a:pt x="19123024" y="25587323"/>
                </a:lnTo>
                <a:lnTo>
                  <a:pt x="19278600" y="25609547"/>
                </a:lnTo>
                <a:lnTo>
                  <a:pt x="19424648" y="25634947"/>
                </a:lnTo>
                <a:lnTo>
                  <a:pt x="19570700" y="25663523"/>
                </a:lnTo>
                <a:lnTo>
                  <a:pt x="19707224" y="25688923"/>
                </a:lnTo>
                <a:lnTo>
                  <a:pt x="19840576" y="25720675"/>
                </a:lnTo>
                <a:lnTo>
                  <a:pt x="19967576" y="25749247"/>
                </a:lnTo>
                <a:lnTo>
                  <a:pt x="20088224" y="25780999"/>
                </a:lnTo>
                <a:lnTo>
                  <a:pt x="20205700" y="25812747"/>
                </a:lnTo>
                <a:lnTo>
                  <a:pt x="20316824" y="25847675"/>
                </a:lnTo>
                <a:lnTo>
                  <a:pt x="20424776" y="25879423"/>
                </a:lnTo>
                <a:lnTo>
                  <a:pt x="20526376" y="25914347"/>
                </a:lnTo>
                <a:lnTo>
                  <a:pt x="20624800" y="25952447"/>
                </a:lnTo>
                <a:lnTo>
                  <a:pt x="20716876" y="25987375"/>
                </a:lnTo>
                <a:lnTo>
                  <a:pt x="20805776" y="26025475"/>
                </a:lnTo>
                <a:lnTo>
                  <a:pt x="20888324" y="26063575"/>
                </a:lnTo>
                <a:lnTo>
                  <a:pt x="20967700" y="26101675"/>
                </a:lnTo>
                <a:lnTo>
                  <a:pt x="21043900" y="26139775"/>
                </a:lnTo>
                <a:lnTo>
                  <a:pt x="21116924" y="26177875"/>
                </a:lnTo>
                <a:lnTo>
                  <a:pt x="21183600" y="26219147"/>
                </a:lnTo>
                <a:lnTo>
                  <a:pt x="21247100" y="26257247"/>
                </a:lnTo>
                <a:lnTo>
                  <a:pt x="21307424" y="26298523"/>
                </a:lnTo>
                <a:lnTo>
                  <a:pt x="21364576" y="26339799"/>
                </a:lnTo>
                <a:lnTo>
                  <a:pt x="21418552" y="26381075"/>
                </a:lnTo>
                <a:lnTo>
                  <a:pt x="21466176" y="26419175"/>
                </a:lnTo>
                <a:lnTo>
                  <a:pt x="21513800" y="26460447"/>
                </a:lnTo>
                <a:lnTo>
                  <a:pt x="21558248" y="26501723"/>
                </a:lnTo>
                <a:lnTo>
                  <a:pt x="21596352" y="26542999"/>
                </a:lnTo>
                <a:lnTo>
                  <a:pt x="21634448" y="26581099"/>
                </a:lnTo>
                <a:lnTo>
                  <a:pt x="21669376" y="26622375"/>
                </a:lnTo>
                <a:lnTo>
                  <a:pt x="21701124" y="26660475"/>
                </a:lnTo>
                <a:lnTo>
                  <a:pt x="21755100" y="26739847"/>
                </a:lnTo>
                <a:lnTo>
                  <a:pt x="21802724" y="26816047"/>
                </a:lnTo>
                <a:lnTo>
                  <a:pt x="21840824" y="26889075"/>
                </a:lnTo>
                <a:lnTo>
                  <a:pt x="21869400" y="26958923"/>
                </a:lnTo>
                <a:lnTo>
                  <a:pt x="21891624" y="27025599"/>
                </a:lnTo>
                <a:lnTo>
                  <a:pt x="21907500" y="27089099"/>
                </a:lnTo>
                <a:lnTo>
                  <a:pt x="21917024" y="27146247"/>
                </a:lnTo>
                <a:lnTo>
                  <a:pt x="21923376" y="27200223"/>
                </a:lnTo>
                <a:lnTo>
                  <a:pt x="21926552" y="27247847"/>
                </a:lnTo>
                <a:lnTo>
                  <a:pt x="21926552" y="27289123"/>
                </a:lnTo>
                <a:lnTo>
                  <a:pt x="21923376" y="27324047"/>
                </a:lnTo>
                <a:lnTo>
                  <a:pt x="21917024" y="27371675"/>
                </a:lnTo>
                <a:lnTo>
                  <a:pt x="21913848" y="27390723"/>
                </a:lnTo>
                <a:lnTo>
                  <a:pt x="21932900" y="27514547"/>
                </a:lnTo>
                <a:lnTo>
                  <a:pt x="21945600" y="27632023"/>
                </a:lnTo>
                <a:lnTo>
                  <a:pt x="21958300" y="27749499"/>
                </a:lnTo>
                <a:lnTo>
                  <a:pt x="21967824" y="27863799"/>
                </a:lnTo>
                <a:lnTo>
                  <a:pt x="21977352" y="27971747"/>
                </a:lnTo>
                <a:lnTo>
                  <a:pt x="21980524" y="28079699"/>
                </a:lnTo>
                <a:lnTo>
                  <a:pt x="21983700" y="28184475"/>
                </a:lnTo>
                <a:lnTo>
                  <a:pt x="21980524" y="28286075"/>
                </a:lnTo>
                <a:lnTo>
                  <a:pt x="21980524" y="28384499"/>
                </a:lnTo>
                <a:lnTo>
                  <a:pt x="21974176" y="28482923"/>
                </a:lnTo>
                <a:lnTo>
                  <a:pt x="21967824" y="28574999"/>
                </a:lnTo>
                <a:lnTo>
                  <a:pt x="21958300" y="28667075"/>
                </a:lnTo>
                <a:lnTo>
                  <a:pt x="21948776" y="28755975"/>
                </a:lnTo>
                <a:lnTo>
                  <a:pt x="21936076" y="28841699"/>
                </a:lnTo>
                <a:lnTo>
                  <a:pt x="21920200" y="28924247"/>
                </a:lnTo>
                <a:lnTo>
                  <a:pt x="21904324" y="29003623"/>
                </a:lnTo>
                <a:lnTo>
                  <a:pt x="21885276" y="29082999"/>
                </a:lnTo>
                <a:lnTo>
                  <a:pt x="21866224" y="29156023"/>
                </a:lnTo>
                <a:lnTo>
                  <a:pt x="21847176" y="29229047"/>
                </a:lnTo>
                <a:lnTo>
                  <a:pt x="21824952" y="29298899"/>
                </a:lnTo>
                <a:lnTo>
                  <a:pt x="21799552" y="29368747"/>
                </a:lnTo>
                <a:lnTo>
                  <a:pt x="21774152" y="29435423"/>
                </a:lnTo>
                <a:lnTo>
                  <a:pt x="21723352" y="29559247"/>
                </a:lnTo>
                <a:lnTo>
                  <a:pt x="21666200" y="29673547"/>
                </a:lnTo>
                <a:lnTo>
                  <a:pt x="21605876" y="29781499"/>
                </a:lnTo>
                <a:lnTo>
                  <a:pt x="21545552" y="29879923"/>
                </a:lnTo>
                <a:lnTo>
                  <a:pt x="21478876" y="29971999"/>
                </a:lnTo>
                <a:lnTo>
                  <a:pt x="21415376" y="30054547"/>
                </a:lnTo>
                <a:lnTo>
                  <a:pt x="21348700" y="30130747"/>
                </a:lnTo>
                <a:lnTo>
                  <a:pt x="21282024" y="30197423"/>
                </a:lnTo>
                <a:lnTo>
                  <a:pt x="21218524" y="30260923"/>
                </a:lnTo>
                <a:lnTo>
                  <a:pt x="21155024" y="30314899"/>
                </a:lnTo>
                <a:lnTo>
                  <a:pt x="21094700" y="30362523"/>
                </a:lnTo>
                <a:lnTo>
                  <a:pt x="21034376" y="30406975"/>
                </a:lnTo>
                <a:lnTo>
                  <a:pt x="20980400" y="30441899"/>
                </a:lnTo>
                <a:lnTo>
                  <a:pt x="20929600" y="30473647"/>
                </a:lnTo>
                <a:lnTo>
                  <a:pt x="20881976" y="30502223"/>
                </a:lnTo>
                <a:lnTo>
                  <a:pt x="20805776" y="30540323"/>
                </a:lnTo>
                <a:lnTo>
                  <a:pt x="20754976" y="30559375"/>
                </a:lnTo>
                <a:lnTo>
                  <a:pt x="20739100" y="30565723"/>
                </a:lnTo>
                <a:lnTo>
                  <a:pt x="20666076" y="30610175"/>
                </a:lnTo>
                <a:lnTo>
                  <a:pt x="20599400" y="30645099"/>
                </a:lnTo>
                <a:lnTo>
                  <a:pt x="20532724" y="30680023"/>
                </a:lnTo>
                <a:lnTo>
                  <a:pt x="20466048" y="30708599"/>
                </a:lnTo>
                <a:lnTo>
                  <a:pt x="20405724" y="30730823"/>
                </a:lnTo>
                <a:lnTo>
                  <a:pt x="20345400" y="30753047"/>
                </a:lnTo>
                <a:lnTo>
                  <a:pt x="20288248" y="30768923"/>
                </a:lnTo>
                <a:lnTo>
                  <a:pt x="20231100" y="30784799"/>
                </a:lnTo>
                <a:lnTo>
                  <a:pt x="20177124" y="30794323"/>
                </a:lnTo>
                <a:lnTo>
                  <a:pt x="20126324" y="30803847"/>
                </a:lnTo>
                <a:lnTo>
                  <a:pt x="20075524" y="30807023"/>
                </a:lnTo>
                <a:lnTo>
                  <a:pt x="20027900" y="30810199"/>
                </a:lnTo>
                <a:lnTo>
                  <a:pt x="19983448" y="30810199"/>
                </a:lnTo>
                <a:lnTo>
                  <a:pt x="19942176" y="30810199"/>
                </a:lnTo>
                <a:lnTo>
                  <a:pt x="19862800" y="30803847"/>
                </a:lnTo>
                <a:lnTo>
                  <a:pt x="19792952" y="30787975"/>
                </a:lnTo>
                <a:lnTo>
                  <a:pt x="19732624" y="30772099"/>
                </a:lnTo>
                <a:lnTo>
                  <a:pt x="19678648" y="30753047"/>
                </a:lnTo>
                <a:lnTo>
                  <a:pt x="19637376" y="30733999"/>
                </a:lnTo>
                <a:lnTo>
                  <a:pt x="19605624" y="30714947"/>
                </a:lnTo>
                <a:lnTo>
                  <a:pt x="19580224" y="30699075"/>
                </a:lnTo>
                <a:lnTo>
                  <a:pt x="19561176" y="30683199"/>
                </a:lnTo>
                <a:lnTo>
                  <a:pt x="19475448" y="30686375"/>
                </a:lnTo>
                <a:lnTo>
                  <a:pt x="19396076" y="30686375"/>
                </a:lnTo>
                <a:lnTo>
                  <a:pt x="19326224" y="30680023"/>
                </a:lnTo>
                <a:lnTo>
                  <a:pt x="19259552" y="30667323"/>
                </a:lnTo>
                <a:lnTo>
                  <a:pt x="19196048" y="30654623"/>
                </a:lnTo>
                <a:lnTo>
                  <a:pt x="19142076" y="30635575"/>
                </a:lnTo>
                <a:lnTo>
                  <a:pt x="19091276" y="30613347"/>
                </a:lnTo>
                <a:lnTo>
                  <a:pt x="19043648" y="30591123"/>
                </a:lnTo>
                <a:lnTo>
                  <a:pt x="19002376" y="30562547"/>
                </a:lnTo>
                <a:lnTo>
                  <a:pt x="18967448" y="30533975"/>
                </a:lnTo>
                <a:lnTo>
                  <a:pt x="18935700" y="30502223"/>
                </a:lnTo>
                <a:lnTo>
                  <a:pt x="18907124" y="30467299"/>
                </a:lnTo>
                <a:lnTo>
                  <a:pt x="18881724" y="30432375"/>
                </a:lnTo>
                <a:lnTo>
                  <a:pt x="18859500" y="30397447"/>
                </a:lnTo>
                <a:lnTo>
                  <a:pt x="18840448" y="30362523"/>
                </a:lnTo>
                <a:lnTo>
                  <a:pt x="18824576" y="30324423"/>
                </a:lnTo>
                <a:lnTo>
                  <a:pt x="18815048" y="30286323"/>
                </a:lnTo>
                <a:lnTo>
                  <a:pt x="18802352" y="30251399"/>
                </a:lnTo>
                <a:lnTo>
                  <a:pt x="18796000" y="30213299"/>
                </a:lnTo>
                <a:lnTo>
                  <a:pt x="18789648" y="30178375"/>
                </a:lnTo>
                <a:lnTo>
                  <a:pt x="18783300" y="30108523"/>
                </a:lnTo>
                <a:lnTo>
                  <a:pt x="18783300" y="30048199"/>
                </a:lnTo>
                <a:lnTo>
                  <a:pt x="18786476" y="29994223"/>
                </a:lnTo>
                <a:lnTo>
                  <a:pt x="18789648" y="29956123"/>
                </a:lnTo>
                <a:lnTo>
                  <a:pt x="18796000" y="29921199"/>
                </a:lnTo>
                <a:lnTo>
                  <a:pt x="18773776" y="29883099"/>
                </a:lnTo>
                <a:lnTo>
                  <a:pt x="18751552" y="29851347"/>
                </a:lnTo>
                <a:lnTo>
                  <a:pt x="18726152" y="29819599"/>
                </a:lnTo>
                <a:lnTo>
                  <a:pt x="18700752" y="29794199"/>
                </a:lnTo>
                <a:lnTo>
                  <a:pt x="18672176" y="29771975"/>
                </a:lnTo>
                <a:lnTo>
                  <a:pt x="18646776" y="29752923"/>
                </a:lnTo>
                <a:lnTo>
                  <a:pt x="18618200" y="29733875"/>
                </a:lnTo>
                <a:lnTo>
                  <a:pt x="18589624" y="29721175"/>
                </a:lnTo>
                <a:lnTo>
                  <a:pt x="18557876" y="29711647"/>
                </a:lnTo>
                <a:lnTo>
                  <a:pt x="18526124" y="29702123"/>
                </a:lnTo>
                <a:lnTo>
                  <a:pt x="18497552" y="29698947"/>
                </a:lnTo>
                <a:lnTo>
                  <a:pt x="18465800" y="29695775"/>
                </a:lnTo>
                <a:lnTo>
                  <a:pt x="18430876" y="29695775"/>
                </a:lnTo>
                <a:lnTo>
                  <a:pt x="18399124" y="29698947"/>
                </a:lnTo>
                <a:lnTo>
                  <a:pt x="18364200" y="29702123"/>
                </a:lnTo>
                <a:lnTo>
                  <a:pt x="18332448" y="29711647"/>
                </a:lnTo>
                <a:lnTo>
                  <a:pt x="18262600" y="29730699"/>
                </a:lnTo>
                <a:lnTo>
                  <a:pt x="18192752" y="29759275"/>
                </a:lnTo>
                <a:lnTo>
                  <a:pt x="18122900" y="29794199"/>
                </a:lnTo>
                <a:lnTo>
                  <a:pt x="18049876" y="29838647"/>
                </a:lnTo>
                <a:lnTo>
                  <a:pt x="17980024" y="29883099"/>
                </a:lnTo>
                <a:lnTo>
                  <a:pt x="17907000" y="29937075"/>
                </a:lnTo>
                <a:lnTo>
                  <a:pt x="17837152" y="29994223"/>
                </a:lnTo>
                <a:lnTo>
                  <a:pt x="17767300" y="30051375"/>
                </a:lnTo>
                <a:lnTo>
                  <a:pt x="17697448" y="30114875"/>
                </a:lnTo>
                <a:lnTo>
                  <a:pt x="17633952" y="30178375"/>
                </a:lnTo>
                <a:lnTo>
                  <a:pt x="17567276" y="30241875"/>
                </a:lnTo>
                <a:lnTo>
                  <a:pt x="17506952" y="30305375"/>
                </a:lnTo>
                <a:lnTo>
                  <a:pt x="17392648" y="30432375"/>
                </a:lnTo>
                <a:lnTo>
                  <a:pt x="17291048" y="30549847"/>
                </a:lnTo>
                <a:lnTo>
                  <a:pt x="17208500" y="30651447"/>
                </a:lnTo>
                <a:lnTo>
                  <a:pt x="17145000" y="30730823"/>
                </a:lnTo>
                <a:lnTo>
                  <a:pt x="17091024" y="30803847"/>
                </a:lnTo>
                <a:lnTo>
                  <a:pt x="17116424" y="31121347"/>
                </a:lnTo>
                <a:lnTo>
                  <a:pt x="17135476" y="31432499"/>
                </a:lnTo>
                <a:lnTo>
                  <a:pt x="17151352" y="31734123"/>
                </a:lnTo>
                <a:lnTo>
                  <a:pt x="17160876" y="32026223"/>
                </a:lnTo>
                <a:lnTo>
                  <a:pt x="17167224" y="32308799"/>
                </a:lnTo>
                <a:lnTo>
                  <a:pt x="17167224" y="32578675"/>
                </a:lnTo>
                <a:lnTo>
                  <a:pt x="17164048" y="32845375"/>
                </a:lnTo>
                <a:lnTo>
                  <a:pt x="17154524" y="33099375"/>
                </a:lnTo>
                <a:lnTo>
                  <a:pt x="17145000" y="33343847"/>
                </a:lnTo>
                <a:lnTo>
                  <a:pt x="17129124" y="33581975"/>
                </a:lnTo>
                <a:lnTo>
                  <a:pt x="17110076" y="33810575"/>
                </a:lnTo>
                <a:lnTo>
                  <a:pt x="17087848" y="34032823"/>
                </a:lnTo>
                <a:lnTo>
                  <a:pt x="17059276" y="34242375"/>
                </a:lnTo>
                <a:lnTo>
                  <a:pt x="17030700" y="34448751"/>
                </a:lnTo>
                <a:lnTo>
                  <a:pt x="16998952" y="34645599"/>
                </a:lnTo>
                <a:lnTo>
                  <a:pt x="16960848" y="34832923"/>
                </a:lnTo>
                <a:lnTo>
                  <a:pt x="16922752" y="35013899"/>
                </a:lnTo>
                <a:lnTo>
                  <a:pt x="16881476" y="35188523"/>
                </a:lnTo>
                <a:lnTo>
                  <a:pt x="16837024" y="35356799"/>
                </a:lnTo>
                <a:lnTo>
                  <a:pt x="16792576" y="35515551"/>
                </a:lnTo>
                <a:lnTo>
                  <a:pt x="16741776" y="35667951"/>
                </a:lnTo>
                <a:lnTo>
                  <a:pt x="16694152" y="35813999"/>
                </a:lnTo>
                <a:lnTo>
                  <a:pt x="16640176" y="35953699"/>
                </a:lnTo>
                <a:lnTo>
                  <a:pt x="16586200" y="36087047"/>
                </a:lnTo>
                <a:lnTo>
                  <a:pt x="16529048" y="36214047"/>
                </a:lnTo>
                <a:lnTo>
                  <a:pt x="16471900" y="36331523"/>
                </a:lnTo>
                <a:lnTo>
                  <a:pt x="16414752" y="36448999"/>
                </a:lnTo>
                <a:lnTo>
                  <a:pt x="16354424" y="36556951"/>
                </a:lnTo>
                <a:lnTo>
                  <a:pt x="16294100" y="36658551"/>
                </a:lnTo>
                <a:lnTo>
                  <a:pt x="16230600" y="36756975"/>
                </a:lnTo>
                <a:lnTo>
                  <a:pt x="16167100" y="36849047"/>
                </a:lnTo>
                <a:lnTo>
                  <a:pt x="16106776" y="36934775"/>
                </a:lnTo>
                <a:lnTo>
                  <a:pt x="16040100" y="37017323"/>
                </a:lnTo>
                <a:lnTo>
                  <a:pt x="15976600" y="37093523"/>
                </a:lnTo>
                <a:lnTo>
                  <a:pt x="15913100" y="37163375"/>
                </a:lnTo>
                <a:lnTo>
                  <a:pt x="15849600" y="37233223"/>
                </a:lnTo>
                <a:lnTo>
                  <a:pt x="15786100" y="37293551"/>
                </a:lnTo>
                <a:lnTo>
                  <a:pt x="15722600" y="37353875"/>
                </a:lnTo>
                <a:lnTo>
                  <a:pt x="15659100" y="37407847"/>
                </a:lnTo>
                <a:lnTo>
                  <a:pt x="15595600" y="37458647"/>
                </a:lnTo>
                <a:lnTo>
                  <a:pt x="15535276" y="37503099"/>
                </a:lnTo>
                <a:lnTo>
                  <a:pt x="15474952" y="37547551"/>
                </a:lnTo>
                <a:lnTo>
                  <a:pt x="15414624" y="37585647"/>
                </a:lnTo>
                <a:lnTo>
                  <a:pt x="15357476" y="37620575"/>
                </a:lnTo>
                <a:lnTo>
                  <a:pt x="15300324" y="37655499"/>
                </a:lnTo>
                <a:lnTo>
                  <a:pt x="15243176" y="37684075"/>
                </a:lnTo>
                <a:lnTo>
                  <a:pt x="15138400" y="37734875"/>
                </a:lnTo>
                <a:lnTo>
                  <a:pt x="15039976" y="37772975"/>
                </a:lnTo>
                <a:lnTo>
                  <a:pt x="14951076" y="37804723"/>
                </a:lnTo>
                <a:lnTo>
                  <a:pt x="14871700" y="37826951"/>
                </a:lnTo>
                <a:lnTo>
                  <a:pt x="14805024" y="37842823"/>
                </a:lnTo>
                <a:lnTo>
                  <a:pt x="14751048" y="37852351"/>
                </a:lnTo>
                <a:lnTo>
                  <a:pt x="14712952" y="37858699"/>
                </a:lnTo>
                <a:lnTo>
                  <a:pt x="14678024" y="37861875"/>
                </a:lnTo>
                <a:lnTo>
                  <a:pt x="14611352" y="37899975"/>
                </a:lnTo>
                <a:lnTo>
                  <a:pt x="14544676" y="37938075"/>
                </a:lnTo>
                <a:lnTo>
                  <a:pt x="14478000" y="37972999"/>
                </a:lnTo>
                <a:lnTo>
                  <a:pt x="14411324" y="38004751"/>
                </a:lnTo>
                <a:lnTo>
                  <a:pt x="14341476" y="38033323"/>
                </a:lnTo>
                <a:lnTo>
                  <a:pt x="14274800" y="38061899"/>
                </a:lnTo>
                <a:lnTo>
                  <a:pt x="14204952" y="38087299"/>
                </a:lnTo>
                <a:lnTo>
                  <a:pt x="14135100" y="38112699"/>
                </a:lnTo>
                <a:lnTo>
                  <a:pt x="14068424" y="38134923"/>
                </a:lnTo>
                <a:lnTo>
                  <a:pt x="13998576" y="38153975"/>
                </a:lnTo>
                <a:lnTo>
                  <a:pt x="13925552" y="38173023"/>
                </a:lnTo>
                <a:lnTo>
                  <a:pt x="13855700" y="38188899"/>
                </a:lnTo>
                <a:lnTo>
                  <a:pt x="13785848" y="38201599"/>
                </a:lnTo>
                <a:lnTo>
                  <a:pt x="13712824" y="38214299"/>
                </a:lnTo>
                <a:lnTo>
                  <a:pt x="13569952" y="38233351"/>
                </a:lnTo>
                <a:lnTo>
                  <a:pt x="13427076" y="38246047"/>
                </a:lnTo>
                <a:lnTo>
                  <a:pt x="13281024" y="38249223"/>
                </a:lnTo>
                <a:lnTo>
                  <a:pt x="13134976" y="38246047"/>
                </a:lnTo>
                <a:lnTo>
                  <a:pt x="12985752" y="38236523"/>
                </a:lnTo>
                <a:lnTo>
                  <a:pt x="12839700" y="38220647"/>
                </a:lnTo>
                <a:lnTo>
                  <a:pt x="12690476" y="38198423"/>
                </a:lnTo>
                <a:lnTo>
                  <a:pt x="12541248" y="38166675"/>
                </a:lnTo>
                <a:lnTo>
                  <a:pt x="12388848" y="38131751"/>
                </a:lnTo>
                <a:lnTo>
                  <a:pt x="12239624" y="38093647"/>
                </a:lnTo>
                <a:lnTo>
                  <a:pt x="12087224" y="38046023"/>
                </a:lnTo>
                <a:lnTo>
                  <a:pt x="11938000" y="37995223"/>
                </a:lnTo>
                <a:lnTo>
                  <a:pt x="11785600" y="37938075"/>
                </a:lnTo>
                <a:lnTo>
                  <a:pt x="11591924" y="37858699"/>
                </a:lnTo>
                <a:lnTo>
                  <a:pt x="11398248" y="37779323"/>
                </a:lnTo>
                <a:lnTo>
                  <a:pt x="11207752" y="37693599"/>
                </a:lnTo>
                <a:lnTo>
                  <a:pt x="11020424" y="37604699"/>
                </a:lnTo>
                <a:lnTo>
                  <a:pt x="10833100" y="37509447"/>
                </a:lnTo>
                <a:lnTo>
                  <a:pt x="10645776" y="37411023"/>
                </a:lnTo>
                <a:lnTo>
                  <a:pt x="10464800" y="37309423"/>
                </a:lnTo>
                <a:lnTo>
                  <a:pt x="10280648" y="37207823"/>
                </a:lnTo>
                <a:lnTo>
                  <a:pt x="10099676" y="37099875"/>
                </a:lnTo>
                <a:lnTo>
                  <a:pt x="9921876" y="36988751"/>
                </a:lnTo>
                <a:lnTo>
                  <a:pt x="9744076" y="36874447"/>
                </a:lnTo>
                <a:lnTo>
                  <a:pt x="9566276" y="36756975"/>
                </a:lnTo>
                <a:lnTo>
                  <a:pt x="9391648" y="36636323"/>
                </a:lnTo>
                <a:lnTo>
                  <a:pt x="9220200" y="36512499"/>
                </a:lnTo>
                <a:lnTo>
                  <a:pt x="9048752" y="36388675"/>
                </a:lnTo>
                <a:lnTo>
                  <a:pt x="8880476" y="36261675"/>
                </a:lnTo>
                <a:lnTo>
                  <a:pt x="8712200" y="36131499"/>
                </a:lnTo>
                <a:lnTo>
                  <a:pt x="8543924" y="35998151"/>
                </a:lnTo>
                <a:lnTo>
                  <a:pt x="8378824" y="35864799"/>
                </a:lnTo>
                <a:lnTo>
                  <a:pt x="8216900" y="35728275"/>
                </a:lnTo>
                <a:lnTo>
                  <a:pt x="8054976" y="35591751"/>
                </a:lnTo>
                <a:lnTo>
                  <a:pt x="7893048" y="35452047"/>
                </a:lnTo>
                <a:lnTo>
                  <a:pt x="7734300" y="35312351"/>
                </a:lnTo>
                <a:lnTo>
                  <a:pt x="7575552" y="35169475"/>
                </a:lnTo>
                <a:lnTo>
                  <a:pt x="7264400" y="34880551"/>
                </a:lnTo>
                <a:lnTo>
                  <a:pt x="6959600" y="34591623"/>
                </a:lnTo>
                <a:lnTo>
                  <a:pt x="6661152" y="34296351"/>
                </a:lnTo>
                <a:lnTo>
                  <a:pt x="6365876" y="34001075"/>
                </a:lnTo>
                <a:lnTo>
                  <a:pt x="6235700" y="33861375"/>
                </a:lnTo>
                <a:lnTo>
                  <a:pt x="6105524" y="33718499"/>
                </a:lnTo>
                <a:lnTo>
                  <a:pt x="5978524" y="33575623"/>
                </a:lnTo>
                <a:lnTo>
                  <a:pt x="5854700" y="33432747"/>
                </a:lnTo>
                <a:lnTo>
                  <a:pt x="5730876" y="33286699"/>
                </a:lnTo>
                <a:lnTo>
                  <a:pt x="5610224" y="33140647"/>
                </a:lnTo>
                <a:lnTo>
                  <a:pt x="5489576" y="32991423"/>
                </a:lnTo>
                <a:lnTo>
                  <a:pt x="5372100" y="32839023"/>
                </a:lnTo>
                <a:lnTo>
                  <a:pt x="5257800" y="32686623"/>
                </a:lnTo>
                <a:lnTo>
                  <a:pt x="5143500" y="32534223"/>
                </a:lnTo>
                <a:lnTo>
                  <a:pt x="5032376" y="32378647"/>
                </a:lnTo>
                <a:lnTo>
                  <a:pt x="4924424" y="32219899"/>
                </a:lnTo>
                <a:lnTo>
                  <a:pt x="4816476" y="32054799"/>
                </a:lnTo>
                <a:lnTo>
                  <a:pt x="4711700" y="31889699"/>
                </a:lnTo>
                <a:lnTo>
                  <a:pt x="4613276" y="31718247"/>
                </a:lnTo>
                <a:lnTo>
                  <a:pt x="4514848" y="31549975"/>
                </a:lnTo>
                <a:lnTo>
                  <a:pt x="4445000" y="31419799"/>
                </a:lnTo>
                <a:lnTo>
                  <a:pt x="4375152" y="31292799"/>
                </a:lnTo>
                <a:lnTo>
                  <a:pt x="4311648" y="31159447"/>
                </a:lnTo>
                <a:lnTo>
                  <a:pt x="4244976" y="31029275"/>
                </a:lnTo>
                <a:lnTo>
                  <a:pt x="4184648" y="30895923"/>
                </a:lnTo>
                <a:lnTo>
                  <a:pt x="4124324" y="30762575"/>
                </a:lnTo>
                <a:lnTo>
                  <a:pt x="4067176" y="30629223"/>
                </a:lnTo>
                <a:lnTo>
                  <a:pt x="4010024" y="30492699"/>
                </a:lnTo>
                <a:lnTo>
                  <a:pt x="3959224" y="30356175"/>
                </a:lnTo>
                <a:lnTo>
                  <a:pt x="3908424" y="30219647"/>
                </a:lnTo>
                <a:lnTo>
                  <a:pt x="3860800" y="30083123"/>
                </a:lnTo>
                <a:lnTo>
                  <a:pt x="3813176" y="29943423"/>
                </a:lnTo>
                <a:lnTo>
                  <a:pt x="3771900" y="29803723"/>
                </a:lnTo>
                <a:lnTo>
                  <a:pt x="3730624" y="29664023"/>
                </a:lnTo>
                <a:lnTo>
                  <a:pt x="3692524" y="29521147"/>
                </a:lnTo>
                <a:lnTo>
                  <a:pt x="3657600" y="29378275"/>
                </a:lnTo>
                <a:lnTo>
                  <a:pt x="3635376" y="29263975"/>
                </a:lnTo>
                <a:lnTo>
                  <a:pt x="3619500" y="29146499"/>
                </a:lnTo>
                <a:lnTo>
                  <a:pt x="3603624" y="29035375"/>
                </a:lnTo>
                <a:lnTo>
                  <a:pt x="3590924" y="28921075"/>
                </a:lnTo>
                <a:lnTo>
                  <a:pt x="3581400" y="28809947"/>
                </a:lnTo>
                <a:lnTo>
                  <a:pt x="3575048" y="28698823"/>
                </a:lnTo>
                <a:lnTo>
                  <a:pt x="3571876" y="28590875"/>
                </a:lnTo>
                <a:lnTo>
                  <a:pt x="3568700" y="28479747"/>
                </a:lnTo>
                <a:lnTo>
                  <a:pt x="3571876" y="28320999"/>
                </a:lnTo>
                <a:lnTo>
                  <a:pt x="3581400" y="28162247"/>
                </a:lnTo>
                <a:lnTo>
                  <a:pt x="3594100" y="28009847"/>
                </a:lnTo>
                <a:lnTo>
                  <a:pt x="3609976" y="27857447"/>
                </a:lnTo>
                <a:lnTo>
                  <a:pt x="3632200" y="27711399"/>
                </a:lnTo>
                <a:lnTo>
                  <a:pt x="3660776" y="27565347"/>
                </a:lnTo>
                <a:lnTo>
                  <a:pt x="3689352" y="27425647"/>
                </a:lnTo>
                <a:lnTo>
                  <a:pt x="3724276" y="27289123"/>
                </a:lnTo>
                <a:lnTo>
                  <a:pt x="3759200" y="27155775"/>
                </a:lnTo>
                <a:lnTo>
                  <a:pt x="3797300" y="27028775"/>
                </a:lnTo>
                <a:lnTo>
                  <a:pt x="3838576" y="26901775"/>
                </a:lnTo>
                <a:lnTo>
                  <a:pt x="3883024" y="26784299"/>
                </a:lnTo>
                <a:lnTo>
                  <a:pt x="3924300" y="26666823"/>
                </a:lnTo>
                <a:lnTo>
                  <a:pt x="3971924" y="26555699"/>
                </a:lnTo>
                <a:lnTo>
                  <a:pt x="4016376" y="26450923"/>
                </a:lnTo>
                <a:lnTo>
                  <a:pt x="4064000" y="26349323"/>
                </a:lnTo>
                <a:lnTo>
                  <a:pt x="4111624" y="26250899"/>
                </a:lnTo>
                <a:lnTo>
                  <a:pt x="4156076" y="26161999"/>
                </a:lnTo>
                <a:lnTo>
                  <a:pt x="4244976" y="25993723"/>
                </a:lnTo>
                <a:lnTo>
                  <a:pt x="4330700" y="25850847"/>
                </a:lnTo>
                <a:lnTo>
                  <a:pt x="4406900" y="25730199"/>
                </a:lnTo>
                <a:lnTo>
                  <a:pt x="4470400" y="25634947"/>
                </a:lnTo>
                <a:lnTo>
                  <a:pt x="4518024" y="25565099"/>
                </a:lnTo>
                <a:lnTo>
                  <a:pt x="4559300" y="25507947"/>
                </a:lnTo>
                <a:lnTo>
                  <a:pt x="4699000" y="25355547"/>
                </a:lnTo>
                <a:lnTo>
                  <a:pt x="4838700" y="25203147"/>
                </a:lnTo>
                <a:lnTo>
                  <a:pt x="4984752" y="25053923"/>
                </a:lnTo>
                <a:lnTo>
                  <a:pt x="5133976" y="24904699"/>
                </a:lnTo>
                <a:lnTo>
                  <a:pt x="5286376" y="24758647"/>
                </a:lnTo>
                <a:lnTo>
                  <a:pt x="5441952" y="24615775"/>
                </a:lnTo>
                <a:lnTo>
                  <a:pt x="5600700" y="24476075"/>
                </a:lnTo>
                <a:lnTo>
                  <a:pt x="5762624" y="24336375"/>
                </a:lnTo>
                <a:lnTo>
                  <a:pt x="5927724" y="24196675"/>
                </a:lnTo>
                <a:lnTo>
                  <a:pt x="6092824" y="24060147"/>
                </a:lnTo>
                <a:lnTo>
                  <a:pt x="6264276" y="23926799"/>
                </a:lnTo>
                <a:lnTo>
                  <a:pt x="6435724" y="23796623"/>
                </a:lnTo>
                <a:lnTo>
                  <a:pt x="6607176" y="23666447"/>
                </a:lnTo>
                <a:lnTo>
                  <a:pt x="6781800" y="23539447"/>
                </a:lnTo>
                <a:lnTo>
                  <a:pt x="6959600" y="23415623"/>
                </a:lnTo>
                <a:lnTo>
                  <a:pt x="7137400" y="23291799"/>
                </a:lnTo>
                <a:lnTo>
                  <a:pt x="7315200" y="23171147"/>
                </a:lnTo>
                <a:lnTo>
                  <a:pt x="7496176" y="23050499"/>
                </a:lnTo>
                <a:lnTo>
                  <a:pt x="7677152" y="22936199"/>
                </a:lnTo>
                <a:lnTo>
                  <a:pt x="7858124" y="22821899"/>
                </a:lnTo>
                <a:lnTo>
                  <a:pt x="8039100" y="22707599"/>
                </a:lnTo>
                <a:lnTo>
                  <a:pt x="8220076" y="22599647"/>
                </a:lnTo>
                <a:lnTo>
                  <a:pt x="8582024" y="22386923"/>
                </a:lnTo>
                <a:lnTo>
                  <a:pt x="8940800" y="22180547"/>
                </a:lnTo>
                <a:lnTo>
                  <a:pt x="9299576" y="21986875"/>
                </a:lnTo>
                <a:lnTo>
                  <a:pt x="9648824" y="21802723"/>
                </a:lnTo>
                <a:lnTo>
                  <a:pt x="9994900" y="21624923"/>
                </a:lnTo>
                <a:lnTo>
                  <a:pt x="10331448" y="21459823"/>
                </a:lnTo>
                <a:lnTo>
                  <a:pt x="10655300" y="21304247"/>
                </a:lnTo>
                <a:lnTo>
                  <a:pt x="10969624" y="21158199"/>
                </a:lnTo>
                <a:lnTo>
                  <a:pt x="11271248" y="21021675"/>
                </a:lnTo>
                <a:lnTo>
                  <a:pt x="11557000" y="20894675"/>
                </a:lnTo>
                <a:lnTo>
                  <a:pt x="11826876" y="20777199"/>
                </a:lnTo>
                <a:lnTo>
                  <a:pt x="12080876" y="20672423"/>
                </a:lnTo>
                <a:lnTo>
                  <a:pt x="12312648" y="20577175"/>
                </a:lnTo>
                <a:lnTo>
                  <a:pt x="12709524" y="20421599"/>
                </a:lnTo>
                <a:lnTo>
                  <a:pt x="13011152" y="20307299"/>
                </a:lnTo>
                <a:lnTo>
                  <a:pt x="13201648" y="20237447"/>
                </a:lnTo>
                <a:lnTo>
                  <a:pt x="13268324" y="20215223"/>
                </a:lnTo>
                <a:lnTo>
                  <a:pt x="13208000" y="18389599"/>
                </a:lnTo>
                <a:lnTo>
                  <a:pt x="13103224" y="18513423"/>
                </a:lnTo>
                <a:lnTo>
                  <a:pt x="13001624" y="18634075"/>
                </a:lnTo>
                <a:lnTo>
                  <a:pt x="12900024" y="18748375"/>
                </a:lnTo>
                <a:lnTo>
                  <a:pt x="12798424" y="18856323"/>
                </a:lnTo>
                <a:lnTo>
                  <a:pt x="12700000" y="18961099"/>
                </a:lnTo>
                <a:lnTo>
                  <a:pt x="12601576" y="19059523"/>
                </a:lnTo>
                <a:lnTo>
                  <a:pt x="12506324" y="19154775"/>
                </a:lnTo>
                <a:lnTo>
                  <a:pt x="12411076" y="19243675"/>
                </a:lnTo>
                <a:lnTo>
                  <a:pt x="12319000" y="19329399"/>
                </a:lnTo>
                <a:lnTo>
                  <a:pt x="12226924" y="19408775"/>
                </a:lnTo>
                <a:lnTo>
                  <a:pt x="12134848" y="19484975"/>
                </a:lnTo>
                <a:lnTo>
                  <a:pt x="12045952" y="19557999"/>
                </a:lnTo>
                <a:lnTo>
                  <a:pt x="11960224" y="19627847"/>
                </a:lnTo>
                <a:lnTo>
                  <a:pt x="11871324" y="19691347"/>
                </a:lnTo>
                <a:lnTo>
                  <a:pt x="11788776" y="19751675"/>
                </a:lnTo>
                <a:lnTo>
                  <a:pt x="11703048" y="19808823"/>
                </a:lnTo>
                <a:lnTo>
                  <a:pt x="11623676" y="19859623"/>
                </a:lnTo>
                <a:lnTo>
                  <a:pt x="11541124" y="19910423"/>
                </a:lnTo>
                <a:lnTo>
                  <a:pt x="11461752" y="19954875"/>
                </a:lnTo>
                <a:lnTo>
                  <a:pt x="11385552" y="19999323"/>
                </a:lnTo>
                <a:lnTo>
                  <a:pt x="11309352" y="20037423"/>
                </a:lnTo>
                <a:lnTo>
                  <a:pt x="11236324" y="20075523"/>
                </a:lnTo>
                <a:lnTo>
                  <a:pt x="11163300" y="20107275"/>
                </a:lnTo>
                <a:lnTo>
                  <a:pt x="11090276" y="20139023"/>
                </a:lnTo>
                <a:lnTo>
                  <a:pt x="11020424" y="20164423"/>
                </a:lnTo>
                <a:lnTo>
                  <a:pt x="10950576" y="20189823"/>
                </a:lnTo>
                <a:lnTo>
                  <a:pt x="10883900" y="20212047"/>
                </a:lnTo>
                <a:lnTo>
                  <a:pt x="10820400" y="20231099"/>
                </a:lnTo>
                <a:lnTo>
                  <a:pt x="10693400" y="20262847"/>
                </a:lnTo>
                <a:lnTo>
                  <a:pt x="10575924" y="20288247"/>
                </a:lnTo>
                <a:lnTo>
                  <a:pt x="10461624" y="20304123"/>
                </a:lnTo>
                <a:lnTo>
                  <a:pt x="10356848" y="20310475"/>
                </a:lnTo>
                <a:lnTo>
                  <a:pt x="10258424" y="20313647"/>
                </a:lnTo>
                <a:lnTo>
                  <a:pt x="10166352" y="20310475"/>
                </a:lnTo>
                <a:lnTo>
                  <a:pt x="10080624" y="20300947"/>
                </a:lnTo>
                <a:lnTo>
                  <a:pt x="10001248" y="20291423"/>
                </a:lnTo>
                <a:lnTo>
                  <a:pt x="9931400" y="20275547"/>
                </a:lnTo>
                <a:lnTo>
                  <a:pt x="9864724" y="20259675"/>
                </a:lnTo>
                <a:lnTo>
                  <a:pt x="9807576" y="20240623"/>
                </a:lnTo>
                <a:lnTo>
                  <a:pt x="9759952" y="20224747"/>
                </a:lnTo>
                <a:lnTo>
                  <a:pt x="9715500" y="20205699"/>
                </a:lnTo>
                <a:lnTo>
                  <a:pt x="9683752" y="20189823"/>
                </a:lnTo>
                <a:lnTo>
                  <a:pt x="9636124" y="20164423"/>
                </a:lnTo>
                <a:lnTo>
                  <a:pt x="9620248" y="20154899"/>
                </a:lnTo>
                <a:lnTo>
                  <a:pt x="9493248" y="20135847"/>
                </a:lnTo>
                <a:lnTo>
                  <a:pt x="9369424" y="20113623"/>
                </a:lnTo>
                <a:lnTo>
                  <a:pt x="9251952" y="20085047"/>
                </a:lnTo>
                <a:lnTo>
                  <a:pt x="9140824" y="20053299"/>
                </a:lnTo>
                <a:lnTo>
                  <a:pt x="9032876" y="20018375"/>
                </a:lnTo>
                <a:lnTo>
                  <a:pt x="8928100" y="19977099"/>
                </a:lnTo>
                <a:lnTo>
                  <a:pt x="8826500" y="19932647"/>
                </a:lnTo>
                <a:lnTo>
                  <a:pt x="8731248" y="19888199"/>
                </a:lnTo>
                <a:lnTo>
                  <a:pt x="8642352" y="19837399"/>
                </a:lnTo>
                <a:lnTo>
                  <a:pt x="8553448" y="19783423"/>
                </a:lnTo>
                <a:lnTo>
                  <a:pt x="8470900" y="19726275"/>
                </a:lnTo>
                <a:lnTo>
                  <a:pt x="8391524" y="19665947"/>
                </a:lnTo>
                <a:lnTo>
                  <a:pt x="8318500" y="19602447"/>
                </a:lnTo>
                <a:lnTo>
                  <a:pt x="8245476" y="19538947"/>
                </a:lnTo>
                <a:lnTo>
                  <a:pt x="8178800" y="19469099"/>
                </a:lnTo>
                <a:lnTo>
                  <a:pt x="8112124" y="19399247"/>
                </a:lnTo>
                <a:lnTo>
                  <a:pt x="8051800" y="19326223"/>
                </a:lnTo>
                <a:lnTo>
                  <a:pt x="7994648" y="19253199"/>
                </a:lnTo>
                <a:lnTo>
                  <a:pt x="7940676" y="19176999"/>
                </a:lnTo>
                <a:lnTo>
                  <a:pt x="7889876" y="19097623"/>
                </a:lnTo>
                <a:lnTo>
                  <a:pt x="7842248" y="19018247"/>
                </a:lnTo>
                <a:lnTo>
                  <a:pt x="7797800" y="18938875"/>
                </a:lnTo>
                <a:lnTo>
                  <a:pt x="7756524" y="18856323"/>
                </a:lnTo>
                <a:lnTo>
                  <a:pt x="7715248" y="18770599"/>
                </a:lnTo>
                <a:lnTo>
                  <a:pt x="7680324" y="18688047"/>
                </a:lnTo>
                <a:lnTo>
                  <a:pt x="7645400" y="18602323"/>
                </a:lnTo>
                <a:lnTo>
                  <a:pt x="7613648" y="18516599"/>
                </a:lnTo>
                <a:lnTo>
                  <a:pt x="7585076" y="18430875"/>
                </a:lnTo>
                <a:lnTo>
                  <a:pt x="7559676" y="18341975"/>
                </a:lnTo>
                <a:lnTo>
                  <a:pt x="7537448" y="18256247"/>
                </a:lnTo>
                <a:lnTo>
                  <a:pt x="7515224" y="18167351"/>
                </a:lnTo>
                <a:lnTo>
                  <a:pt x="7496176" y="18081623"/>
                </a:lnTo>
                <a:lnTo>
                  <a:pt x="7461248" y="17910175"/>
                </a:lnTo>
                <a:lnTo>
                  <a:pt x="7435848" y="17738723"/>
                </a:lnTo>
                <a:lnTo>
                  <a:pt x="7416800" y="17570451"/>
                </a:lnTo>
                <a:lnTo>
                  <a:pt x="7404100" y="17408523"/>
                </a:lnTo>
                <a:lnTo>
                  <a:pt x="7394576" y="17252951"/>
                </a:lnTo>
                <a:lnTo>
                  <a:pt x="7391400" y="17100551"/>
                </a:lnTo>
                <a:lnTo>
                  <a:pt x="7391400" y="16960851"/>
                </a:lnTo>
                <a:lnTo>
                  <a:pt x="7394576" y="16830675"/>
                </a:lnTo>
                <a:lnTo>
                  <a:pt x="7400924" y="16710025"/>
                </a:lnTo>
                <a:lnTo>
                  <a:pt x="7407276" y="16602075"/>
                </a:lnTo>
                <a:lnTo>
                  <a:pt x="7423152" y="16424275"/>
                </a:lnTo>
                <a:lnTo>
                  <a:pt x="7435848" y="16313149"/>
                </a:lnTo>
                <a:lnTo>
                  <a:pt x="7442200" y="16271874"/>
                </a:lnTo>
                <a:lnTo>
                  <a:pt x="8559800" y="16271874"/>
                </a:lnTo>
                <a:lnTo>
                  <a:pt x="9334500" y="15567024"/>
                </a:lnTo>
                <a:lnTo>
                  <a:pt x="10083800" y="14871700"/>
                </a:lnTo>
                <a:lnTo>
                  <a:pt x="10814048" y="14189075"/>
                </a:lnTo>
                <a:lnTo>
                  <a:pt x="11522076" y="13519149"/>
                </a:lnTo>
                <a:lnTo>
                  <a:pt x="12207876" y="12865099"/>
                </a:lnTo>
                <a:lnTo>
                  <a:pt x="12874624" y="12223749"/>
                </a:lnTo>
                <a:lnTo>
                  <a:pt x="13515976" y="11595100"/>
                </a:lnTo>
                <a:lnTo>
                  <a:pt x="14135100" y="10985499"/>
                </a:lnTo>
                <a:lnTo>
                  <a:pt x="14732000" y="10391775"/>
                </a:lnTo>
                <a:lnTo>
                  <a:pt x="15303500" y="9813925"/>
                </a:lnTo>
                <a:lnTo>
                  <a:pt x="15855952" y="9255125"/>
                </a:lnTo>
                <a:lnTo>
                  <a:pt x="16383000" y="8712198"/>
                </a:lnTo>
                <a:lnTo>
                  <a:pt x="16884648" y="8191500"/>
                </a:lnTo>
                <a:lnTo>
                  <a:pt x="17364076" y="7689850"/>
                </a:lnTo>
                <a:lnTo>
                  <a:pt x="17821276" y="7210425"/>
                </a:lnTo>
                <a:lnTo>
                  <a:pt x="18253076" y="6750050"/>
                </a:lnTo>
                <a:lnTo>
                  <a:pt x="18659476" y="6311900"/>
                </a:lnTo>
                <a:lnTo>
                  <a:pt x="19040476" y="5899150"/>
                </a:lnTo>
                <a:lnTo>
                  <a:pt x="19399248" y="5508625"/>
                </a:lnTo>
                <a:lnTo>
                  <a:pt x="19729448" y="5143500"/>
                </a:lnTo>
                <a:lnTo>
                  <a:pt x="20320000" y="4489450"/>
                </a:lnTo>
                <a:lnTo>
                  <a:pt x="20802600" y="3940174"/>
                </a:lnTo>
                <a:lnTo>
                  <a:pt x="21183600" y="3502024"/>
                </a:lnTo>
                <a:lnTo>
                  <a:pt x="21456648" y="3181349"/>
                </a:lnTo>
                <a:lnTo>
                  <a:pt x="21678900" y="2917825"/>
                </a:lnTo>
                <a:lnTo>
                  <a:pt x="21599524" y="2816225"/>
                </a:lnTo>
                <a:lnTo>
                  <a:pt x="21529676" y="2711450"/>
                </a:lnTo>
                <a:lnTo>
                  <a:pt x="21466176" y="2613025"/>
                </a:lnTo>
                <a:lnTo>
                  <a:pt x="21409024" y="2511425"/>
                </a:lnTo>
                <a:lnTo>
                  <a:pt x="21361400" y="2416174"/>
                </a:lnTo>
                <a:lnTo>
                  <a:pt x="21320124" y="2320925"/>
                </a:lnTo>
                <a:lnTo>
                  <a:pt x="21282024" y="2225675"/>
                </a:lnTo>
                <a:lnTo>
                  <a:pt x="21250276" y="2136775"/>
                </a:lnTo>
                <a:lnTo>
                  <a:pt x="21224876" y="2047875"/>
                </a:lnTo>
                <a:lnTo>
                  <a:pt x="21205824" y="1958975"/>
                </a:lnTo>
                <a:lnTo>
                  <a:pt x="21189952" y="1876425"/>
                </a:lnTo>
                <a:lnTo>
                  <a:pt x="21180424" y="1793875"/>
                </a:lnTo>
                <a:lnTo>
                  <a:pt x="21170900" y="1717675"/>
                </a:lnTo>
                <a:lnTo>
                  <a:pt x="21167724" y="1641475"/>
                </a:lnTo>
                <a:lnTo>
                  <a:pt x="21167724" y="1568450"/>
                </a:lnTo>
                <a:lnTo>
                  <a:pt x="21170900" y="1501775"/>
                </a:lnTo>
                <a:lnTo>
                  <a:pt x="21177248" y="1435100"/>
                </a:lnTo>
                <a:lnTo>
                  <a:pt x="21183600" y="1371600"/>
                </a:lnTo>
                <a:lnTo>
                  <a:pt x="21193124" y="1311275"/>
                </a:lnTo>
                <a:lnTo>
                  <a:pt x="21205824" y="1257300"/>
                </a:lnTo>
                <a:lnTo>
                  <a:pt x="21231224" y="1158875"/>
                </a:lnTo>
                <a:lnTo>
                  <a:pt x="21256624" y="1073150"/>
                </a:lnTo>
                <a:lnTo>
                  <a:pt x="21282024" y="1009650"/>
                </a:lnTo>
                <a:lnTo>
                  <a:pt x="21304248" y="958850"/>
                </a:lnTo>
                <a:lnTo>
                  <a:pt x="21326476" y="920750"/>
                </a:lnTo>
                <a:lnTo>
                  <a:pt x="21377276" y="835025"/>
                </a:lnTo>
                <a:lnTo>
                  <a:pt x="21428076" y="752475"/>
                </a:lnTo>
                <a:lnTo>
                  <a:pt x="21478876" y="676275"/>
                </a:lnTo>
                <a:lnTo>
                  <a:pt x="21532848" y="606425"/>
                </a:lnTo>
                <a:lnTo>
                  <a:pt x="21586824" y="539750"/>
                </a:lnTo>
                <a:lnTo>
                  <a:pt x="21640800" y="476250"/>
                </a:lnTo>
                <a:lnTo>
                  <a:pt x="21697952" y="419100"/>
                </a:lnTo>
                <a:lnTo>
                  <a:pt x="21755100" y="365125"/>
                </a:lnTo>
                <a:lnTo>
                  <a:pt x="21812248" y="317500"/>
                </a:lnTo>
                <a:lnTo>
                  <a:pt x="21869400" y="273050"/>
                </a:lnTo>
                <a:lnTo>
                  <a:pt x="21926552" y="231775"/>
                </a:lnTo>
                <a:lnTo>
                  <a:pt x="21983700" y="193675"/>
                </a:lnTo>
                <a:lnTo>
                  <a:pt x="22044024" y="158750"/>
                </a:lnTo>
                <a:lnTo>
                  <a:pt x="22104352" y="130175"/>
                </a:lnTo>
                <a:lnTo>
                  <a:pt x="22164676" y="101600"/>
                </a:lnTo>
                <a:lnTo>
                  <a:pt x="22221824" y="79375"/>
                </a:lnTo>
                <a:lnTo>
                  <a:pt x="22282152" y="60325"/>
                </a:lnTo>
                <a:lnTo>
                  <a:pt x="22342476" y="41275"/>
                </a:lnTo>
                <a:lnTo>
                  <a:pt x="22402800" y="28575"/>
                </a:lnTo>
                <a:lnTo>
                  <a:pt x="22463124" y="15875"/>
                </a:lnTo>
                <a:lnTo>
                  <a:pt x="22523448" y="9525"/>
                </a:lnTo>
                <a:lnTo>
                  <a:pt x="22583776" y="3175"/>
                </a:lnTo>
                <a:lnTo>
                  <a:pt x="22644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KSO_Shape"/>
          <p:cNvSpPr/>
          <p:nvPr/>
        </p:nvSpPr>
        <p:spPr bwMode="auto">
          <a:xfrm>
            <a:off x="4984792" y="2912228"/>
            <a:ext cx="852158" cy="1256253"/>
          </a:xfrm>
          <a:custGeom>
            <a:avLst/>
            <a:gdLst>
              <a:gd name="T0" fmla="*/ 5492752 w 25942924"/>
              <a:gd name="T1" fmla="*/ 26927175 h 38249223"/>
              <a:gd name="T2" fmla="*/ 4702176 w 25942924"/>
              <a:gd name="T3" fmla="*/ 29870399 h 38249223"/>
              <a:gd name="T4" fmla="*/ 8432800 w 25942924"/>
              <a:gd name="T5" fmla="*/ 33918523 h 38249223"/>
              <a:gd name="T6" fmla="*/ 12493624 w 25942924"/>
              <a:gd name="T7" fmla="*/ 34394775 h 38249223"/>
              <a:gd name="T8" fmla="*/ 13274676 w 25942924"/>
              <a:gd name="T9" fmla="*/ 32511999 h 38249223"/>
              <a:gd name="T10" fmla="*/ 10582276 w 25942924"/>
              <a:gd name="T11" fmla="*/ 31924623 h 38249223"/>
              <a:gd name="T12" fmla="*/ 8715376 w 25942924"/>
              <a:gd name="T13" fmla="*/ 29327475 h 38249223"/>
              <a:gd name="T14" fmla="*/ 9842500 w 25942924"/>
              <a:gd name="T15" fmla="*/ 27247847 h 38249223"/>
              <a:gd name="T16" fmla="*/ 11585576 w 25942924"/>
              <a:gd name="T17" fmla="*/ 27184347 h 38249223"/>
              <a:gd name="T18" fmla="*/ 12966700 w 25942924"/>
              <a:gd name="T19" fmla="*/ 27428823 h 38249223"/>
              <a:gd name="T20" fmla="*/ 13033376 w 25942924"/>
              <a:gd name="T21" fmla="*/ 26250899 h 38249223"/>
              <a:gd name="T22" fmla="*/ 10887076 w 25942924"/>
              <a:gd name="T23" fmla="*/ 26177875 h 38249223"/>
              <a:gd name="T24" fmla="*/ 5676900 w 25942924"/>
              <a:gd name="T25" fmla="*/ 974724 h 38249223"/>
              <a:gd name="T26" fmla="*/ 7677152 w 25942924"/>
              <a:gd name="T27" fmla="*/ 2273299 h 38249223"/>
              <a:gd name="T28" fmla="*/ 10979152 w 25942924"/>
              <a:gd name="T29" fmla="*/ 1511299 h 38249223"/>
              <a:gd name="T30" fmla="*/ 12147552 w 25942924"/>
              <a:gd name="T31" fmla="*/ 4095748 h 38249223"/>
              <a:gd name="T32" fmla="*/ 13385800 w 25942924"/>
              <a:gd name="T33" fmla="*/ 6937374 h 38249223"/>
              <a:gd name="T34" fmla="*/ 12369800 w 25942924"/>
              <a:gd name="T35" fmla="*/ 8848724 h 38249223"/>
              <a:gd name="T36" fmla="*/ 10944224 w 25942924"/>
              <a:gd name="T37" fmla="*/ 10118724 h 38249223"/>
              <a:gd name="T38" fmla="*/ 8134352 w 25942924"/>
              <a:gd name="T39" fmla="*/ 10988674 h 38249223"/>
              <a:gd name="T40" fmla="*/ 6178552 w 25942924"/>
              <a:gd name="T41" fmla="*/ 9788524 h 38249223"/>
              <a:gd name="T42" fmla="*/ 7943848 w 25942924"/>
              <a:gd name="T43" fmla="*/ 8858248 h 38249223"/>
              <a:gd name="T44" fmla="*/ 9032876 w 25942924"/>
              <a:gd name="T45" fmla="*/ 6708774 h 38249223"/>
              <a:gd name="T46" fmla="*/ 7140576 w 25942924"/>
              <a:gd name="T47" fmla="*/ 4949824 h 38249223"/>
              <a:gd name="T48" fmla="*/ 4384676 w 25942924"/>
              <a:gd name="T49" fmla="*/ 6226174 h 38249223"/>
              <a:gd name="T50" fmla="*/ 3854448 w 25942924"/>
              <a:gd name="T51" fmla="*/ 9004298 h 38249223"/>
              <a:gd name="T52" fmla="*/ 5695952 w 25942924"/>
              <a:gd name="T53" fmla="*/ 11490323 h 38249223"/>
              <a:gd name="T54" fmla="*/ 9324976 w 25942924"/>
              <a:gd name="T55" fmla="*/ 12211049 h 38249223"/>
              <a:gd name="T56" fmla="*/ 11537952 w 25942924"/>
              <a:gd name="T57" fmla="*/ 12665073 h 38249223"/>
              <a:gd name="T58" fmla="*/ 7064376 w 25942924"/>
              <a:gd name="T59" fmla="*/ 14573249 h 38249223"/>
              <a:gd name="T60" fmla="*/ 2994024 w 25942924"/>
              <a:gd name="T61" fmla="*/ 14096999 h 38249223"/>
              <a:gd name="T62" fmla="*/ 1031876 w 25942924"/>
              <a:gd name="T63" fmla="*/ 12036423 h 38249223"/>
              <a:gd name="T64" fmla="*/ 1216024 w 25942924"/>
              <a:gd name="T65" fmla="*/ 8693149 h 38249223"/>
              <a:gd name="T66" fmla="*/ 9524 w 25942924"/>
              <a:gd name="T67" fmla="*/ 6108699 h 38249223"/>
              <a:gd name="T68" fmla="*/ 1527176 w 25942924"/>
              <a:gd name="T69" fmla="*/ 3692524 h 38249223"/>
              <a:gd name="T70" fmla="*/ 3810000 w 25942924"/>
              <a:gd name="T71" fmla="*/ 1657349 h 38249223"/>
              <a:gd name="T72" fmla="*/ 23053676 w 25942924"/>
              <a:gd name="T73" fmla="*/ 38100 h 38249223"/>
              <a:gd name="T74" fmla="*/ 25657176 w 25942924"/>
              <a:gd name="T75" fmla="*/ 2285999 h 38249223"/>
              <a:gd name="T76" fmla="*/ 25558752 w 25942924"/>
              <a:gd name="T77" fmla="*/ 6111875 h 38249223"/>
              <a:gd name="T78" fmla="*/ 19513552 w 25942924"/>
              <a:gd name="T79" fmla="*/ 13350875 h 38249223"/>
              <a:gd name="T80" fmla="*/ 19570700 w 25942924"/>
              <a:gd name="T81" fmla="*/ 15982949 h 38249223"/>
              <a:gd name="T82" fmla="*/ 17770476 w 25942924"/>
              <a:gd name="T83" fmla="*/ 18173699 h 38249223"/>
              <a:gd name="T84" fmla="*/ 23190200 w 25942924"/>
              <a:gd name="T85" fmla="*/ 20151723 h 38249223"/>
              <a:gd name="T86" fmla="*/ 25063448 w 25942924"/>
              <a:gd name="T87" fmla="*/ 22933023 h 38249223"/>
              <a:gd name="T88" fmla="*/ 22244048 w 25942924"/>
              <a:gd name="T89" fmla="*/ 24831675 h 38249223"/>
              <a:gd name="T90" fmla="*/ 21183600 w 25942924"/>
              <a:gd name="T91" fmla="*/ 26219147 h 38249223"/>
              <a:gd name="T92" fmla="*/ 21983700 w 25942924"/>
              <a:gd name="T93" fmla="*/ 28184475 h 38249223"/>
              <a:gd name="T94" fmla="*/ 20805776 w 25942924"/>
              <a:gd name="T95" fmla="*/ 30540323 h 38249223"/>
              <a:gd name="T96" fmla="*/ 19091276 w 25942924"/>
              <a:gd name="T97" fmla="*/ 30613347 h 38249223"/>
              <a:gd name="T98" fmla="*/ 18430876 w 25942924"/>
              <a:gd name="T99" fmla="*/ 29695775 h 38249223"/>
              <a:gd name="T100" fmla="*/ 17110076 w 25942924"/>
              <a:gd name="T101" fmla="*/ 33810575 h 38249223"/>
              <a:gd name="T102" fmla="*/ 15474952 w 25942924"/>
              <a:gd name="T103" fmla="*/ 37547551 h 38249223"/>
              <a:gd name="T104" fmla="*/ 12985752 w 25942924"/>
              <a:gd name="T105" fmla="*/ 38236523 h 38249223"/>
              <a:gd name="T106" fmla="*/ 7734300 w 25942924"/>
              <a:gd name="T107" fmla="*/ 35312351 h 38249223"/>
              <a:gd name="T108" fmla="*/ 3908424 w 25942924"/>
              <a:gd name="T109" fmla="*/ 30219647 h 38249223"/>
              <a:gd name="T110" fmla="*/ 4111624 w 25942924"/>
              <a:gd name="T111" fmla="*/ 26250899 h 38249223"/>
              <a:gd name="T112" fmla="*/ 8940800 w 25942924"/>
              <a:gd name="T113" fmla="*/ 22180547 h 38249223"/>
              <a:gd name="T114" fmla="*/ 11788776 w 25942924"/>
              <a:gd name="T115" fmla="*/ 19751675 h 38249223"/>
              <a:gd name="T116" fmla="*/ 9369424 w 25942924"/>
              <a:gd name="T117" fmla="*/ 20113623 h 38249223"/>
              <a:gd name="T118" fmla="*/ 7461248 w 25942924"/>
              <a:gd name="T119" fmla="*/ 17910175 h 38249223"/>
              <a:gd name="T120" fmla="*/ 19040476 w 25942924"/>
              <a:gd name="T121" fmla="*/ 5899150 h 38249223"/>
              <a:gd name="T122" fmla="*/ 21304248 w 25942924"/>
              <a:gd name="T123" fmla="*/ 958850 h 38249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42924" h="38249223">
                <a:moveTo>
                  <a:pt x="12957176" y="23977599"/>
                </a:moveTo>
                <a:lnTo>
                  <a:pt x="12753976" y="24034747"/>
                </a:lnTo>
                <a:lnTo>
                  <a:pt x="12515848" y="24101423"/>
                </a:lnTo>
                <a:lnTo>
                  <a:pt x="12195176" y="24193499"/>
                </a:lnTo>
                <a:lnTo>
                  <a:pt x="11811000" y="24307799"/>
                </a:lnTo>
                <a:lnTo>
                  <a:pt x="11363324" y="24444323"/>
                </a:lnTo>
                <a:lnTo>
                  <a:pt x="10871200" y="24599899"/>
                </a:lnTo>
                <a:lnTo>
                  <a:pt x="10337800" y="24771347"/>
                </a:lnTo>
                <a:lnTo>
                  <a:pt x="10061576" y="24866599"/>
                </a:lnTo>
                <a:lnTo>
                  <a:pt x="9779000" y="24961847"/>
                </a:lnTo>
                <a:lnTo>
                  <a:pt x="9490076" y="25063447"/>
                </a:lnTo>
                <a:lnTo>
                  <a:pt x="9197976" y="25168223"/>
                </a:lnTo>
                <a:lnTo>
                  <a:pt x="8905876" y="25276175"/>
                </a:lnTo>
                <a:lnTo>
                  <a:pt x="8610600" y="25387299"/>
                </a:lnTo>
                <a:lnTo>
                  <a:pt x="8318500" y="25501599"/>
                </a:lnTo>
                <a:lnTo>
                  <a:pt x="8026400" y="25615899"/>
                </a:lnTo>
                <a:lnTo>
                  <a:pt x="7737476" y="25736547"/>
                </a:lnTo>
                <a:lnTo>
                  <a:pt x="7451724" y="25857199"/>
                </a:lnTo>
                <a:lnTo>
                  <a:pt x="7172324" y="25981023"/>
                </a:lnTo>
                <a:lnTo>
                  <a:pt x="6899276" y="26108023"/>
                </a:lnTo>
                <a:lnTo>
                  <a:pt x="6632576" y="26235023"/>
                </a:lnTo>
                <a:lnTo>
                  <a:pt x="6378576" y="26362023"/>
                </a:lnTo>
                <a:lnTo>
                  <a:pt x="6134100" y="26495375"/>
                </a:lnTo>
                <a:lnTo>
                  <a:pt x="5899152" y="26625547"/>
                </a:lnTo>
                <a:lnTo>
                  <a:pt x="5880100" y="26638247"/>
                </a:lnTo>
                <a:lnTo>
                  <a:pt x="5822952" y="26673175"/>
                </a:lnTo>
                <a:lnTo>
                  <a:pt x="5734048" y="26730323"/>
                </a:lnTo>
                <a:lnTo>
                  <a:pt x="5683248" y="26771599"/>
                </a:lnTo>
                <a:lnTo>
                  <a:pt x="5622924" y="26816047"/>
                </a:lnTo>
                <a:lnTo>
                  <a:pt x="5559424" y="26866847"/>
                </a:lnTo>
                <a:lnTo>
                  <a:pt x="5492752" y="26927175"/>
                </a:lnTo>
                <a:lnTo>
                  <a:pt x="5422900" y="26990675"/>
                </a:lnTo>
                <a:lnTo>
                  <a:pt x="5349876" y="27063699"/>
                </a:lnTo>
                <a:lnTo>
                  <a:pt x="5276848" y="27143075"/>
                </a:lnTo>
                <a:lnTo>
                  <a:pt x="5200648" y="27228799"/>
                </a:lnTo>
                <a:lnTo>
                  <a:pt x="5124448" y="27320875"/>
                </a:lnTo>
                <a:lnTo>
                  <a:pt x="5048248" y="27419299"/>
                </a:lnTo>
                <a:lnTo>
                  <a:pt x="5000624" y="27489147"/>
                </a:lnTo>
                <a:lnTo>
                  <a:pt x="4953000" y="27565347"/>
                </a:lnTo>
                <a:lnTo>
                  <a:pt x="4905376" y="27641547"/>
                </a:lnTo>
                <a:lnTo>
                  <a:pt x="4857752" y="27720923"/>
                </a:lnTo>
                <a:lnTo>
                  <a:pt x="4813300" y="27806647"/>
                </a:lnTo>
                <a:lnTo>
                  <a:pt x="4768848" y="27892375"/>
                </a:lnTo>
                <a:lnTo>
                  <a:pt x="4727576" y="27981275"/>
                </a:lnTo>
                <a:lnTo>
                  <a:pt x="4689476" y="28076523"/>
                </a:lnTo>
                <a:lnTo>
                  <a:pt x="4667248" y="28187647"/>
                </a:lnTo>
                <a:lnTo>
                  <a:pt x="4645024" y="28298775"/>
                </a:lnTo>
                <a:lnTo>
                  <a:pt x="4629152" y="28409899"/>
                </a:lnTo>
                <a:lnTo>
                  <a:pt x="4616448" y="28517847"/>
                </a:lnTo>
                <a:lnTo>
                  <a:pt x="4603752" y="28628975"/>
                </a:lnTo>
                <a:lnTo>
                  <a:pt x="4597400" y="28736923"/>
                </a:lnTo>
                <a:lnTo>
                  <a:pt x="4594224" y="28841699"/>
                </a:lnTo>
                <a:lnTo>
                  <a:pt x="4591048" y="28949647"/>
                </a:lnTo>
                <a:lnTo>
                  <a:pt x="4594224" y="29054423"/>
                </a:lnTo>
                <a:lnTo>
                  <a:pt x="4597400" y="29159199"/>
                </a:lnTo>
                <a:lnTo>
                  <a:pt x="4603752" y="29263975"/>
                </a:lnTo>
                <a:lnTo>
                  <a:pt x="4613276" y="29365575"/>
                </a:lnTo>
                <a:lnTo>
                  <a:pt x="4625976" y="29470347"/>
                </a:lnTo>
                <a:lnTo>
                  <a:pt x="4641848" y="29568775"/>
                </a:lnTo>
                <a:lnTo>
                  <a:pt x="4657724" y="29670375"/>
                </a:lnTo>
                <a:lnTo>
                  <a:pt x="4679952" y="29771975"/>
                </a:lnTo>
                <a:lnTo>
                  <a:pt x="4702176" y="29870399"/>
                </a:lnTo>
                <a:lnTo>
                  <a:pt x="4727576" y="29968823"/>
                </a:lnTo>
                <a:lnTo>
                  <a:pt x="4756152" y="30064075"/>
                </a:lnTo>
                <a:lnTo>
                  <a:pt x="4784724" y="30162499"/>
                </a:lnTo>
                <a:lnTo>
                  <a:pt x="4816476" y="30257747"/>
                </a:lnTo>
                <a:lnTo>
                  <a:pt x="4851400" y="30352999"/>
                </a:lnTo>
                <a:lnTo>
                  <a:pt x="4889500" y="30448247"/>
                </a:lnTo>
                <a:lnTo>
                  <a:pt x="4927600" y="30543499"/>
                </a:lnTo>
                <a:lnTo>
                  <a:pt x="4968876" y="30635575"/>
                </a:lnTo>
                <a:lnTo>
                  <a:pt x="5010152" y="30727647"/>
                </a:lnTo>
                <a:lnTo>
                  <a:pt x="5057776" y="30819723"/>
                </a:lnTo>
                <a:lnTo>
                  <a:pt x="5102224" y="30911799"/>
                </a:lnTo>
                <a:lnTo>
                  <a:pt x="5203824" y="31092775"/>
                </a:lnTo>
                <a:lnTo>
                  <a:pt x="5308600" y="31270575"/>
                </a:lnTo>
                <a:lnTo>
                  <a:pt x="5438776" y="31461075"/>
                </a:lnTo>
                <a:lnTo>
                  <a:pt x="5578476" y="31648399"/>
                </a:lnTo>
                <a:lnTo>
                  <a:pt x="5721352" y="31829375"/>
                </a:lnTo>
                <a:lnTo>
                  <a:pt x="5867400" y="32007175"/>
                </a:lnTo>
                <a:lnTo>
                  <a:pt x="6022976" y="32178623"/>
                </a:lnTo>
                <a:lnTo>
                  <a:pt x="6181724" y="32343723"/>
                </a:lnTo>
                <a:lnTo>
                  <a:pt x="6343648" y="32505647"/>
                </a:lnTo>
                <a:lnTo>
                  <a:pt x="6515100" y="32664399"/>
                </a:lnTo>
                <a:lnTo>
                  <a:pt x="6686552" y="32813623"/>
                </a:lnTo>
                <a:lnTo>
                  <a:pt x="6864352" y="32959675"/>
                </a:lnTo>
                <a:lnTo>
                  <a:pt x="7048500" y="33102547"/>
                </a:lnTo>
                <a:lnTo>
                  <a:pt x="7235824" y="33235899"/>
                </a:lnTo>
                <a:lnTo>
                  <a:pt x="7426324" y="33366075"/>
                </a:lnTo>
                <a:lnTo>
                  <a:pt x="7620000" y="33486723"/>
                </a:lnTo>
                <a:lnTo>
                  <a:pt x="7816848" y="33604199"/>
                </a:lnTo>
                <a:lnTo>
                  <a:pt x="8020048" y="33715323"/>
                </a:lnTo>
                <a:lnTo>
                  <a:pt x="8223248" y="33820099"/>
                </a:lnTo>
                <a:lnTo>
                  <a:pt x="8432800" y="33918523"/>
                </a:lnTo>
                <a:lnTo>
                  <a:pt x="8642352" y="34010599"/>
                </a:lnTo>
                <a:lnTo>
                  <a:pt x="8855076" y="34093147"/>
                </a:lnTo>
                <a:lnTo>
                  <a:pt x="9074152" y="34172523"/>
                </a:lnTo>
                <a:lnTo>
                  <a:pt x="9290048" y="34242375"/>
                </a:lnTo>
                <a:lnTo>
                  <a:pt x="9512300" y="34305875"/>
                </a:lnTo>
                <a:lnTo>
                  <a:pt x="9734552" y="34363023"/>
                </a:lnTo>
                <a:lnTo>
                  <a:pt x="9845676" y="34388423"/>
                </a:lnTo>
                <a:lnTo>
                  <a:pt x="9959976" y="34413823"/>
                </a:lnTo>
                <a:lnTo>
                  <a:pt x="10071100" y="34432875"/>
                </a:lnTo>
                <a:lnTo>
                  <a:pt x="10185400" y="34455099"/>
                </a:lnTo>
                <a:lnTo>
                  <a:pt x="10299700" y="34470975"/>
                </a:lnTo>
                <a:lnTo>
                  <a:pt x="10414000" y="34490023"/>
                </a:lnTo>
                <a:lnTo>
                  <a:pt x="10528300" y="34502723"/>
                </a:lnTo>
                <a:lnTo>
                  <a:pt x="10642600" y="34515423"/>
                </a:lnTo>
                <a:lnTo>
                  <a:pt x="10756900" y="34524947"/>
                </a:lnTo>
                <a:lnTo>
                  <a:pt x="10871200" y="34534475"/>
                </a:lnTo>
                <a:lnTo>
                  <a:pt x="10985500" y="34540823"/>
                </a:lnTo>
                <a:lnTo>
                  <a:pt x="11102976" y="34543999"/>
                </a:lnTo>
                <a:lnTo>
                  <a:pt x="11217276" y="34547175"/>
                </a:lnTo>
                <a:lnTo>
                  <a:pt x="11334752" y="34547175"/>
                </a:lnTo>
                <a:lnTo>
                  <a:pt x="11449048" y="34543999"/>
                </a:lnTo>
                <a:lnTo>
                  <a:pt x="11566524" y="34540823"/>
                </a:lnTo>
                <a:lnTo>
                  <a:pt x="11674476" y="34534475"/>
                </a:lnTo>
                <a:lnTo>
                  <a:pt x="11779248" y="34521775"/>
                </a:lnTo>
                <a:lnTo>
                  <a:pt x="11887200" y="34509075"/>
                </a:lnTo>
                <a:lnTo>
                  <a:pt x="11995152" y="34496375"/>
                </a:lnTo>
                <a:lnTo>
                  <a:pt x="12103100" y="34480499"/>
                </a:lnTo>
                <a:lnTo>
                  <a:pt x="12211048" y="34458275"/>
                </a:lnTo>
                <a:lnTo>
                  <a:pt x="12322176" y="34439223"/>
                </a:lnTo>
                <a:lnTo>
                  <a:pt x="12430124" y="34413823"/>
                </a:lnTo>
                <a:lnTo>
                  <a:pt x="12493624" y="34394775"/>
                </a:lnTo>
                <a:lnTo>
                  <a:pt x="12557124" y="34372547"/>
                </a:lnTo>
                <a:lnTo>
                  <a:pt x="12614276" y="34350323"/>
                </a:lnTo>
                <a:lnTo>
                  <a:pt x="12668248" y="34328099"/>
                </a:lnTo>
                <a:lnTo>
                  <a:pt x="12722224" y="34302699"/>
                </a:lnTo>
                <a:lnTo>
                  <a:pt x="12769848" y="34274123"/>
                </a:lnTo>
                <a:lnTo>
                  <a:pt x="12817476" y="34245547"/>
                </a:lnTo>
                <a:lnTo>
                  <a:pt x="12861924" y="34216975"/>
                </a:lnTo>
                <a:lnTo>
                  <a:pt x="12903200" y="34185223"/>
                </a:lnTo>
                <a:lnTo>
                  <a:pt x="12944476" y="34153475"/>
                </a:lnTo>
                <a:lnTo>
                  <a:pt x="12982576" y="34118547"/>
                </a:lnTo>
                <a:lnTo>
                  <a:pt x="13014324" y="34083623"/>
                </a:lnTo>
                <a:lnTo>
                  <a:pt x="13049248" y="34045523"/>
                </a:lnTo>
                <a:lnTo>
                  <a:pt x="13077824" y="34010599"/>
                </a:lnTo>
                <a:lnTo>
                  <a:pt x="13106400" y="33969323"/>
                </a:lnTo>
                <a:lnTo>
                  <a:pt x="13131800" y="33931223"/>
                </a:lnTo>
                <a:lnTo>
                  <a:pt x="13157200" y="33889947"/>
                </a:lnTo>
                <a:lnTo>
                  <a:pt x="13176248" y="33845499"/>
                </a:lnTo>
                <a:lnTo>
                  <a:pt x="13198476" y="33804223"/>
                </a:lnTo>
                <a:lnTo>
                  <a:pt x="13214352" y="33759775"/>
                </a:lnTo>
                <a:lnTo>
                  <a:pt x="13233400" y="33715323"/>
                </a:lnTo>
                <a:lnTo>
                  <a:pt x="13246100" y="33667699"/>
                </a:lnTo>
                <a:lnTo>
                  <a:pt x="13271500" y="33575623"/>
                </a:lnTo>
                <a:lnTo>
                  <a:pt x="13290552" y="33477199"/>
                </a:lnTo>
                <a:lnTo>
                  <a:pt x="13303248" y="33375599"/>
                </a:lnTo>
                <a:lnTo>
                  <a:pt x="13312776" y="33273999"/>
                </a:lnTo>
                <a:lnTo>
                  <a:pt x="13315952" y="33169223"/>
                </a:lnTo>
                <a:lnTo>
                  <a:pt x="13315952" y="33061275"/>
                </a:lnTo>
                <a:lnTo>
                  <a:pt x="13312776" y="32953323"/>
                </a:lnTo>
                <a:lnTo>
                  <a:pt x="13306424" y="32845375"/>
                </a:lnTo>
                <a:lnTo>
                  <a:pt x="13296900" y="32734247"/>
                </a:lnTo>
                <a:lnTo>
                  <a:pt x="13274676" y="32511999"/>
                </a:lnTo>
                <a:lnTo>
                  <a:pt x="13252448" y="32292923"/>
                </a:lnTo>
                <a:lnTo>
                  <a:pt x="13227048" y="32073847"/>
                </a:lnTo>
                <a:lnTo>
                  <a:pt x="13217524" y="31965899"/>
                </a:lnTo>
                <a:lnTo>
                  <a:pt x="13211176" y="31857947"/>
                </a:lnTo>
                <a:lnTo>
                  <a:pt x="13204824" y="31756347"/>
                </a:lnTo>
                <a:lnTo>
                  <a:pt x="13201648" y="31654747"/>
                </a:lnTo>
                <a:lnTo>
                  <a:pt x="13204824" y="31553147"/>
                </a:lnTo>
                <a:lnTo>
                  <a:pt x="13208000" y="31457899"/>
                </a:lnTo>
                <a:lnTo>
                  <a:pt x="13128624" y="31511875"/>
                </a:lnTo>
                <a:lnTo>
                  <a:pt x="13049248" y="31559499"/>
                </a:lnTo>
                <a:lnTo>
                  <a:pt x="12966700" y="31607123"/>
                </a:lnTo>
                <a:lnTo>
                  <a:pt x="12884152" y="31654747"/>
                </a:lnTo>
                <a:lnTo>
                  <a:pt x="12798424" y="31696023"/>
                </a:lnTo>
                <a:lnTo>
                  <a:pt x="12712700" y="31737299"/>
                </a:lnTo>
                <a:lnTo>
                  <a:pt x="12623800" y="31775399"/>
                </a:lnTo>
                <a:lnTo>
                  <a:pt x="12534900" y="31810323"/>
                </a:lnTo>
                <a:lnTo>
                  <a:pt x="12395200" y="31861123"/>
                </a:lnTo>
                <a:lnTo>
                  <a:pt x="12255500" y="31902399"/>
                </a:lnTo>
                <a:lnTo>
                  <a:pt x="12118976" y="31940499"/>
                </a:lnTo>
                <a:lnTo>
                  <a:pt x="11979276" y="31969075"/>
                </a:lnTo>
                <a:lnTo>
                  <a:pt x="11842752" y="31991299"/>
                </a:lnTo>
                <a:lnTo>
                  <a:pt x="11706224" y="32010347"/>
                </a:lnTo>
                <a:lnTo>
                  <a:pt x="11569700" y="32019875"/>
                </a:lnTo>
                <a:lnTo>
                  <a:pt x="11433176" y="32023047"/>
                </a:lnTo>
                <a:lnTo>
                  <a:pt x="11309352" y="32026223"/>
                </a:lnTo>
                <a:lnTo>
                  <a:pt x="11185524" y="32023047"/>
                </a:lnTo>
                <a:lnTo>
                  <a:pt x="11061700" y="32013523"/>
                </a:lnTo>
                <a:lnTo>
                  <a:pt x="10937876" y="32000823"/>
                </a:lnTo>
                <a:lnTo>
                  <a:pt x="10817224" y="31978599"/>
                </a:lnTo>
                <a:lnTo>
                  <a:pt x="10699752" y="31956375"/>
                </a:lnTo>
                <a:lnTo>
                  <a:pt x="10582276" y="31924623"/>
                </a:lnTo>
                <a:lnTo>
                  <a:pt x="10464800" y="31889699"/>
                </a:lnTo>
                <a:lnTo>
                  <a:pt x="10350500" y="31848423"/>
                </a:lnTo>
                <a:lnTo>
                  <a:pt x="10239376" y="31803975"/>
                </a:lnTo>
                <a:lnTo>
                  <a:pt x="10131424" y="31756347"/>
                </a:lnTo>
                <a:lnTo>
                  <a:pt x="10023476" y="31702375"/>
                </a:lnTo>
                <a:lnTo>
                  <a:pt x="9918700" y="31642047"/>
                </a:lnTo>
                <a:lnTo>
                  <a:pt x="9817100" y="31578547"/>
                </a:lnTo>
                <a:lnTo>
                  <a:pt x="9721848" y="31511875"/>
                </a:lnTo>
                <a:lnTo>
                  <a:pt x="9626600" y="31438847"/>
                </a:lnTo>
                <a:lnTo>
                  <a:pt x="9534524" y="31365823"/>
                </a:lnTo>
                <a:lnTo>
                  <a:pt x="9448800" y="31286447"/>
                </a:lnTo>
                <a:lnTo>
                  <a:pt x="9366248" y="31200723"/>
                </a:lnTo>
                <a:lnTo>
                  <a:pt x="9286876" y="31114999"/>
                </a:lnTo>
                <a:lnTo>
                  <a:pt x="9210676" y="31022923"/>
                </a:lnTo>
                <a:lnTo>
                  <a:pt x="9140824" y="30930847"/>
                </a:lnTo>
                <a:lnTo>
                  <a:pt x="9077324" y="30832423"/>
                </a:lnTo>
                <a:lnTo>
                  <a:pt x="9017000" y="30730823"/>
                </a:lnTo>
                <a:lnTo>
                  <a:pt x="8959848" y="30626047"/>
                </a:lnTo>
                <a:lnTo>
                  <a:pt x="8909048" y="30518099"/>
                </a:lnTo>
                <a:lnTo>
                  <a:pt x="8864600" y="30410147"/>
                </a:lnTo>
                <a:lnTo>
                  <a:pt x="8826500" y="30295847"/>
                </a:lnTo>
                <a:lnTo>
                  <a:pt x="8791576" y="30178375"/>
                </a:lnTo>
                <a:lnTo>
                  <a:pt x="8766176" y="30060899"/>
                </a:lnTo>
                <a:lnTo>
                  <a:pt x="8743952" y="29940247"/>
                </a:lnTo>
                <a:lnTo>
                  <a:pt x="8728076" y="29816423"/>
                </a:lnTo>
                <a:lnTo>
                  <a:pt x="8715376" y="29676723"/>
                </a:lnTo>
                <a:lnTo>
                  <a:pt x="8712200" y="29606875"/>
                </a:lnTo>
                <a:lnTo>
                  <a:pt x="8709024" y="29537023"/>
                </a:lnTo>
                <a:lnTo>
                  <a:pt x="8709024" y="29467175"/>
                </a:lnTo>
                <a:lnTo>
                  <a:pt x="8712200" y="29397323"/>
                </a:lnTo>
                <a:lnTo>
                  <a:pt x="8715376" y="29327475"/>
                </a:lnTo>
                <a:lnTo>
                  <a:pt x="8721724" y="29260799"/>
                </a:lnTo>
                <a:lnTo>
                  <a:pt x="8731248" y="29190947"/>
                </a:lnTo>
                <a:lnTo>
                  <a:pt x="8740776" y="29124275"/>
                </a:lnTo>
                <a:lnTo>
                  <a:pt x="8753476" y="29057599"/>
                </a:lnTo>
                <a:lnTo>
                  <a:pt x="8766176" y="28990923"/>
                </a:lnTo>
                <a:lnTo>
                  <a:pt x="8782048" y="28924247"/>
                </a:lnTo>
                <a:lnTo>
                  <a:pt x="8801100" y="28857575"/>
                </a:lnTo>
                <a:lnTo>
                  <a:pt x="8820152" y="28794075"/>
                </a:lnTo>
                <a:lnTo>
                  <a:pt x="8845552" y="28730575"/>
                </a:lnTo>
                <a:lnTo>
                  <a:pt x="8870952" y="28648023"/>
                </a:lnTo>
                <a:lnTo>
                  <a:pt x="8896352" y="28565475"/>
                </a:lnTo>
                <a:lnTo>
                  <a:pt x="8924924" y="28486099"/>
                </a:lnTo>
                <a:lnTo>
                  <a:pt x="8956676" y="28403547"/>
                </a:lnTo>
                <a:lnTo>
                  <a:pt x="9023352" y="28247975"/>
                </a:lnTo>
                <a:lnTo>
                  <a:pt x="9096376" y="28092399"/>
                </a:lnTo>
                <a:lnTo>
                  <a:pt x="9175752" y="27943175"/>
                </a:lnTo>
                <a:lnTo>
                  <a:pt x="9261476" y="27797123"/>
                </a:lnTo>
                <a:lnTo>
                  <a:pt x="9347200" y="27657423"/>
                </a:lnTo>
                <a:lnTo>
                  <a:pt x="9439276" y="27520899"/>
                </a:lnTo>
                <a:lnTo>
                  <a:pt x="9480552" y="27447875"/>
                </a:lnTo>
                <a:lnTo>
                  <a:pt x="9521824" y="27381199"/>
                </a:lnTo>
                <a:lnTo>
                  <a:pt x="9563100" y="27324047"/>
                </a:lnTo>
                <a:lnTo>
                  <a:pt x="9601200" y="27270075"/>
                </a:lnTo>
                <a:lnTo>
                  <a:pt x="9639300" y="27228799"/>
                </a:lnTo>
                <a:lnTo>
                  <a:pt x="9674224" y="27193875"/>
                </a:lnTo>
                <a:lnTo>
                  <a:pt x="9705976" y="27168475"/>
                </a:lnTo>
                <a:lnTo>
                  <a:pt x="9721848" y="27162123"/>
                </a:lnTo>
                <a:lnTo>
                  <a:pt x="9737724" y="27155775"/>
                </a:lnTo>
                <a:lnTo>
                  <a:pt x="9763124" y="27181175"/>
                </a:lnTo>
                <a:lnTo>
                  <a:pt x="9798048" y="27212923"/>
                </a:lnTo>
                <a:lnTo>
                  <a:pt x="9842500" y="27247847"/>
                </a:lnTo>
                <a:lnTo>
                  <a:pt x="9902824" y="27285947"/>
                </a:lnTo>
                <a:lnTo>
                  <a:pt x="9975848" y="27327223"/>
                </a:lnTo>
                <a:lnTo>
                  <a:pt x="10017124" y="27346275"/>
                </a:lnTo>
                <a:lnTo>
                  <a:pt x="10058400" y="27365323"/>
                </a:lnTo>
                <a:lnTo>
                  <a:pt x="10106024" y="27381199"/>
                </a:lnTo>
                <a:lnTo>
                  <a:pt x="10156824" y="27397075"/>
                </a:lnTo>
                <a:lnTo>
                  <a:pt x="10210800" y="27409775"/>
                </a:lnTo>
                <a:lnTo>
                  <a:pt x="10264776" y="27422475"/>
                </a:lnTo>
                <a:lnTo>
                  <a:pt x="10325100" y="27428823"/>
                </a:lnTo>
                <a:lnTo>
                  <a:pt x="10388600" y="27435175"/>
                </a:lnTo>
                <a:lnTo>
                  <a:pt x="10452100" y="27435175"/>
                </a:lnTo>
                <a:lnTo>
                  <a:pt x="10521952" y="27435175"/>
                </a:lnTo>
                <a:lnTo>
                  <a:pt x="10594976" y="27428823"/>
                </a:lnTo>
                <a:lnTo>
                  <a:pt x="10668000" y="27416123"/>
                </a:lnTo>
                <a:lnTo>
                  <a:pt x="10744200" y="27400247"/>
                </a:lnTo>
                <a:lnTo>
                  <a:pt x="10826752" y="27378023"/>
                </a:lnTo>
                <a:lnTo>
                  <a:pt x="10909300" y="27349447"/>
                </a:lnTo>
                <a:lnTo>
                  <a:pt x="10995024" y="27314523"/>
                </a:lnTo>
                <a:lnTo>
                  <a:pt x="11083924" y="27276423"/>
                </a:lnTo>
                <a:lnTo>
                  <a:pt x="11176000" y="27228799"/>
                </a:lnTo>
                <a:lnTo>
                  <a:pt x="11271248" y="27174823"/>
                </a:lnTo>
                <a:lnTo>
                  <a:pt x="11369676" y="27111323"/>
                </a:lnTo>
                <a:lnTo>
                  <a:pt x="11395076" y="27111323"/>
                </a:lnTo>
                <a:lnTo>
                  <a:pt x="11420476" y="27111323"/>
                </a:lnTo>
                <a:lnTo>
                  <a:pt x="11455400" y="27114499"/>
                </a:lnTo>
                <a:lnTo>
                  <a:pt x="11490324" y="27124023"/>
                </a:lnTo>
                <a:lnTo>
                  <a:pt x="11525248" y="27136723"/>
                </a:lnTo>
                <a:lnTo>
                  <a:pt x="11541124" y="27146247"/>
                </a:lnTo>
                <a:lnTo>
                  <a:pt x="11557000" y="27155775"/>
                </a:lnTo>
                <a:lnTo>
                  <a:pt x="11572876" y="27168475"/>
                </a:lnTo>
                <a:lnTo>
                  <a:pt x="11585576" y="27184347"/>
                </a:lnTo>
                <a:lnTo>
                  <a:pt x="11595100" y="27200223"/>
                </a:lnTo>
                <a:lnTo>
                  <a:pt x="11601448" y="27219275"/>
                </a:lnTo>
                <a:lnTo>
                  <a:pt x="11607800" y="27238323"/>
                </a:lnTo>
                <a:lnTo>
                  <a:pt x="11607800" y="27263723"/>
                </a:lnTo>
                <a:lnTo>
                  <a:pt x="11607800" y="27292299"/>
                </a:lnTo>
                <a:lnTo>
                  <a:pt x="11601448" y="27320875"/>
                </a:lnTo>
                <a:lnTo>
                  <a:pt x="11588752" y="27352623"/>
                </a:lnTo>
                <a:lnTo>
                  <a:pt x="11576048" y="27390723"/>
                </a:lnTo>
                <a:lnTo>
                  <a:pt x="11553824" y="27428823"/>
                </a:lnTo>
                <a:lnTo>
                  <a:pt x="11528424" y="27473275"/>
                </a:lnTo>
                <a:lnTo>
                  <a:pt x="11496676" y="27520899"/>
                </a:lnTo>
                <a:lnTo>
                  <a:pt x="11458576" y="27571699"/>
                </a:lnTo>
                <a:lnTo>
                  <a:pt x="11414124" y="27625675"/>
                </a:lnTo>
                <a:lnTo>
                  <a:pt x="11363324" y="27685999"/>
                </a:lnTo>
                <a:lnTo>
                  <a:pt x="11303000" y="27749499"/>
                </a:lnTo>
                <a:lnTo>
                  <a:pt x="11236324" y="27816175"/>
                </a:lnTo>
                <a:lnTo>
                  <a:pt x="11315700" y="27812999"/>
                </a:lnTo>
                <a:lnTo>
                  <a:pt x="11528424" y="27793947"/>
                </a:lnTo>
                <a:lnTo>
                  <a:pt x="11671300" y="27778075"/>
                </a:lnTo>
                <a:lnTo>
                  <a:pt x="11826876" y="27759023"/>
                </a:lnTo>
                <a:lnTo>
                  <a:pt x="11998324" y="27733623"/>
                </a:lnTo>
                <a:lnTo>
                  <a:pt x="12176124" y="27701875"/>
                </a:lnTo>
                <a:lnTo>
                  <a:pt x="12353924" y="27663775"/>
                </a:lnTo>
                <a:lnTo>
                  <a:pt x="12439648" y="27641547"/>
                </a:lnTo>
                <a:lnTo>
                  <a:pt x="12525376" y="27616147"/>
                </a:lnTo>
                <a:lnTo>
                  <a:pt x="12607924" y="27590747"/>
                </a:lnTo>
                <a:lnTo>
                  <a:pt x="12690476" y="27562175"/>
                </a:lnTo>
                <a:lnTo>
                  <a:pt x="12766676" y="27533599"/>
                </a:lnTo>
                <a:lnTo>
                  <a:pt x="12839700" y="27501847"/>
                </a:lnTo>
                <a:lnTo>
                  <a:pt x="12906376" y="27466923"/>
                </a:lnTo>
                <a:lnTo>
                  <a:pt x="12966700" y="27428823"/>
                </a:lnTo>
                <a:lnTo>
                  <a:pt x="13020676" y="27390723"/>
                </a:lnTo>
                <a:lnTo>
                  <a:pt x="13071476" y="27349447"/>
                </a:lnTo>
                <a:lnTo>
                  <a:pt x="13090524" y="27327223"/>
                </a:lnTo>
                <a:lnTo>
                  <a:pt x="13109576" y="27304999"/>
                </a:lnTo>
                <a:lnTo>
                  <a:pt x="13128624" y="27279599"/>
                </a:lnTo>
                <a:lnTo>
                  <a:pt x="13141324" y="27257375"/>
                </a:lnTo>
                <a:lnTo>
                  <a:pt x="13154024" y="27231975"/>
                </a:lnTo>
                <a:lnTo>
                  <a:pt x="13166724" y="27206575"/>
                </a:lnTo>
                <a:lnTo>
                  <a:pt x="13173076" y="27181175"/>
                </a:lnTo>
                <a:lnTo>
                  <a:pt x="13179424" y="27155775"/>
                </a:lnTo>
                <a:lnTo>
                  <a:pt x="12030076" y="27066875"/>
                </a:lnTo>
                <a:lnTo>
                  <a:pt x="12141200" y="27009723"/>
                </a:lnTo>
                <a:lnTo>
                  <a:pt x="12261848" y="26949399"/>
                </a:lnTo>
                <a:lnTo>
                  <a:pt x="12404724" y="26870023"/>
                </a:lnTo>
                <a:lnTo>
                  <a:pt x="12560300" y="26777947"/>
                </a:lnTo>
                <a:lnTo>
                  <a:pt x="12639676" y="26727147"/>
                </a:lnTo>
                <a:lnTo>
                  <a:pt x="12715876" y="26679523"/>
                </a:lnTo>
                <a:lnTo>
                  <a:pt x="12788900" y="26628723"/>
                </a:lnTo>
                <a:lnTo>
                  <a:pt x="12855576" y="26577923"/>
                </a:lnTo>
                <a:lnTo>
                  <a:pt x="12915900" y="26527123"/>
                </a:lnTo>
                <a:lnTo>
                  <a:pt x="12969876" y="26476323"/>
                </a:lnTo>
                <a:lnTo>
                  <a:pt x="13011152" y="26428699"/>
                </a:lnTo>
                <a:lnTo>
                  <a:pt x="13027024" y="26406475"/>
                </a:lnTo>
                <a:lnTo>
                  <a:pt x="13042900" y="26384247"/>
                </a:lnTo>
                <a:lnTo>
                  <a:pt x="13052424" y="26362023"/>
                </a:lnTo>
                <a:lnTo>
                  <a:pt x="13058776" y="26339799"/>
                </a:lnTo>
                <a:lnTo>
                  <a:pt x="13061952" y="26320747"/>
                </a:lnTo>
                <a:lnTo>
                  <a:pt x="13061952" y="26301699"/>
                </a:lnTo>
                <a:lnTo>
                  <a:pt x="13055600" y="26282647"/>
                </a:lnTo>
                <a:lnTo>
                  <a:pt x="13046076" y="26266775"/>
                </a:lnTo>
                <a:lnTo>
                  <a:pt x="13033376" y="26250899"/>
                </a:lnTo>
                <a:lnTo>
                  <a:pt x="13014324" y="26238199"/>
                </a:lnTo>
                <a:lnTo>
                  <a:pt x="12992100" y="26222323"/>
                </a:lnTo>
                <a:lnTo>
                  <a:pt x="12960352" y="26212799"/>
                </a:lnTo>
                <a:lnTo>
                  <a:pt x="12928600" y="26200099"/>
                </a:lnTo>
                <a:lnTo>
                  <a:pt x="12887324" y="26193747"/>
                </a:lnTo>
                <a:lnTo>
                  <a:pt x="12842876" y="26184223"/>
                </a:lnTo>
                <a:lnTo>
                  <a:pt x="12792076" y="26177875"/>
                </a:lnTo>
                <a:lnTo>
                  <a:pt x="12731752" y="26174699"/>
                </a:lnTo>
                <a:lnTo>
                  <a:pt x="12668248" y="26174699"/>
                </a:lnTo>
                <a:lnTo>
                  <a:pt x="12598400" y="26171523"/>
                </a:lnTo>
                <a:lnTo>
                  <a:pt x="12519024" y="26174699"/>
                </a:lnTo>
                <a:lnTo>
                  <a:pt x="12344400" y="26184223"/>
                </a:lnTo>
                <a:lnTo>
                  <a:pt x="12138024" y="26203275"/>
                </a:lnTo>
                <a:lnTo>
                  <a:pt x="11899900" y="26231847"/>
                </a:lnTo>
                <a:lnTo>
                  <a:pt x="11630024" y="26269947"/>
                </a:lnTo>
                <a:lnTo>
                  <a:pt x="11325224" y="26317575"/>
                </a:lnTo>
                <a:lnTo>
                  <a:pt x="11287124" y="26320747"/>
                </a:lnTo>
                <a:lnTo>
                  <a:pt x="11242676" y="26323923"/>
                </a:lnTo>
                <a:lnTo>
                  <a:pt x="11188700" y="26327099"/>
                </a:lnTo>
                <a:lnTo>
                  <a:pt x="11128376" y="26327099"/>
                </a:lnTo>
                <a:lnTo>
                  <a:pt x="11068048" y="26323923"/>
                </a:lnTo>
                <a:lnTo>
                  <a:pt x="11007724" y="26314399"/>
                </a:lnTo>
                <a:lnTo>
                  <a:pt x="10982324" y="26308047"/>
                </a:lnTo>
                <a:lnTo>
                  <a:pt x="10956924" y="26301699"/>
                </a:lnTo>
                <a:lnTo>
                  <a:pt x="10934700" y="26288999"/>
                </a:lnTo>
                <a:lnTo>
                  <a:pt x="10915648" y="26276299"/>
                </a:lnTo>
                <a:lnTo>
                  <a:pt x="10899776" y="26263599"/>
                </a:lnTo>
                <a:lnTo>
                  <a:pt x="10887076" y="26244547"/>
                </a:lnTo>
                <a:lnTo>
                  <a:pt x="10880724" y="26225499"/>
                </a:lnTo>
                <a:lnTo>
                  <a:pt x="10880724" y="26203275"/>
                </a:lnTo>
                <a:lnTo>
                  <a:pt x="10887076" y="26177875"/>
                </a:lnTo>
                <a:lnTo>
                  <a:pt x="10896600" y="26149299"/>
                </a:lnTo>
                <a:lnTo>
                  <a:pt x="10915648" y="26117547"/>
                </a:lnTo>
                <a:lnTo>
                  <a:pt x="10941048" y="26082623"/>
                </a:lnTo>
                <a:lnTo>
                  <a:pt x="10975976" y="26044523"/>
                </a:lnTo>
                <a:lnTo>
                  <a:pt x="11017248" y="26000075"/>
                </a:lnTo>
                <a:lnTo>
                  <a:pt x="11068048" y="25952447"/>
                </a:lnTo>
                <a:lnTo>
                  <a:pt x="11128376" y="25901647"/>
                </a:lnTo>
                <a:lnTo>
                  <a:pt x="11201400" y="25847675"/>
                </a:lnTo>
                <a:lnTo>
                  <a:pt x="11280776" y="25787347"/>
                </a:lnTo>
                <a:lnTo>
                  <a:pt x="11344276" y="25742899"/>
                </a:lnTo>
                <a:lnTo>
                  <a:pt x="11512552" y="25615899"/>
                </a:lnTo>
                <a:lnTo>
                  <a:pt x="11626848" y="25526999"/>
                </a:lnTo>
                <a:lnTo>
                  <a:pt x="11753848" y="25425399"/>
                </a:lnTo>
                <a:lnTo>
                  <a:pt x="11893552" y="25307923"/>
                </a:lnTo>
                <a:lnTo>
                  <a:pt x="12036424" y="25180923"/>
                </a:lnTo>
                <a:lnTo>
                  <a:pt x="12185648" y="25044399"/>
                </a:lnTo>
                <a:lnTo>
                  <a:pt x="12331700" y="24901523"/>
                </a:lnTo>
                <a:lnTo>
                  <a:pt x="12401552" y="24825323"/>
                </a:lnTo>
                <a:lnTo>
                  <a:pt x="12471400" y="24749123"/>
                </a:lnTo>
                <a:lnTo>
                  <a:pt x="12538076" y="24672923"/>
                </a:lnTo>
                <a:lnTo>
                  <a:pt x="12604752" y="24596723"/>
                </a:lnTo>
                <a:lnTo>
                  <a:pt x="12665076" y="24517347"/>
                </a:lnTo>
                <a:lnTo>
                  <a:pt x="12722224" y="24441147"/>
                </a:lnTo>
                <a:lnTo>
                  <a:pt x="12773024" y="24361775"/>
                </a:lnTo>
                <a:lnTo>
                  <a:pt x="12823824" y="24285575"/>
                </a:lnTo>
                <a:lnTo>
                  <a:pt x="12865100" y="24206199"/>
                </a:lnTo>
                <a:lnTo>
                  <a:pt x="12903200" y="24129999"/>
                </a:lnTo>
                <a:lnTo>
                  <a:pt x="12934952" y="24053799"/>
                </a:lnTo>
                <a:lnTo>
                  <a:pt x="12957176" y="23977599"/>
                </a:lnTo>
                <a:close/>
                <a:moveTo>
                  <a:pt x="5556248" y="971549"/>
                </a:moveTo>
                <a:lnTo>
                  <a:pt x="5676900" y="974724"/>
                </a:lnTo>
                <a:lnTo>
                  <a:pt x="5822952" y="981074"/>
                </a:lnTo>
                <a:lnTo>
                  <a:pt x="5902324" y="990599"/>
                </a:lnTo>
                <a:lnTo>
                  <a:pt x="5984876" y="1000124"/>
                </a:lnTo>
                <a:lnTo>
                  <a:pt x="6073776" y="1012824"/>
                </a:lnTo>
                <a:lnTo>
                  <a:pt x="6165848" y="1028699"/>
                </a:lnTo>
                <a:lnTo>
                  <a:pt x="6257924" y="1050924"/>
                </a:lnTo>
                <a:lnTo>
                  <a:pt x="6356352" y="1073149"/>
                </a:lnTo>
                <a:lnTo>
                  <a:pt x="6451600" y="1101724"/>
                </a:lnTo>
                <a:lnTo>
                  <a:pt x="6550024" y="1136649"/>
                </a:lnTo>
                <a:lnTo>
                  <a:pt x="6648448" y="1174749"/>
                </a:lnTo>
                <a:lnTo>
                  <a:pt x="6746876" y="1216024"/>
                </a:lnTo>
                <a:lnTo>
                  <a:pt x="6842124" y="1266824"/>
                </a:lnTo>
                <a:lnTo>
                  <a:pt x="6937376" y="1320799"/>
                </a:lnTo>
                <a:lnTo>
                  <a:pt x="7032624" y="1381124"/>
                </a:lnTo>
                <a:lnTo>
                  <a:pt x="7121524" y="1450974"/>
                </a:lnTo>
                <a:lnTo>
                  <a:pt x="7165976" y="1485899"/>
                </a:lnTo>
                <a:lnTo>
                  <a:pt x="7207248" y="1523999"/>
                </a:lnTo>
                <a:lnTo>
                  <a:pt x="7251700" y="1565274"/>
                </a:lnTo>
                <a:lnTo>
                  <a:pt x="7292976" y="1606549"/>
                </a:lnTo>
                <a:lnTo>
                  <a:pt x="7331076" y="1650999"/>
                </a:lnTo>
                <a:lnTo>
                  <a:pt x="7372352" y="1695449"/>
                </a:lnTo>
                <a:lnTo>
                  <a:pt x="7407276" y="1743074"/>
                </a:lnTo>
                <a:lnTo>
                  <a:pt x="7445376" y="1793874"/>
                </a:lnTo>
                <a:lnTo>
                  <a:pt x="7480300" y="1847849"/>
                </a:lnTo>
                <a:lnTo>
                  <a:pt x="7512048" y="1901824"/>
                </a:lnTo>
                <a:lnTo>
                  <a:pt x="7543800" y="1955799"/>
                </a:lnTo>
                <a:lnTo>
                  <a:pt x="7575552" y="2016124"/>
                </a:lnTo>
                <a:lnTo>
                  <a:pt x="7604124" y="2076449"/>
                </a:lnTo>
                <a:lnTo>
                  <a:pt x="7629524" y="2139949"/>
                </a:lnTo>
                <a:lnTo>
                  <a:pt x="7654924" y="2203448"/>
                </a:lnTo>
                <a:lnTo>
                  <a:pt x="7677152" y="2273299"/>
                </a:lnTo>
                <a:lnTo>
                  <a:pt x="7753352" y="2216149"/>
                </a:lnTo>
                <a:lnTo>
                  <a:pt x="7842248" y="2152649"/>
                </a:lnTo>
                <a:lnTo>
                  <a:pt x="7966076" y="2070099"/>
                </a:lnTo>
                <a:lnTo>
                  <a:pt x="8115300" y="1978024"/>
                </a:lnTo>
                <a:lnTo>
                  <a:pt x="8204200" y="1927224"/>
                </a:lnTo>
                <a:lnTo>
                  <a:pt x="8296276" y="1879599"/>
                </a:lnTo>
                <a:lnTo>
                  <a:pt x="8394700" y="1825624"/>
                </a:lnTo>
                <a:lnTo>
                  <a:pt x="8502648" y="1774824"/>
                </a:lnTo>
                <a:lnTo>
                  <a:pt x="8613776" y="1727199"/>
                </a:lnTo>
                <a:lnTo>
                  <a:pt x="8731248" y="1676399"/>
                </a:lnTo>
                <a:lnTo>
                  <a:pt x="8851900" y="1628774"/>
                </a:lnTo>
                <a:lnTo>
                  <a:pt x="8978900" y="1584324"/>
                </a:lnTo>
                <a:lnTo>
                  <a:pt x="9112248" y="1543049"/>
                </a:lnTo>
                <a:lnTo>
                  <a:pt x="9248776" y="1504949"/>
                </a:lnTo>
                <a:lnTo>
                  <a:pt x="9391648" y="1473199"/>
                </a:lnTo>
                <a:lnTo>
                  <a:pt x="9537700" y="1444624"/>
                </a:lnTo>
                <a:lnTo>
                  <a:pt x="9683752" y="1419224"/>
                </a:lnTo>
                <a:lnTo>
                  <a:pt x="9836152" y="1403349"/>
                </a:lnTo>
                <a:lnTo>
                  <a:pt x="9991724" y="1393824"/>
                </a:lnTo>
                <a:lnTo>
                  <a:pt x="10071100" y="1390649"/>
                </a:lnTo>
                <a:lnTo>
                  <a:pt x="10150476" y="1390649"/>
                </a:lnTo>
                <a:lnTo>
                  <a:pt x="10233024" y="1393824"/>
                </a:lnTo>
                <a:lnTo>
                  <a:pt x="10312400" y="1396999"/>
                </a:lnTo>
                <a:lnTo>
                  <a:pt x="10394952" y="1403349"/>
                </a:lnTo>
                <a:lnTo>
                  <a:pt x="10477500" y="1409699"/>
                </a:lnTo>
                <a:lnTo>
                  <a:pt x="10560048" y="1422399"/>
                </a:lnTo>
                <a:lnTo>
                  <a:pt x="10642600" y="1435099"/>
                </a:lnTo>
                <a:lnTo>
                  <a:pt x="10725152" y="1450974"/>
                </a:lnTo>
                <a:lnTo>
                  <a:pt x="10810876" y="1466849"/>
                </a:lnTo>
                <a:lnTo>
                  <a:pt x="10893424" y="1489074"/>
                </a:lnTo>
                <a:lnTo>
                  <a:pt x="10979152" y="1511299"/>
                </a:lnTo>
                <a:lnTo>
                  <a:pt x="11064876" y="1536699"/>
                </a:lnTo>
                <a:lnTo>
                  <a:pt x="11150600" y="1565274"/>
                </a:lnTo>
                <a:lnTo>
                  <a:pt x="11207752" y="1609724"/>
                </a:lnTo>
                <a:lnTo>
                  <a:pt x="11271248" y="1666874"/>
                </a:lnTo>
                <a:lnTo>
                  <a:pt x="11353800" y="1743074"/>
                </a:lnTo>
                <a:lnTo>
                  <a:pt x="11401424" y="1790699"/>
                </a:lnTo>
                <a:lnTo>
                  <a:pt x="11449048" y="1844674"/>
                </a:lnTo>
                <a:lnTo>
                  <a:pt x="11503024" y="1901824"/>
                </a:lnTo>
                <a:lnTo>
                  <a:pt x="11557000" y="1965324"/>
                </a:lnTo>
                <a:lnTo>
                  <a:pt x="11610976" y="2035174"/>
                </a:lnTo>
                <a:lnTo>
                  <a:pt x="11664952" y="2111374"/>
                </a:lnTo>
                <a:lnTo>
                  <a:pt x="11718924" y="2193924"/>
                </a:lnTo>
                <a:lnTo>
                  <a:pt x="11772900" y="2279648"/>
                </a:lnTo>
                <a:lnTo>
                  <a:pt x="11826876" y="2371724"/>
                </a:lnTo>
                <a:lnTo>
                  <a:pt x="11877676" y="2470149"/>
                </a:lnTo>
                <a:lnTo>
                  <a:pt x="11928476" y="2574924"/>
                </a:lnTo>
                <a:lnTo>
                  <a:pt x="11972924" y="2682874"/>
                </a:lnTo>
                <a:lnTo>
                  <a:pt x="12017376" y="2800349"/>
                </a:lnTo>
                <a:lnTo>
                  <a:pt x="12055476" y="2920999"/>
                </a:lnTo>
                <a:lnTo>
                  <a:pt x="12087224" y="3047999"/>
                </a:lnTo>
                <a:lnTo>
                  <a:pt x="12115800" y="3178174"/>
                </a:lnTo>
                <a:lnTo>
                  <a:pt x="12141200" y="3317874"/>
                </a:lnTo>
                <a:lnTo>
                  <a:pt x="12157076" y="3460749"/>
                </a:lnTo>
                <a:lnTo>
                  <a:pt x="12163424" y="3536949"/>
                </a:lnTo>
                <a:lnTo>
                  <a:pt x="12166600" y="3613149"/>
                </a:lnTo>
                <a:lnTo>
                  <a:pt x="12166600" y="3689349"/>
                </a:lnTo>
                <a:lnTo>
                  <a:pt x="12166600" y="3768724"/>
                </a:lnTo>
                <a:lnTo>
                  <a:pt x="12166600" y="3848099"/>
                </a:lnTo>
                <a:lnTo>
                  <a:pt x="12163424" y="3930649"/>
                </a:lnTo>
                <a:lnTo>
                  <a:pt x="12157076" y="4013199"/>
                </a:lnTo>
                <a:lnTo>
                  <a:pt x="12147552" y="4095748"/>
                </a:lnTo>
                <a:lnTo>
                  <a:pt x="12138024" y="4181474"/>
                </a:lnTo>
                <a:lnTo>
                  <a:pt x="12125324" y="4270374"/>
                </a:lnTo>
                <a:lnTo>
                  <a:pt x="12109448" y="4359274"/>
                </a:lnTo>
                <a:lnTo>
                  <a:pt x="12090400" y="4448174"/>
                </a:lnTo>
                <a:lnTo>
                  <a:pt x="12166600" y="4518024"/>
                </a:lnTo>
                <a:lnTo>
                  <a:pt x="12249152" y="4600574"/>
                </a:lnTo>
                <a:lnTo>
                  <a:pt x="12357100" y="4711699"/>
                </a:lnTo>
                <a:lnTo>
                  <a:pt x="12480924" y="4851399"/>
                </a:lnTo>
                <a:lnTo>
                  <a:pt x="12547600" y="4927599"/>
                </a:lnTo>
                <a:lnTo>
                  <a:pt x="12617448" y="5013324"/>
                </a:lnTo>
                <a:lnTo>
                  <a:pt x="12687300" y="5102224"/>
                </a:lnTo>
                <a:lnTo>
                  <a:pt x="12760324" y="5197474"/>
                </a:lnTo>
                <a:lnTo>
                  <a:pt x="12830176" y="5299074"/>
                </a:lnTo>
                <a:lnTo>
                  <a:pt x="12900024" y="5403849"/>
                </a:lnTo>
                <a:lnTo>
                  <a:pt x="12966700" y="5514974"/>
                </a:lnTo>
                <a:lnTo>
                  <a:pt x="13033376" y="5629274"/>
                </a:lnTo>
                <a:lnTo>
                  <a:pt x="13093700" y="5746749"/>
                </a:lnTo>
                <a:lnTo>
                  <a:pt x="13154024" y="5867399"/>
                </a:lnTo>
                <a:lnTo>
                  <a:pt x="13208000" y="5991224"/>
                </a:lnTo>
                <a:lnTo>
                  <a:pt x="13255624" y="6121399"/>
                </a:lnTo>
                <a:lnTo>
                  <a:pt x="13296900" y="6251574"/>
                </a:lnTo>
                <a:lnTo>
                  <a:pt x="13315952" y="6318249"/>
                </a:lnTo>
                <a:lnTo>
                  <a:pt x="13331824" y="6384924"/>
                </a:lnTo>
                <a:lnTo>
                  <a:pt x="13344524" y="6451599"/>
                </a:lnTo>
                <a:lnTo>
                  <a:pt x="13357224" y="6521449"/>
                </a:lnTo>
                <a:lnTo>
                  <a:pt x="13369924" y="6588124"/>
                </a:lnTo>
                <a:lnTo>
                  <a:pt x="13376276" y="6657974"/>
                </a:lnTo>
                <a:lnTo>
                  <a:pt x="13382624" y="6727824"/>
                </a:lnTo>
                <a:lnTo>
                  <a:pt x="13385800" y="6797674"/>
                </a:lnTo>
                <a:lnTo>
                  <a:pt x="13385800" y="6867524"/>
                </a:lnTo>
                <a:lnTo>
                  <a:pt x="13385800" y="6937374"/>
                </a:lnTo>
                <a:lnTo>
                  <a:pt x="13379448" y="7007224"/>
                </a:lnTo>
                <a:lnTo>
                  <a:pt x="13373100" y="7080249"/>
                </a:lnTo>
                <a:lnTo>
                  <a:pt x="13363576" y="7150099"/>
                </a:lnTo>
                <a:lnTo>
                  <a:pt x="13350876" y="7219949"/>
                </a:lnTo>
                <a:lnTo>
                  <a:pt x="13335000" y="7292974"/>
                </a:lnTo>
                <a:lnTo>
                  <a:pt x="13315952" y="7365999"/>
                </a:lnTo>
                <a:lnTo>
                  <a:pt x="13293724" y="7435849"/>
                </a:lnTo>
                <a:lnTo>
                  <a:pt x="13268324" y="7508874"/>
                </a:lnTo>
                <a:lnTo>
                  <a:pt x="13265152" y="7524749"/>
                </a:lnTo>
                <a:lnTo>
                  <a:pt x="13261976" y="7575549"/>
                </a:lnTo>
                <a:lnTo>
                  <a:pt x="13252448" y="7654924"/>
                </a:lnTo>
                <a:lnTo>
                  <a:pt x="13236576" y="7756524"/>
                </a:lnTo>
                <a:lnTo>
                  <a:pt x="13223876" y="7813674"/>
                </a:lnTo>
                <a:lnTo>
                  <a:pt x="13204824" y="7873999"/>
                </a:lnTo>
                <a:lnTo>
                  <a:pt x="13185776" y="7940674"/>
                </a:lnTo>
                <a:lnTo>
                  <a:pt x="13160376" y="8007349"/>
                </a:lnTo>
                <a:lnTo>
                  <a:pt x="13131800" y="8077199"/>
                </a:lnTo>
                <a:lnTo>
                  <a:pt x="13100048" y="8150223"/>
                </a:lnTo>
                <a:lnTo>
                  <a:pt x="13061952" y="8220074"/>
                </a:lnTo>
                <a:lnTo>
                  <a:pt x="13017500" y="8293099"/>
                </a:lnTo>
                <a:lnTo>
                  <a:pt x="12966700" y="8366124"/>
                </a:lnTo>
                <a:lnTo>
                  <a:pt x="12909552" y="8439149"/>
                </a:lnTo>
                <a:lnTo>
                  <a:pt x="12849224" y="8508999"/>
                </a:lnTo>
                <a:lnTo>
                  <a:pt x="12779376" y="8578849"/>
                </a:lnTo>
                <a:lnTo>
                  <a:pt x="12703176" y="8645523"/>
                </a:lnTo>
                <a:lnTo>
                  <a:pt x="12617448" y="8709024"/>
                </a:lnTo>
                <a:lnTo>
                  <a:pt x="12573000" y="8737599"/>
                </a:lnTo>
                <a:lnTo>
                  <a:pt x="12525376" y="8769349"/>
                </a:lnTo>
                <a:lnTo>
                  <a:pt x="12474576" y="8794749"/>
                </a:lnTo>
                <a:lnTo>
                  <a:pt x="12423776" y="8823323"/>
                </a:lnTo>
                <a:lnTo>
                  <a:pt x="12369800" y="8848724"/>
                </a:lnTo>
                <a:lnTo>
                  <a:pt x="12312648" y="8874123"/>
                </a:lnTo>
                <a:lnTo>
                  <a:pt x="12255500" y="8896349"/>
                </a:lnTo>
                <a:lnTo>
                  <a:pt x="12195176" y="8918574"/>
                </a:lnTo>
                <a:lnTo>
                  <a:pt x="12131676" y="8937623"/>
                </a:lnTo>
                <a:lnTo>
                  <a:pt x="12065000" y="8956674"/>
                </a:lnTo>
                <a:lnTo>
                  <a:pt x="11998324" y="8972549"/>
                </a:lnTo>
                <a:lnTo>
                  <a:pt x="11928476" y="8988424"/>
                </a:lnTo>
                <a:lnTo>
                  <a:pt x="11855448" y="9001124"/>
                </a:lnTo>
                <a:lnTo>
                  <a:pt x="11779248" y="9013823"/>
                </a:lnTo>
                <a:lnTo>
                  <a:pt x="11699876" y="9023349"/>
                </a:lnTo>
                <a:lnTo>
                  <a:pt x="11620500" y="9029699"/>
                </a:lnTo>
                <a:lnTo>
                  <a:pt x="11534776" y="9036048"/>
                </a:lnTo>
                <a:lnTo>
                  <a:pt x="11449048" y="9039223"/>
                </a:lnTo>
                <a:lnTo>
                  <a:pt x="11360152" y="9039223"/>
                </a:lnTo>
                <a:lnTo>
                  <a:pt x="11268076" y="9036048"/>
                </a:lnTo>
                <a:lnTo>
                  <a:pt x="11268076" y="9061449"/>
                </a:lnTo>
                <a:lnTo>
                  <a:pt x="11271248" y="9131299"/>
                </a:lnTo>
                <a:lnTo>
                  <a:pt x="11268076" y="9182098"/>
                </a:lnTo>
                <a:lnTo>
                  <a:pt x="11264900" y="9242424"/>
                </a:lnTo>
                <a:lnTo>
                  <a:pt x="11258552" y="9309099"/>
                </a:lnTo>
                <a:lnTo>
                  <a:pt x="11249024" y="9382123"/>
                </a:lnTo>
                <a:lnTo>
                  <a:pt x="11233152" y="9461499"/>
                </a:lnTo>
                <a:lnTo>
                  <a:pt x="11214100" y="9547223"/>
                </a:lnTo>
                <a:lnTo>
                  <a:pt x="11188700" y="9636123"/>
                </a:lnTo>
                <a:lnTo>
                  <a:pt x="11153776" y="9728198"/>
                </a:lnTo>
                <a:lnTo>
                  <a:pt x="11115676" y="9823449"/>
                </a:lnTo>
                <a:lnTo>
                  <a:pt x="11068048" y="9921873"/>
                </a:lnTo>
                <a:lnTo>
                  <a:pt x="11039476" y="9969499"/>
                </a:lnTo>
                <a:lnTo>
                  <a:pt x="11010900" y="10020298"/>
                </a:lnTo>
                <a:lnTo>
                  <a:pt x="10979152" y="10067923"/>
                </a:lnTo>
                <a:lnTo>
                  <a:pt x="10944224" y="10118724"/>
                </a:lnTo>
                <a:lnTo>
                  <a:pt x="10906124" y="10166348"/>
                </a:lnTo>
                <a:lnTo>
                  <a:pt x="10864848" y="10213973"/>
                </a:lnTo>
                <a:lnTo>
                  <a:pt x="10823576" y="10264774"/>
                </a:lnTo>
                <a:lnTo>
                  <a:pt x="10779124" y="10312398"/>
                </a:lnTo>
                <a:lnTo>
                  <a:pt x="10731500" y="10356849"/>
                </a:lnTo>
                <a:lnTo>
                  <a:pt x="10677524" y="10404474"/>
                </a:lnTo>
                <a:lnTo>
                  <a:pt x="10623552" y="10448924"/>
                </a:lnTo>
                <a:lnTo>
                  <a:pt x="10566400" y="10493373"/>
                </a:lnTo>
                <a:lnTo>
                  <a:pt x="10506076" y="10537823"/>
                </a:lnTo>
                <a:lnTo>
                  <a:pt x="10439400" y="10579099"/>
                </a:lnTo>
                <a:lnTo>
                  <a:pt x="10372724" y="10620373"/>
                </a:lnTo>
                <a:lnTo>
                  <a:pt x="10299700" y="10658473"/>
                </a:lnTo>
                <a:lnTo>
                  <a:pt x="10226676" y="10696574"/>
                </a:lnTo>
                <a:lnTo>
                  <a:pt x="10147300" y="10731499"/>
                </a:lnTo>
                <a:lnTo>
                  <a:pt x="10064752" y="10766423"/>
                </a:lnTo>
                <a:lnTo>
                  <a:pt x="9975848" y="10798173"/>
                </a:lnTo>
                <a:lnTo>
                  <a:pt x="9886952" y="10829923"/>
                </a:lnTo>
                <a:lnTo>
                  <a:pt x="9791700" y="10858499"/>
                </a:lnTo>
                <a:lnTo>
                  <a:pt x="9690100" y="10883899"/>
                </a:lnTo>
                <a:lnTo>
                  <a:pt x="9588500" y="10909299"/>
                </a:lnTo>
                <a:lnTo>
                  <a:pt x="9480552" y="10931523"/>
                </a:lnTo>
                <a:lnTo>
                  <a:pt x="9366248" y="10950574"/>
                </a:lnTo>
                <a:lnTo>
                  <a:pt x="9248776" y="10966449"/>
                </a:lnTo>
                <a:lnTo>
                  <a:pt x="9128124" y="10979149"/>
                </a:lnTo>
                <a:lnTo>
                  <a:pt x="9001124" y="10991849"/>
                </a:lnTo>
                <a:lnTo>
                  <a:pt x="8870952" y="10998199"/>
                </a:lnTo>
                <a:lnTo>
                  <a:pt x="8734424" y="11004549"/>
                </a:lnTo>
                <a:lnTo>
                  <a:pt x="8591552" y="11004549"/>
                </a:lnTo>
                <a:lnTo>
                  <a:pt x="8445500" y="11004549"/>
                </a:lnTo>
                <a:lnTo>
                  <a:pt x="8293100" y="10998199"/>
                </a:lnTo>
                <a:lnTo>
                  <a:pt x="8134352" y="10988674"/>
                </a:lnTo>
                <a:lnTo>
                  <a:pt x="7972424" y="10979149"/>
                </a:lnTo>
                <a:lnTo>
                  <a:pt x="7947024" y="10979149"/>
                </a:lnTo>
                <a:lnTo>
                  <a:pt x="7880352" y="10972799"/>
                </a:lnTo>
                <a:lnTo>
                  <a:pt x="7772400" y="10963273"/>
                </a:lnTo>
                <a:lnTo>
                  <a:pt x="7708900" y="10953749"/>
                </a:lnTo>
                <a:lnTo>
                  <a:pt x="7635876" y="10941049"/>
                </a:lnTo>
                <a:lnTo>
                  <a:pt x="7559676" y="10925173"/>
                </a:lnTo>
                <a:lnTo>
                  <a:pt x="7477124" y="10906123"/>
                </a:lnTo>
                <a:lnTo>
                  <a:pt x="7391400" y="10883899"/>
                </a:lnTo>
                <a:lnTo>
                  <a:pt x="7299324" y="10855323"/>
                </a:lnTo>
                <a:lnTo>
                  <a:pt x="7207248" y="10820399"/>
                </a:lnTo>
                <a:lnTo>
                  <a:pt x="7112000" y="10782299"/>
                </a:lnTo>
                <a:lnTo>
                  <a:pt x="7016752" y="10734674"/>
                </a:lnTo>
                <a:lnTo>
                  <a:pt x="6921500" y="10683873"/>
                </a:lnTo>
                <a:lnTo>
                  <a:pt x="6826248" y="10626724"/>
                </a:lnTo>
                <a:lnTo>
                  <a:pt x="6734176" y="10560049"/>
                </a:lnTo>
                <a:lnTo>
                  <a:pt x="6689724" y="10525124"/>
                </a:lnTo>
                <a:lnTo>
                  <a:pt x="6642100" y="10487024"/>
                </a:lnTo>
                <a:lnTo>
                  <a:pt x="6600824" y="10445749"/>
                </a:lnTo>
                <a:lnTo>
                  <a:pt x="6556376" y="10404474"/>
                </a:lnTo>
                <a:lnTo>
                  <a:pt x="6515100" y="10360023"/>
                </a:lnTo>
                <a:lnTo>
                  <a:pt x="6473824" y="10312398"/>
                </a:lnTo>
                <a:lnTo>
                  <a:pt x="6435724" y="10264774"/>
                </a:lnTo>
                <a:lnTo>
                  <a:pt x="6397624" y="10213973"/>
                </a:lnTo>
                <a:lnTo>
                  <a:pt x="6359524" y="10159999"/>
                </a:lnTo>
                <a:lnTo>
                  <a:pt x="6324600" y="10106023"/>
                </a:lnTo>
                <a:lnTo>
                  <a:pt x="6292848" y="10045699"/>
                </a:lnTo>
                <a:lnTo>
                  <a:pt x="6261100" y="9985373"/>
                </a:lnTo>
                <a:lnTo>
                  <a:pt x="6229352" y="9921873"/>
                </a:lnTo>
                <a:lnTo>
                  <a:pt x="6203952" y="9855199"/>
                </a:lnTo>
                <a:lnTo>
                  <a:pt x="6178552" y="9788524"/>
                </a:lnTo>
                <a:lnTo>
                  <a:pt x="6156324" y="9715499"/>
                </a:lnTo>
                <a:lnTo>
                  <a:pt x="6134100" y="9642474"/>
                </a:lnTo>
                <a:lnTo>
                  <a:pt x="6115048" y="9566273"/>
                </a:lnTo>
                <a:lnTo>
                  <a:pt x="6099176" y="9483723"/>
                </a:lnTo>
                <a:lnTo>
                  <a:pt x="6086476" y="9401173"/>
                </a:lnTo>
                <a:lnTo>
                  <a:pt x="6076952" y="9315449"/>
                </a:lnTo>
                <a:lnTo>
                  <a:pt x="6067424" y="9226549"/>
                </a:lnTo>
                <a:lnTo>
                  <a:pt x="6064248" y="9134474"/>
                </a:lnTo>
                <a:lnTo>
                  <a:pt x="6064248" y="9039223"/>
                </a:lnTo>
                <a:lnTo>
                  <a:pt x="6064248" y="8940799"/>
                </a:lnTo>
                <a:lnTo>
                  <a:pt x="6070600" y="8839199"/>
                </a:lnTo>
                <a:lnTo>
                  <a:pt x="6076952" y="8734424"/>
                </a:lnTo>
                <a:lnTo>
                  <a:pt x="6089648" y="8626474"/>
                </a:lnTo>
                <a:lnTo>
                  <a:pt x="6124576" y="8639173"/>
                </a:lnTo>
                <a:lnTo>
                  <a:pt x="6226176" y="8674098"/>
                </a:lnTo>
                <a:lnTo>
                  <a:pt x="6381752" y="8724899"/>
                </a:lnTo>
                <a:lnTo>
                  <a:pt x="6477000" y="8753473"/>
                </a:lnTo>
                <a:lnTo>
                  <a:pt x="6584952" y="8782048"/>
                </a:lnTo>
                <a:lnTo>
                  <a:pt x="6699248" y="8807449"/>
                </a:lnTo>
                <a:lnTo>
                  <a:pt x="6823076" y="8832849"/>
                </a:lnTo>
                <a:lnTo>
                  <a:pt x="6950076" y="8858248"/>
                </a:lnTo>
                <a:lnTo>
                  <a:pt x="7086600" y="8877299"/>
                </a:lnTo>
                <a:lnTo>
                  <a:pt x="7226300" y="8889998"/>
                </a:lnTo>
                <a:lnTo>
                  <a:pt x="7366000" y="8899523"/>
                </a:lnTo>
                <a:lnTo>
                  <a:pt x="7512048" y="8902699"/>
                </a:lnTo>
                <a:lnTo>
                  <a:pt x="7585076" y="8902699"/>
                </a:lnTo>
                <a:lnTo>
                  <a:pt x="7654924" y="8896349"/>
                </a:lnTo>
                <a:lnTo>
                  <a:pt x="7727952" y="8889998"/>
                </a:lnTo>
                <a:lnTo>
                  <a:pt x="7800976" y="8883649"/>
                </a:lnTo>
                <a:lnTo>
                  <a:pt x="7870824" y="8870949"/>
                </a:lnTo>
                <a:lnTo>
                  <a:pt x="7943848" y="8858248"/>
                </a:lnTo>
                <a:lnTo>
                  <a:pt x="8013700" y="8842374"/>
                </a:lnTo>
                <a:lnTo>
                  <a:pt x="8083552" y="8823323"/>
                </a:lnTo>
                <a:lnTo>
                  <a:pt x="8150224" y="8801099"/>
                </a:lnTo>
                <a:lnTo>
                  <a:pt x="8220076" y="8778874"/>
                </a:lnTo>
                <a:lnTo>
                  <a:pt x="8283576" y="8750299"/>
                </a:lnTo>
                <a:lnTo>
                  <a:pt x="8350248" y="8718549"/>
                </a:lnTo>
                <a:lnTo>
                  <a:pt x="8410576" y="8683623"/>
                </a:lnTo>
                <a:lnTo>
                  <a:pt x="8474076" y="8645523"/>
                </a:lnTo>
                <a:lnTo>
                  <a:pt x="8531224" y="8601074"/>
                </a:lnTo>
                <a:lnTo>
                  <a:pt x="8588376" y="8556624"/>
                </a:lnTo>
                <a:lnTo>
                  <a:pt x="8642352" y="8505823"/>
                </a:lnTo>
                <a:lnTo>
                  <a:pt x="8696324" y="8451849"/>
                </a:lnTo>
                <a:lnTo>
                  <a:pt x="8747124" y="8394699"/>
                </a:lnTo>
                <a:lnTo>
                  <a:pt x="8794752" y="8331199"/>
                </a:lnTo>
                <a:lnTo>
                  <a:pt x="8839200" y="8261349"/>
                </a:lnTo>
                <a:lnTo>
                  <a:pt x="8880476" y="8191499"/>
                </a:lnTo>
                <a:lnTo>
                  <a:pt x="8918576" y="8115299"/>
                </a:lnTo>
                <a:lnTo>
                  <a:pt x="8953500" y="8032749"/>
                </a:lnTo>
                <a:lnTo>
                  <a:pt x="8985248" y="7947024"/>
                </a:lnTo>
                <a:lnTo>
                  <a:pt x="9010648" y="7854949"/>
                </a:lnTo>
                <a:lnTo>
                  <a:pt x="9036048" y="7756524"/>
                </a:lnTo>
                <a:lnTo>
                  <a:pt x="9058276" y="7654924"/>
                </a:lnTo>
                <a:lnTo>
                  <a:pt x="9074152" y="7546974"/>
                </a:lnTo>
                <a:lnTo>
                  <a:pt x="9086848" y="7432674"/>
                </a:lnTo>
                <a:lnTo>
                  <a:pt x="9093200" y="7312024"/>
                </a:lnTo>
                <a:lnTo>
                  <a:pt x="9096376" y="7188199"/>
                </a:lnTo>
                <a:lnTo>
                  <a:pt x="9096376" y="7058024"/>
                </a:lnTo>
                <a:lnTo>
                  <a:pt x="9090024" y="6918324"/>
                </a:lnTo>
                <a:lnTo>
                  <a:pt x="9083676" y="6892924"/>
                </a:lnTo>
                <a:lnTo>
                  <a:pt x="9064624" y="6823074"/>
                </a:lnTo>
                <a:lnTo>
                  <a:pt x="9032876" y="6708774"/>
                </a:lnTo>
                <a:lnTo>
                  <a:pt x="8985248" y="6565899"/>
                </a:lnTo>
                <a:lnTo>
                  <a:pt x="8953500" y="6486524"/>
                </a:lnTo>
                <a:lnTo>
                  <a:pt x="8915400" y="6397624"/>
                </a:lnTo>
                <a:lnTo>
                  <a:pt x="8877300" y="6305549"/>
                </a:lnTo>
                <a:lnTo>
                  <a:pt x="8829676" y="6213474"/>
                </a:lnTo>
                <a:lnTo>
                  <a:pt x="8778876" y="6115049"/>
                </a:lnTo>
                <a:lnTo>
                  <a:pt x="8721724" y="6016624"/>
                </a:lnTo>
                <a:lnTo>
                  <a:pt x="8658224" y="5915024"/>
                </a:lnTo>
                <a:lnTo>
                  <a:pt x="8591552" y="5816599"/>
                </a:lnTo>
                <a:lnTo>
                  <a:pt x="8515352" y="5718174"/>
                </a:lnTo>
                <a:lnTo>
                  <a:pt x="8432800" y="5619749"/>
                </a:lnTo>
                <a:lnTo>
                  <a:pt x="8347076" y="5527674"/>
                </a:lnTo>
                <a:lnTo>
                  <a:pt x="8299448" y="5483224"/>
                </a:lnTo>
                <a:lnTo>
                  <a:pt x="8251824" y="5438774"/>
                </a:lnTo>
                <a:lnTo>
                  <a:pt x="8201024" y="5394324"/>
                </a:lnTo>
                <a:lnTo>
                  <a:pt x="8150224" y="5353049"/>
                </a:lnTo>
                <a:lnTo>
                  <a:pt x="8096248" y="5311774"/>
                </a:lnTo>
                <a:lnTo>
                  <a:pt x="8042276" y="5273674"/>
                </a:lnTo>
                <a:lnTo>
                  <a:pt x="7981952" y="5235574"/>
                </a:lnTo>
                <a:lnTo>
                  <a:pt x="7924800" y="5197474"/>
                </a:lnTo>
                <a:lnTo>
                  <a:pt x="7864476" y="5165724"/>
                </a:lnTo>
                <a:lnTo>
                  <a:pt x="7800976" y="5133974"/>
                </a:lnTo>
                <a:lnTo>
                  <a:pt x="7734300" y="5102224"/>
                </a:lnTo>
                <a:lnTo>
                  <a:pt x="7667624" y="5073649"/>
                </a:lnTo>
                <a:lnTo>
                  <a:pt x="7597776" y="5048249"/>
                </a:lnTo>
                <a:lnTo>
                  <a:pt x="7527924" y="5026024"/>
                </a:lnTo>
                <a:lnTo>
                  <a:pt x="7454900" y="5006974"/>
                </a:lnTo>
                <a:lnTo>
                  <a:pt x="7378700" y="4987923"/>
                </a:lnTo>
                <a:lnTo>
                  <a:pt x="7302500" y="4972049"/>
                </a:lnTo>
                <a:lnTo>
                  <a:pt x="7219952" y="4959349"/>
                </a:lnTo>
                <a:lnTo>
                  <a:pt x="7140576" y="4949824"/>
                </a:lnTo>
                <a:lnTo>
                  <a:pt x="7054848" y="4943474"/>
                </a:lnTo>
                <a:lnTo>
                  <a:pt x="6969124" y="4940299"/>
                </a:lnTo>
                <a:lnTo>
                  <a:pt x="6880224" y="4943474"/>
                </a:lnTo>
                <a:lnTo>
                  <a:pt x="6788152" y="4946649"/>
                </a:lnTo>
                <a:lnTo>
                  <a:pt x="6696076" y="4952999"/>
                </a:lnTo>
                <a:lnTo>
                  <a:pt x="6600824" y="4962524"/>
                </a:lnTo>
                <a:lnTo>
                  <a:pt x="6502400" y="4978399"/>
                </a:lnTo>
                <a:lnTo>
                  <a:pt x="6470648" y="4984749"/>
                </a:lnTo>
                <a:lnTo>
                  <a:pt x="6378576" y="5006974"/>
                </a:lnTo>
                <a:lnTo>
                  <a:pt x="6238876" y="5045074"/>
                </a:lnTo>
                <a:lnTo>
                  <a:pt x="6153152" y="5070474"/>
                </a:lnTo>
                <a:lnTo>
                  <a:pt x="6054724" y="5102224"/>
                </a:lnTo>
                <a:lnTo>
                  <a:pt x="5953124" y="5137149"/>
                </a:lnTo>
                <a:lnTo>
                  <a:pt x="5842000" y="5181599"/>
                </a:lnTo>
                <a:lnTo>
                  <a:pt x="5727700" y="5229224"/>
                </a:lnTo>
                <a:lnTo>
                  <a:pt x="5607048" y="5283199"/>
                </a:lnTo>
                <a:lnTo>
                  <a:pt x="5480048" y="5343524"/>
                </a:lnTo>
                <a:lnTo>
                  <a:pt x="5353048" y="5410199"/>
                </a:lnTo>
                <a:lnTo>
                  <a:pt x="5226048" y="5486399"/>
                </a:lnTo>
                <a:lnTo>
                  <a:pt x="5099048" y="5565774"/>
                </a:lnTo>
                <a:lnTo>
                  <a:pt x="4968876" y="5654674"/>
                </a:lnTo>
                <a:lnTo>
                  <a:pt x="4905376" y="5702299"/>
                </a:lnTo>
                <a:lnTo>
                  <a:pt x="4845048" y="5753099"/>
                </a:lnTo>
                <a:lnTo>
                  <a:pt x="4781552" y="5803899"/>
                </a:lnTo>
                <a:lnTo>
                  <a:pt x="4721224" y="5857874"/>
                </a:lnTo>
                <a:lnTo>
                  <a:pt x="4660900" y="5915024"/>
                </a:lnTo>
                <a:lnTo>
                  <a:pt x="4603752" y="5972174"/>
                </a:lnTo>
                <a:lnTo>
                  <a:pt x="4546600" y="6032499"/>
                </a:lnTo>
                <a:lnTo>
                  <a:pt x="4489448" y="6095999"/>
                </a:lnTo>
                <a:lnTo>
                  <a:pt x="4435476" y="6159499"/>
                </a:lnTo>
                <a:lnTo>
                  <a:pt x="4384676" y="6226174"/>
                </a:lnTo>
                <a:lnTo>
                  <a:pt x="4333876" y="6296024"/>
                </a:lnTo>
                <a:lnTo>
                  <a:pt x="4283076" y="6365874"/>
                </a:lnTo>
                <a:lnTo>
                  <a:pt x="4238624" y="6442074"/>
                </a:lnTo>
                <a:lnTo>
                  <a:pt x="4194176" y="6518274"/>
                </a:lnTo>
                <a:lnTo>
                  <a:pt x="4152900" y="6594474"/>
                </a:lnTo>
                <a:lnTo>
                  <a:pt x="4114800" y="6677024"/>
                </a:lnTo>
                <a:lnTo>
                  <a:pt x="4076700" y="6759574"/>
                </a:lnTo>
                <a:lnTo>
                  <a:pt x="4044952" y="6848474"/>
                </a:lnTo>
                <a:lnTo>
                  <a:pt x="4013200" y="6937374"/>
                </a:lnTo>
                <a:lnTo>
                  <a:pt x="3984624" y="7026274"/>
                </a:lnTo>
                <a:lnTo>
                  <a:pt x="3962400" y="7121524"/>
                </a:lnTo>
                <a:lnTo>
                  <a:pt x="3940176" y="7219949"/>
                </a:lnTo>
                <a:lnTo>
                  <a:pt x="3924300" y="7318374"/>
                </a:lnTo>
                <a:lnTo>
                  <a:pt x="3908424" y="7419974"/>
                </a:lnTo>
                <a:lnTo>
                  <a:pt x="3898900" y="7527924"/>
                </a:lnTo>
                <a:lnTo>
                  <a:pt x="3895724" y="7635874"/>
                </a:lnTo>
                <a:lnTo>
                  <a:pt x="3892552" y="7746999"/>
                </a:lnTo>
                <a:lnTo>
                  <a:pt x="3895724" y="7858123"/>
                </a:lnTo>
                <a:lnTo>
                  <a:pt x="3902076" y="7975599"/>
                </a:lnTo>
                <a:lnTo>
                  <a:pt x="3914776" y="8096249"/>
                </a:lnTo>
                <a:lnTo>
                  <a:pt x="3905248" y="8121649"/>
                </a:lnTo>
                <a:lnTo>
                  <a:pt x="3886200" y="8194674"/>
                </a:lnTo>
                <a:lnTo>
                  <a:pt x="3876676" y="8248649"/>
                </a:lnTo>
                <a:lnTo>
                  <a:pt x="3863976" y="8312149"/>
                </a:lnTo>
                <a:lnTo>
                  <a:pt x="3854448" y="8385174"/>
                </a:lnTo>
                <a:lnTo>
                  <a:pt x="3844924" y="8467723"/>
                </a:lnTo>
                <a:lnTo>
                  <a:pt x="3838576" y="8559799"/>
                </a:lnTo>
                <a:lnTo>
                  <a:pt x="3835400" y="8661399"/>
                </a:lnTo>
                <a:lnTo>
                  <a:pt x="3835400" y="8769349"/>
                </a:lnTo>
                <a:lnTo>
                  <a:pt x="3841752" y="8883649"/>
                </a:lnTo>
                <a:lnTo>
                  <a:pt x="3854448" y="9004298"/>
                </a:lnTo>
                <a:lnTo>
                  <a:pt x="3873500" y="9134474"/>
                </a:lnTo>
                <a:lnTo>
                  <a:pt x="3898900" y="9267823"/>
                </a:lnTo>
                <a:lnTo>
                  <a:pt x="3917952" y="9334499"/>
                </a:lnTo>
                <a:lnTo>
                  <a:pt x="3937000" y="9404348"/>
                </a:lnTo>
                <a:lnTo>
                  <a:pt x="3956048" y="9474198"/>
                </a:lnTo>
                <a:lnTo>
                  <a:pt x="3981448" y="9547223"/>
                </a:lnTo>
                <a:lnTo>
                  <a:pt x="4006848" y="9620248"/>
                </a:lnTo>
                <a:lnTo>
                  <a:pt x="4035424" y="9693273"/>
                </a:lnTo>
                <a:lnTo>
                  <a:pt x="4067176" y="9769473"/>
                </a:lnTo>
                <a:lnTo>
                  <a:pt x="4102100" y="9845673"/>
                </a:lnTo>
                <a:lnTo>
                  <a:pt x="4140200" y="9921873"/>
                </a:lnTo>
                <a:lnTo>
                  <a:pt x="4181476" y="9998073"/>
                </a:lnTo>
                <a:lnTo>
                  <a:pt x="4225924" y="10074273"/>
                </a:lnTo>
                <a:lnTo>
                  <a:pt x="4273552" y="10153649"/>
                </a:lnTo>
                <a:lnTo>
                  <a:pt x="4324352" y="10229849"/>
                </a:lnTo>
                <a:lnTo>
                  <a:pt x="4378324" y="10309224"/>
                </a:lnTo>
                <a:lnTo>
                  <a:pt x="4435476" y="10388599"/>
                </a:lnTo>
                <a:lnTo>
                  <a:pt x="4498976" y="10467973"/>
                </a:lnTo>
                <a:lnTo>
                  <a:pt x="4562476" y="10547349"/>
                </a:lnTo>
                <a:lnTo>
                  <a:pt x="4632324" y="10626724"/>
                </a:lnTo>
                <a:lnTo>
                  <a:pt x="4708524" y="10706099"/>
                </a:lnTo>
                <a:lnTo>
                  <a:pt x="4784724" y="10785473"/>
                </a:lnTo>
                <a:lnTo>
                  <a:pt x="4867276" y="10864849"/>
                </a:lnTo>
                <a:lnTo>
                  <a:pt x="4956176" y="10944223"/>
                </a:lnTo>
                <a:lnTo>
                  <a:pt x="5045076" y="11023599"/>
                </a:lnTo>
                <a:lnTo>
                  <a:pt x="5143500" y="11102973"/>
                </a:lnTo>
                <a:lnTo>
                  <a:pt x="5241924" y="11182349"/>
                </a:lnTo>
                <a:lnTo>
                  <a:pt x="5349876" y="11258549"/>
                </a:lnTo>
                <a:lnTo>
                  <a:pt x="5461000" y="11337923"/>
                </a:lnTo>
                <a:lnTo>
                  <a:pt x="5575300" y="11414123"/>
                </a:lnTo>
                <a:lnTo>
                  <a:pt x="5695952" y="11490323"/>
                </a:lnTo>
                <a:lnTo>
                  <a:pt x="5822952" y="11566523"/>
                </a:lnTo>
                <a:lnTo>
                  <a:pt x="5956300" y="11642724"/>
                </a:lnTo>
                <a:lnTo>
                  <a:pt x="6092824" y="11715749"/>
                </a:lnTo>
                <a:lnTo>
                  <a:pt x="6235700" y="11788774"/>
                </a:lnTo>
                <a:lnTo>
                  <a:pt x="6384924" y="11861799"/>
                </a:lnTo>
                <a:lnTo>
                  <a:pt x="6403976" y="11874499"/>
                </a:lnTo>
                <a:lnTo>
                  <a:pt x="6467476" y="11915773"/>
                </a:lnTo>
                <a:lnTo>
                  <a:pt x="6515100" y="11941173"/>
                </a:lnTo>
                <a:lnTo>
                  <a:pt x="6572248" y="11972924"/>
                </a:lnTo>
                <a:lnTo>
                  <a:pt x="6642100" y="12004674"/>
                </a:lnTo>
                <a:lnTo>
                  <a:pt x="6721476" y="12039599"/>
                </a:lnTo>
                <a:lnTo>
                  <a:pt x="6816724" y="12074523"/>
                </a:lnTo>
                <a:lnTo>
                  <a:pt x="6921500" y="12112623"/>
                </a:lnTo>
                <a:lnTo>
                  <a:pt x="7035800" y="12147549"/>
                </a:lnTo>
                <a:lnTo>
                  <a:pt x="7165976" y="12179299"/>
                </a:lnTo>
                <a:lnTo>
                  <a:pt x="7308848" y="12211049"/>
                </a:lnTo>
                <a:lnTo>
                  <a:pt x="7461248" y="12239623"/>
                </a:lnTo>
                <a:lnTo>
                  <a:pt x="7629524" y="12261849"/>
                </a:lnTo>
                <a:lnTo>
                  <a:pt x="7810500" y="12280899"/>
                </a:lnTo>
                <a:lnTo>
                  <a:pt x="8004176" y="12290423"/>
                </a:lnTo>
                <a:lnTo>
                  <a:pt x="8105776" y="12296774"/>
                </a:lnTo>
                <a:lnTo>
                  <a:pt x="8213724" y="12296774"/>
                </a:lnTo>
                <a:lnTo>
                  <a:pt x="8321676" y="12296774"/>
                </a:lnTo>
                <a:lnTo>
                  <a:pt x="8435976" y="12293599"/>
                </a:lnTo>
                <a:lnTo>
                  <a:pt x="8550276" y="12290423"/>
                </a:lnTo>
                <a:lnTo>
                  <a:pt x="8670924" y="12284073"/>
                </a:lnTo>
                <a:lnTo>
                  <a:pt x="8794752" y="12274549"/>
                </a:lnTo>
                <a:lnTo>
                  <a:pt x="8921752" y="12261849"/>
                </a:lnTo>
                <a:lnTo>
                  <a:pt x="9051924" y="12249149"/>
                </a:lnTo>
                <a:lnTo>
                  <a:pt x="9185276" y="12230099"/>
                </a:lnTo>
                <a:lnTo>
                  <a:pt x="9324976" y="12211049"/>
                </a:lnTo>
                <a:lnTo>
                  <a:pt x="9464676" y="12188824"/>
                </a:lnTo>
                <a:lnTo>
                  <a:pt x="9610724" y="12163423"/>
                </a:lnTo>
                <a:lnTo>
                  <a:pt x="9759952" y="12134849"/>
                </a:lnTo>
                <a:lnTo>
                  <a:pt x="9912352" y="12103099"/>
                </a:lnTo>
                <a:lnTo>
                  <a:pt x="10067924" y="12064999"/>
                </a:lnTo>
                <a:lnTo>
                  <a:pt x="10229848" y="12026899"/>
                </a:lnTo>
                <a:lnTo>
                  <a:pt x="10394952" y="11985623"/>
                </a:lnTo>
                <a:lnTo>
                  <a:pt x="10563224" y="11937999"/>
                </a:lnTo>
                <a:lnTo>
                  <a:pt x="10734676" y="11887199"/>
                </a:lnTo>
                <a:lnTo>
                  <a:pt x="10909300" y="11833223"/>
                </a:lnTo>
                <a:lnTo>
                  <a:pt x="11090276" y="11776073"/>
                </a:lnTo>
                <a:lnTo>
                  <a:pt x="11274424" y="11715749"/>
                </a:lnTo>
                <a:lnTo>
                  <a:pt x="11461752" y="11649073"/>
                </a:lnTo>
                <a:lnTo>
                  <a:pt x="11655424" y="11576049"/>
                </a:lnTo>
                <a:lnTo>
                  <a:pt x="11852276" y="11503023"/>
                </a:lnTo>
                <a:lnTo>
                  <a:pt x="12052300" y="11423649"/>
                </a:lnTo>
                <a:lnTo>
                  <a:pt x="12255500" y="11337923"/>
                </a:lnTo>
                <a:lnTo>
                  <a:pt x="12465048" y="11249023"/>
                </a:lnTo>
                <a:lnTo>
                  <a:pt x="12677776" y="11153773"/>
                </a:lnTo>
                <a:lnTo>
                  <a:pt x="12649200" y="11207749"/>
                </a:lnTo>
                <a:lnTo>
                  <a:pt x="12560300" y="11356973"/>
                </a:lnTo>
                <a:lnTo>
                  <a:pt x="12493624" y="11461749"/>
                </a:lnTo>
                <a:lnTo>
                  <a:pt x="12414248" y="11582399"/>
                </a:lnTo>
                <a:lnTo>
                  <a:pt x="12319000" y="11722099"/>
                </a:lnTo>
                <a:lnTo>
                  <a:pt x="12207876" y="11871323"/>
                </a:lnTo>
                <a:lnTo>
                  <a:pt x="12084048" y="12036423"/>
                </a:lnTo>
                <a:lnTo>
                  <a:pt x="11947524" y="12207873"/>
                </a:lnTo>
                <a:lnTo>
                  <a:pt x="11795124" y="12388849"/>
                </a:lnTo>
                <a:lnTo>
                  <a:pt x="11712576" y="12480924"/>
                </a:lnTo>
                <a:lnTo>
                  <a:pt x="11626848" y="12572999"/>
                </a:lnTo>
                <a:lnTo>
                  <a:pt x="11537952" y="12665073"/>
                </a:lnTo>
                <a:lnTo>
                  <a:pt x="11445876" y="12760323"/>
                </a:lnTo>
                <a:lnTo>
                  <a:pt x="11350624" y="12855573"/>
                </a:lnTo>
                <a:lnTo>
                  <a:pt x="11252200" y="12950824"/>
                </a:lnTo>
                <a:lnTo>
                  <a:pt x="11147424" y="13046073"/>
                </a:lnTo>
                <a:lnTo>
                  <a:pt x="11042648" y="13138149"/>
                </a:lnTo>
                <a:lnTo>
                  <a:pt x="10931524" y="13230223"/>
                </a:lnTo>
                <a:lnTo>
                  <a:pt x="10817224" y="13325473"/>
                </a:lnTo>
                <a:lnTo>
                  <a:pt x="10702924" y="13414373"/>
                </a:lnTo>
                <a:lnTo>
                  <a:pt x="10582276" y="13503273"/>
                </a:lnTo>
                <a:lnTo>
                  <a:pt x="10458448" y="13592173"/>
                </a:lnTo>
                <a:lnTo>
                  <a:pt x="10331448" y="13677899"/>
                </a:lnTo>
                <a:lnTo>
                  <a:pt x="10198100" y="13760449"/>
                </a:lnTo>
                <a:lnTo>
                  <a:pt x="10064752" y="13842999"/>
                </a:lnTo>
                <a:lnTo>
                  <a:pt x="9928224" y="13919199"/>
                </a:lnTo>
                <a:lnTo>
                  <a:pt x="9785352" y="13995399"/>
                </a:lnTo>
                <a:lnTo>
                  <a:pt x="9642476" y="14068423"/>
                </a:lnTo>
                <a:lnTo>
                  <a:pt x="9493248" y="14135099"/>
                </a:lnTo>
                <a:lnTo>
                  <a:pt x="9340848" y="14198599"/>
                </a:lnTo>
                <a:lnTo>
                  <a:pt x="9188448" y="14258924"/>
                </a:lnTo>
                <a:lnTo>
                  <a:pt x="9029700" y="14316073"/>
                </a:lnTo>
                <a:lnTo>
                  <a:pt x="8867776" y="14366874"/>
                </a:lnTo>
                <a:lnTo>
                  <a:pt x="8702676" y="14414499"/>
                </a:lnTo>
                <a:lnTo>
                  <a:pt x="8534400" y="14455773"/>
                </a:lnTo>
                <a:lnTo>
                  <a:pt x="8362952" y="14490699"/>
                </a:lnTo>
                <a:lnTo>
                  <a:pt x="8188324" y="14522449"/>
                </a:lnTo>
                <a:lnTo>
                  <a:pt x="8007352" y="14547849"/>
                </a:lnTo>
                <a:lnTo>
                  <a:pt x="7826376" y="14563723"/>
                </a:lnTo>
                <a:lnTo>
                  <a:pt x="7642224" y="14576423"/>
                </a:lnTo>
                <a:lnTo>
                  <a:pt x="7451724" y="14582773"/>
                </a:lnTo>
                <a:lnTo>
                  <a:pt x="7261224" y="14579599"/>
                </a:lnTo>
                <a:lnTo>
                  <a:pt x="7064376" y="14573249"/>
                </a:lnTo>
                <a:lnTo>
                  <a:pt x="6867524" y="14557373"/>
                </a:lnTo>
                <a:lnTo>
                  <a:pt x="6664324" y="14531973"/>
                </a:lnTo>
                <a:lnTo>
                  <a:pt x="6461124" y="14500223"/>
                </a:lnTo>
                <a:lnTo>
                  <a:pt x="6251576" y="14458949"/>
                </a:lnTo>
                <a:lnTo>
                  <a:pt x="6146800" y="14436723"/>
                </a:lnTo>
                <a:lnTo>
                  <a:pt x="6038848" y="14411323"/>
                </a:lnTo>
                <a:lnTo>
                  <a:pt x="5934076" y="14385923"/>
                </a:lnTo>
                <a:lnTo>
                  <a:pt x="5826124" y="14354173"/>
                </a:lnTo>
                <a:lnTo>
                  <a:pt x="5715000" y="14322423"/>
                </a:lnTo>
                <a:lnTo>
                  <a:pt x="5607048" y="14287499"/>
                </a:lnTo>
                <a:lnTo>
                  <a:pt x="5495924" y="14252573"/>
                </a:lnTo>
                <a:lnTo>
                  <a:pt x="5384800" y="14214473"/>
                </a:lnTo>
                <a:lnTo>
                  <a:pt x="5349876" y="14220823"/>
                </a:lnTo>
                <a:lnTo>
                  <a:pt x="5248276" y="14236699"/>
                </a:lnTo>
                <a:lnTo>
                  <a:pt x="5089524" y="14258924"/>
                </a:lnTo>
                <a:lnTo>
                  <a:pt x="4991100" y="14268449"/>
                </a:lnTo>
                <a:lnTo>
                  <a:pt x="4879976" y="14277973"/>
                </a:lnTo>
                <a:lnTo>
                  <a:pt x="4759324" y="14287499"/>
                </a:lnTo>
                <a:lnTo>
                  <a:pt x="4629152" y="14293849"/>
                </a:lnTo>
                <a:lnTo>
                  <a:pt x="4489448" y="14297024"/>
                </a:lnTo>
                <a:lnTo>
                  <a:pt x="4343400" y="14297024"/>
                </a:lnTo>
                <a:lnTo>
                  <a:pt x="4187824" y="14293849"/>
                </a:lnTo>
                <a:lnTo>
                  <a:pt x="4029076" y="14284323"/>
                </a:lnTo>
                <a:lnTo>
                  <a:pt x="3863976" y="14271623"/>
                </a:lnTo>
                <a:lnTo>
                  <a:pt x="3692524" y="14249399"/>
                </a:lnTo>
                <a:lnTo>
                  <a:pt x="3521076" y="14223999"/>
                </a:lnTo>
                <a:lnTo>
                  <a:pt x="3346448" y="14189074"/>
                </a:lnTo>
                <a:lnTo>
                  <a:pt x="3257552" y="14170023"/>
                </a:lnTo>
                <a:lnTo>
                  <a:pt x="3171824" y="14147799"/>
                </a:lnTo>
                <a:lnTo>
                  <a:pt x="3082924" y="14122399"/>
                </a:lnTo>
                <a:lnTo>
                  <a:pt x="2994024" y="14096999"/>
                </a:lnTo>
                <a:lnTo>
                  <a:pt x="2908300" y="14068423"/>
                </a:lnTo>
                <a:lnTo>
                  <a:pt x="2819400" y="14036673"/>
                </a:lnTo>
                <a:lnTo>
                  <a:pt x="2733676" y="14001749"/>
                </a:lnTo>
                <a:lnTo>
                  <a:pt x="2644776" y="13966824"/>
                </a:lnTo>
                <a:lnTo>
                  <a:pt x="2559048" y="13925549"/>
                </a:lnTo>
                <a:lnTo>
                  <a:pt x="2473324" y="13884273"/>
                </a:lnTo>
                <a:lnTo>
                  <a:pt x="2390776" y="13839823"/>
                </a:lnTo>
                <a:lnTo>
                  <a:pt x="2308224" y="13792199"/>
                </a:lnTo>
                <a:lnTo>
                  <a:pt x="2225676" y="13741399"/>
                </a:lnTo>
                <a:lnTo>
                  <a:pt x="2143124" y="13687423"/>
                </a:lnTo>
                <a:lnTo>
                  <a:pt x="2063752" y="13630273"/>
                </a:lnTo>
                <a:lnTo>
                  <a:pt x="1987552" y="13569949"/>
                </a:lnTo>
                <a:lnTo>
                  <a:pt x="1911352" y="13506449"/>
                </a:lnTo>
                <a:lnTo>
                  <a:pt x="1835152" y="13439773"/>
                </a:lnTo>
                <a:lnTo>
                  <a:pt x="1762124" y="13369923"/>
                </a:lnTo>
                <a:lnTo>
                  <a:pt x="1692276" y="13296899"/>
                </a:lnTo>
                <a:lnTo>
                  <a:pt x="1622424" y="13217523"/>
                </a:lnTo>
                <a:lnTo>
                  <a:pt x="1555752" y="13138149"/>
                </a:lnTo>
                <a:lnTo>
                  <a:pt x="1492248" y="13052423"/>
                </a:lnTo>
                <a:lnTo>
                  <a:pt x="1428752" y="12963523"/>
                </a:lnTo>
                <a:lnTo>
                  <a:pt x="1368424" y="12871449"/>
                </a:lnTo>
                <a:lnTo>
                  <a:pt x="1314448" y="12773024"/>
                </a:lnTo>
                <a:lnTo>
                  <a:pt x="1257300" y="12671423"/>
                </a:lnTo>
                <a:lnTo>
                  <a:pt x="1206500" y="12566649"/>
                </a:lnTo>
                <a:lnTo>
                  <a:pt x="1200152" y="12547599"/>
                </a:lnTo>
                <a:lnTo>
                  <a:pt x="1174752" y="12490449"/>
                </a:lnTo>
                <a:lnTo>
                  <a:pt x="1139824" y="12401549"/>
                </a:lnTo>
                <a:lnTo>
                  <a:pt x="1098552" y="12277723"/>
                </a:lnTo>
                <a:lnTo>
                  <a:pt x="1076324" y="12204699"/>
                </a:lnTo>
                <a:lnTo>
                  <a:pt x="1054100" y="12122149"/>
                </a:lnTo>
                <a:lnTo>
                  <a:pt x="1031876" y="12036423"/>
                </a:lnTo>
                <a:lnTo>
                  <a:pt x="1009648" y="11941173"/>
                </a:lnTo>
                <a:lnTo>
                  <a:pt x="990600" y="11836399"/>
                </a:lnTo>
                <a:lnTo>
                  <a:pt x="971552" y="11728449"/>
                </a:lnTo>
                <a:lnTo>
                  <a:pt x="955676" y="11614149"/>
                </a:lnTo>
                <a:lnTo>
                  <a:pt x="942976" y="11493499"/>
                </a:lnTo>
                <a:lnTo>
                  <a:pt x="933448" y="11366499"/>
                </a:lnTo>
                <a:lnTo>
                  <a:pt x="927100" y="11233149"/>
                </a:lnTo>
                <a:lnTo>
                  <a:pt x="927100" y="11096624"/>
                </a:lnTo>
                <a:lnTo>
                  <a:pt x="933448" y="10953749"/>
                </a:lnTo>
                <a:lnTo>
                  <a:pt x="942976" y="10804524"/>
                </a:lnTo>
                <a:lnTo>
                  <a:pt x="958848" y="10652123"/>
                </a:lnTo>
                <a:lnTo>
                  <a:pt x="981076" y="10493373"/>
                </a:lnTo>
                <a:lnTo>
                  <a:pt x="1009648" y="10334624"/>
                </a:lnTo>
                <a:lnTo>
                  <a:pt x="1047752" y="10166348"/>
                </a:lnTo>
                <a:lnTo>
                  <a:pt x="1092200" y="9998073"/>
                </a:lnTo>
                <a:lnTo>
                  <a:pt x="1146176" y="9826624"/>
                </a:lnTo>
                <a:lnTo>
                  <a:pt x="1174752" y="9737723"/>
                </a:lnTo>
                <a:lnTo>
                  <a:pt x="1206500" y="9648824"/>
                </a:lnTo>
                <a:lnTo>
                  <a:pt x="1241424" y="9559923"/>
                </a:lnTo>
                <a:lnTo>
                  <a:pt x="1279524" y="9471024"/>
                </a:lnTo>
                <a:lnTo>
                  <a:pt x="1320800" y="9382123"/>
                </a:lnTo>
                <a:lnTo>
                  <a:pt x="1362076" y="9290048"/>
                </a:lnTo>
                <a:lnTo>
                  <a:pt x="1409700" y="9197973"/>
                </a:lnTo>
                <a:lnTo>
                  <a:pt x="1457324" y="9105899"/>
                </a:lnTo>
                <a:lnTo>
                  <a:pt x="1508124" y="9013823"/>
                </a:lnTo>
                <a:lnTo>
                  <a:pt x="1562100" y="8918574"/>
                </a:lnTo>
                <a:lnTo>
                  <a:pt x="1539876" y="8909049"/>
                </a:lnTo>
                <a:lnTo>
                  <a:pt x="1482724" y="8874123"/>
                </a:lnTo>
                <a:lnTo>
                  <a:pt x="1393824" y="8820148"/>
                </a:lnTo>
                <a:lnTo>
                  <a:pt x="1279524" y="8740774"/>
                </a:lnTo>
                <a:lnTo>
                  <a:pt x="1216024" y="8693149"/>
                </a:lnTo>
                <a:lnTo>
                  <a:pt x="1146176" y="8639173"/>
                </a:lnTo>
                <a:lnTo>
                  <a:pt x="1073152" y="8578849"/>
                </a:lnTo>
                <a:lnTo>
                  <a:pt x="1000124" y="8512173"/>
                </a:lnTo>
                <a:lnTo>
                  <a:pt x="920752" y="8442324"/>
                </a:lnTo>
                <a:lnTo>
                  <a:pt x="844552" y="8362949"/>
                </a:lnTo>
                <a:lnTo>
                  <a:pt x="765176" y="8280399"/>
                </a:lnTo>
                <a:lnTo>
                  <a:pt x="685800" y="8191499"/>
                </a:lnTo>
                <a:lnTo>
                  <a:pt x="606424" y="8096249"/>
                </a:lnTo>
                <a:lnTo>
                  <a:pt x="530224" y="7994649"/>
                </a:lnTo>
                <a:lnTo>
                  <a:pt x="457200" y="7886699"/>
                </a:lnTo>
                <a:lnTo>
                  <a:pt x="387352" y="7772399"/>
                </a:lnTo>
                <a:lnTo>
                  <a:pt x="317500" y="7654924"/>
                </a:lnTo>
                <a:lnTo>
                  <a:pt x="257176" y="7527924"/>
                </a:lnTo>
                <a:lnTo>
                  <a:pt x="225424" y="7461249"/>
                </a:lnTo>
                <a:lnTo>
                  <a:pt x="196848" y="7394574"/>
                </a:lnTo>
                <a:lnTo>
                  <a:pt x="171448" y="7327899"/>
                </a:lnTo>
                <a:lnTo>
                  <a:pt x="146048" y="7258049"/>
                </a:lnTo>
                <a:lnTo>
                  <a:pt x="123824" y="7185024"/>
                </a:lnTo>
                <a:lnTo>
                  <a:pt x="101600" y="7111999"/>
                </a:lnTo>
                <a:lnTo>
                  <a:pt x="82552" y="7035799"/>
                </a:lnTo>
                <a:lnTo>
                  <a:pt x="63500" y="6959599"/>
                </a:lnTo>
                <a:lnTo>
                  <a:pt x="47624" y="6883399"/>
                </a:lnTo>
                <a:lnTo>
                  <a:pt x="34924" y="6804024"/>
                </a:lnTo>
                <a:lnTo>
                  <a:pt x="22224" y="6721474"/>
                </a:lnTo>
                <a:lnTo>
                  <a:pt x="12700" y="6638924"/>
                </a:lnTo>
                <a:lnTo>
                  <a:pt x="6352" y="6556374"/>
                </a:lnTo>
                <a:lnTo>
                  <a:pt x="0" y="6470649"/>
                </a:lnTo>
                <a:lnTo>
                  <a:pt x="0" y="6381749"/>
                </a:lnTo>
                <a:lnTo>
                  <a:pt x="0" y="6292849"/>
                </a:lnTo>
                <a:lnTo>
                  <a:pt x="3176" y="6200774"/>
                </a:lnTo>
                <a:lnTo>
                  <a:pt x="9524" y="6108699"/>
                </a:lnTo>
                <a:lnTo>
                  <a:pt x="19048" y="6016624"/>
                </a:lnTo>
                <a:lnTo>
                  <a:pt x="31752" y="5918199"/>
                </a:lnTo>
                <a:lnTo>
                  <a:pt x="34924" y="5892799"/>
                </a:lnTo>
                <a:lnTo>
                  <a:pt x="47624" y="5816599"/>
                </a:lnTo>
                <a:lnTo>
                  <a:pt x="69848" y="5695949"/>
                </a:lnTo>
                <a:lnTo>
                  <a:pt x="88900" y="5622924"/>
                </a:lnTo>
                <a:lnTo>
                  <a:pt x="111124" y="5540374"/>
                </a:lnTo>
                <a:lnTo>
                  <a:pt x="136524" y="5448299"/>
                </a:lnTo>
                <a:lnTo>
                  <a:pt x="168276" y="5353049"/>
                </a:lnTo>
                <a:lnTo>
                  <a:pt x="206376" y="5251449"/>
                </a:lnTo>
                <a:lnTo>
                  <a:pt x="247648" y="5143499"/>
                </a:lnTo>
                <a:lnTo>
                  <a:pt x="298448" y="5032374"/>
                </a:lnTo>
                <a:lnTo>
                  <a:pt x="352424" y="4918074"/>
                </a:lnTo>
                <a:lnTo>
                  <a:pt x="415924" y="4803774"/>
                </a:lnTo>
                <a:lnTo>
                  <a:pt x="485776" y="4683124"/>
                </a:lnTo>
                <a:lnTo>
                  <a:pt x="565152" y="4565649"/>
                </a:lnTo>
                <a:lnTo>
                  <a:pt x="654048" y="4448174"/>
                </a:lnTo>
                <a:lnTo>
                  <a:pt x="698500" y="4387848"/>
                </a:lnTo>
                <a:lnTo>
                  <a:pt x="749300" y="4330699"/>
                </a:lnTo>
                <a:lnTo>
                  <a:pt x="800100" y="4270374"/>
                </a:lnTo>
                <a:lnTo>
                  <a:pt x="854076" y="4213224"/>
                </a:lnTo>
                <a:lnTo>
                  <a:pt x="908048" y="4156074"/>
                </a:lnTo>
                <a:lnTo>
                  <a:pt x="968376" y="4098924"/>
                </a:lnTo>
                <a:lnTo>
                  <a:pt x="1028700" y="4044949"/>
                </a:lnTo>
                <a:lnTo>
                  <a:pt x="1092200" y="3990974"/>
                </a:lnTo>
                <a:lnTo>
                  <a:pt x="1158876" y="3936999"/>
                </a:lnTo>
                <a:lnTo>
                  <a:pt x="1225552" y="3886199"/>
                </a:lnTo>
                <a:lnTo>
                  <a:pt x="1298576" y="3835399"/>
                </a:lnTo>
                <a:lnTo>
                  <a:pt x="1371600" y="3784599"/>
                </a:lnTo>
                <a:lnTo>
                  <a:pt x="1447800" y="3736974"/>
                </a:lnTo>
                <a:lnTo>
                  <a:pt x="1527176" y="3692524"/>
                </a:lnTo>
                <a:lnTo>
                  <a:pt x="1609724" y="3648074"/>
                </a:lnTo>
                <a:lnTo>
                  <a:pt x="1695448" y="3603623"/>
                </a:lnTo>
                <a:lnTo>
                  <a:pt x="1784352" y="3562349"/>
                </a:lnTo>
                <a:lnTo>
                  <a:pt x="1876424" y="3524249"/>
                </a:lnTo>
                <a:lnTo>
                  <a:pt x="1971676" y="3489324"/>
                </a:lnTo>
                <a:lnTo>
                  <a:pt x="2070100" y="3454399"/>
                </a:lnTo>
                <a:lnTo>
                  <a:pt x="2171700" y="3422649"/>
                </a:lnTo>
                <a:lnTo>
                  <a:pt x="2273300" y="3390899"/>
                </a:lnTo>
                <a:lnTo>
                  <a:pt x="2381248" y="3365498"/>
                </a:lnTo>
                <a:lnTo>
                  <a:pt x="2492376" y="3340099"/>
                </a:lnTo>
                <a:lnTo>
                  <a:pt x="2606676" y="3317874"/>
                </a:lnTo>
                <a:lnTo>
                  <a:pt x="2727324" y="3301999"/>
                </a:lnTo>
                <a:lnTo>
                  <a:pt x="2847976" y="3286124"/>
                </a:lnTo>
                <a:lnTo>
                  <a:pt x="2971800" y="3273424"/>
                </a:lnTo>
                <a:lnTo>
                  <a:pt x="2978152" y="3248024"/>
                </a:lnTo>
                <a:lnTo>
                  <a:pt x="2990848" y="3178174"/>
                </a:lnTo>
                <a:lnTo>
                  <a:pt x="3019424" y="3070224"/>
                </a:lnTo>
                <a:lnTo>
                  <a:pt x="3060700" y="2930524"/>
                </a:lnTo>
                <a:lnTo>
                  <a:pt x="3086100" y="2851149"/>
                </a:lnTo>
                <a:lnTo>
                  <a:pt x="3117848" y="2765423"/>
                </a:lnTo>
                <a:lnTo>
                  <a:pt x="3152776" y="2673349"/>
                </a:lnTo>
                <a:lnTo>
                  <a:pt x="3194048" y="2578099"/>
                </a:lnTo>
                <a:lnTo>
                  <a:pt x="3238500" y="2479673"/>
                </a:lnTo>
                <a:lnTo>
                  <a:pt x="3289300" y="2378074"/>
                </a:lnTo>
                <a:lnTo>
                  <a:pt x="3343276" y="2273299"/>
                </a:lnTo>
                <a:lnTo>
                  <a:pt x="3406776" y="2168524"/>
                </a:lnTo>
                <a:lnTo>
                  <a:pt x="3473448" y="2063749"/>
                </a:lnTo>
                <a:lnTo>
                  <a:pt x="3549648" y="1958974"/>
                </a:lnTo>
                <a:lnTo>
                  <a:pt x="3629024" y="1857374"/>
                </a:lnTo>
                <a:lnTo>
                  <a:pt x="3717924" y="1755774"/>
                </a:lnTo>
                <a:lnTo>
                  <a:pt x="3810000" y="1657349"/>
                </a:lnTo>
                <a:lnTo>
                  <a:pt x="3860800" y="1609724"/>
                </a:lnTo>
                <a:lnTo>
                  <a:pt x="3911600" y="1562099"/>
                </a:lnTo>
                <a:lnTo>
                  <a:pt x="3965576" y="1517649"/>
                </a:lnTo>
                <a:lnTo>
                  <a:pt x="4022724" y="1473199"/>
                </a:lnTo>
                <a:lnTo>
                  <a:pt x="4079876" y="1428749"/>
                </a:lnTo>
                <a:lnTo>
                  <a:pt x="4140200" y="1387474"/>
                </a:lnTo>
                <a:lnTo>
                  <a:pt x="4200524" y="1346199"/>
                </a:lnTo>
                <a:lnTo>
                  <a:pt x="4264024" y="1308099"/>
                </a:lnTo>
                <a:lnTo>
                  <a:pt x="4330700" y="1269999"/>
                </a:lnTo>
                <a:lnTo>
                  <a:pt x="4397376" y="1235074"/>
                </a:lnTo>
                <a:lnTo>
                  <a:pt x="4467224" y="1200149"/>
                </a:lnTo>
                <a:lnTo>
                  <a:pt x="4540248" y="1168399"/>
                </a:lnTo>
                <a:lnTo>
                  <a:pt x="4613276" y="1136649"/>
                </a:lnTo>
                <a:lnTo>
                  <a:pt x="4689476" y="1111249"/>
                </a:lnTo>
                <a:lnTo>
                  <a:pt x="4768848" y="1085849"/>
                </a:lnTo>
                <a:lnTo>
                  <a:pt x="4848224" y="1063624"/>
                </a:lnTo>
                <a:lnTo>
                  <a:pt x="4933952" y="1041399"/>
                </a:lnTo>
                <a:lnTo>
                  <a:pt x="5016500" y="1022349"/>
                </a:lnTo>
                <a:lnTo>
                  <a:pt x="5105400" y="1006474"/>
                </a:lnTo>
                <a:lnTo>
                  <a:pt x="5197476" y="993774"/>
                </a:lnTo>
                <a:lnTo>
                  <a:pt x="5289552" y="984249"/>
                </a:lnTo>
                <a:lnTo>
                  <a:pt x="5384800" y="977899"/>
                </a:lnTo>
                <a:lnTo>
                  <a:pt x="5464176" y="974724"/>
                </a:lnTo>
                <a:lnTo>
                  <a:pt x="5556248" y="971549"/>
                </a:lnTo>
                <a:close/>
                <a:moveTo>
                  <a:pt x="22644100" y="0"/>
                </a:moveTo>
                <a:lnTo>
                  <a:pt x="22704424" y="0"/>
                </a:lnTo>
                <a:lnTo>
                  <a:pt x="22761576" y="0"/>
                </a:lnTo>
                <a:lnTo>
                  <a:pt x="22821900" y="3175"/>
                </a:lnTo>
                <a:lnTo>
                  <a:pt x="22879048" y="9525"/>
                </a:lnTo>
                <a:lnTo>
                  <a:pt x="22939376" y="19050"/>
                </a:lnTo>
                <a:lnTo>
                  <a:pt x="23053676" y="38100"/>
                </a:lnTo>
                <a:lnTo>
                  <a:pt x="23164800" y="66675"/>
                </a:lnTo>
                <a:lnTo>
                  <a:pt x="23272752" y="98425"/>
                </a:lnTo>
                <a:lnTo>
                  <a:pt x="23377524" y="136525"/>
                </a:lnTo>
                <a:lnTo>
                  <a:pt x="23479124" y="177800"/>
                </a:lnTo>
                <a:lnTo>
                  <a:pt x="23574376" y="222250"/>
                </a:lnTo>
                <a:lnTo>
                  <a:pt x="23666448" y="266700"/>
                </a:lnTo>
                <a:lnTo>
                  <a:pt x="23752176" y="314325"/>
                </a:lnTo>
                <a:lnTo>
                  <a:pt x="23831552" y="361950"/>
                </a:lnTo>
                <a:lnTo>
                  <a:pt x="23907752" y="406400"/>
                </a:lnTo>
                <a:lnTo>
                  <a:pt x="23974424" y="450850"/>
                </a:lnTo>
                <a:lnTo>
                  <a:pt x="24031576" y="492125"/>
                </a:lnTo>
                <a:lnTo>
                  <a:pt x="24126824" y="561975"/>
                </a:lnTo>
                <a:lnTo>
                  <a:pt x="24187152" y="606425"/>
                </a:lnTo>
                <a:lnTo>
                  <a:pt x="24209376" y="625475"/>
                </a:lnTo>
                <a:lnTo>
                  <a:pt x="24336376" y="704850"/>
                </a:lnTo>
                <a:lnTo>
                  <a:pt x="24460200" y="784225"/>
                </a:lnTo>
                <a:lnTo>
                  <a:pt x="24577676" y="869950"/>
                </a:lnTo>
                <a:lnTo>
                  <a:pt x="24688800" y="958850"/>
                </a:lnTo>
                <a:lnTo>
                  <a:pt x="24793576" y="1047750"/>
                </a:lnTo>
                <a:lnTo>
                  <a:pt x="24895176" y="1139825"/>
                </a:lnTo>
                <a:lnTo>
                  <a:pt x="24987248" y="1235075"/>
                </a:lnTo>
                <a:lnTo>
                  <a:pt x="25076152" y="1333500"/>
                </a:lnTo>
                <a:lnTo>
                  <a:pt x="25161876" y="1431925"/>
                </a:lnTo>
                <a:lnTo>
                  <a:pt x="25238076" y="1533525"/>
                </a:lnTo>
                <a:lnTo>
                  <a:pt x="25314276" y="1638300"/>
                </a:lnTo>
                <a:lnTo>
                  <a:pt x="25380952" y="1743075"/>
                </a:lnTo>
                <a:lnTo>
                  <a:pt x="25444448" y="1847850"/>
                </a:lnTo>
                <a:lnTo>
                  <a:pt x="25504776" y="1955800"/>
                </a:lnTo>
                <a:lnTo>
                  <a:pt x="25558752" y="2063750"/>
                </a:lnTo>
                <a:lnTo>
                  <a:pt x="25609552" y="2174875"/>
                </a:lnTo>
                <a:lnTo>
                  <a:pt x="25657176" y="2285999"/>
                </a:lnTo>
                <a:lnTo>
                  <a:pt x="25698448" y="2397124"/>
                </a:lnTo>
                <a:lnTo>
                  <a:pt x="25739724" y="2511425"/>
                </a:lnTo>
                <a:lnTo>
                  <a:pt x="25774648" y="2622550"/>
                </a:lnTo>
                <a:lnTo>
                  <a:pt x="25803224" y="2736850"/>
                </a:lnTo>
                <a:lnTo>
                  <a:pt x="25831800" y="2851149"/>
                </a:lnTo>
                <a:lnTo>
                  <a:pt x="25857200" y="2965450"/>
                </a:lnTo>
                <a:lnTo>
                  <a:pt x="25876248" y="3079750"/>
                </a:lnTo>
                <a:lnTo>
                  <a:pt x="25895300" y="3194049"/>
                </a:lnTo>
                <a:lnTo>
                  <a:pt x="25911176" y="3308350"/>
                </a:lnTo>
                <a:lnTo>
                  <a:pt x="25920700" y="3422650"/>
                </a:lnTo>
                <a:lnTo>
                  <a:pt x="25930224" y="3533775"/>
                </a:lnTo>
                <a:lnTo>
                  <a:pt x="25936576" y="3648074"/>
                </a:lnTo>
                <a:lnTo>
                  <a:pt x="25942924" y="3759200"/>
                </a:lnTo>
                <a:lnTo>
                  <a:pt x="25942924" y="3867150"/>
                </a:lnTo>
                <a:lnTo>
                  <a:pt x="25942924" y="3978274"/>
                </a:lnTo>
                <a:lnTo>
                  <a:pt x="25939752" y="4086224"/>
                </a:lnTo>
                <a:lnTo>
                  <a:pt x="25936576" y="4194174"/>
                </a:lnTo>
                <a:lnTo>
                  <a:pt x="25923876" y="4403725"/>
                </a:lnTo>
                <a:lnTo>
                  <a:pt x="25901648" y="4603750"/>
                </a:lnTo>
                <a:lnTo>
                  <a:pt x="25876248" y="4800600"/>
                </a:lnTo>
                <a:lnTo>
                  <a:pt x="25847676" y="4984750"/>
                </a:lnTo>
                <a:lnTo>
                  <a:pt x="25815924" y="5159375"/>
                </a:lnTo>
                <a:lnTo>
                  <a:pt x="25781000" y="5321300"/>
                </a:lnTo>
                <a:lnTo>
                  <a:pt x="25746076" y="5473700"/>
                </a:lnTo>
                <a:lnTo>
                  <a:pt x="25711152" y="5610225"/>
                </a:lnTo>
                <a:lnTo>
                  <a:pt x="25679400" y="5730875"/>
                </a:lnTo>
                <a:lnTo>
                  <a:pt x="25647648" y="5838825"/>
                </a:lnTo>
                <a:lnTo>
                  <a:pt x="25619076" y="5927725"/>
                </a:lnTo>
                <a:lnTo>
                  <a:pt x="25577800" y="6051550"/>
                </a:lnTo>
                <a:lnTo>
                  <a:pt x="25561924" y="6096000"/>
                </a:lnTo>
                <a:lnTo>
                  <a:pt x="25558752" y="6111875"/>
                </a:lnTo>
                <a:lnTo>
                  <a:pt x="25552400" y="6130925"/>
                </a:lnTo>
                <a:lnTo>
                  <a:pt x="25533352" y="6169025"/>
                </a:lnTo>
                <a:lnTo>
                  <a:pt x="25504776" y="6216650"/>
                </a:lnTo>
                <a:lnTo>
                  <a:pt x="25466676" y="6267450"/>
                </a:lnTo>
                <a:lnTo>
                  <a:pt x="25419048" y="6327775"/>
                </a:lnTo>
                <a:lnTo>
                  <a:pt x="25361900" y="6391275"/>
                </a:lnTo>
                <a:lnTo>
                  <a:pt x="25295224" y="6461125"/>
                </a:lnTo>
                <a:lnTo>
                  <a:pt x="25222200" y="6534150"/>
                </a:lnTo>
                <a:lnTo>
                  <a:pt x="25139648" y="6613525"/>
                </a:lnTo>
                <a:lnTo>
                  <a:pt x="25047576" y="6699250"/>
                </a:lnTo>
                <a:lnTo>
                  <a:pt x="24844376" y="6880225"/>
                </a:lnTo>
                <a:lnTo>
                  <a:pt x="24615776" y="7077075"/>
                </a:lnTo>
                <a:lnTo>
                  <a:pt x="24358600" y="7286625"/>
                </a:lnTo>
                <a:lnTo>
                  <a:pt x="24085552" y="7512050"/>
                </a:lnTo>
                <a:lnTo>
                  <a:pt x="23790276" y="7747000"/>
                </a:lnTo>
                <a:lnTo>
                  <a:pt x="23479124" y="7991475"/>
                </a:lnTo>
                <a:lnTo>
                  <a:pt x="23152100" y="8242300"/>
                </a:lnTo>
                <a:lnTo>
                  <a:pt x="22818724" y="8496299"/>
                </a:lnTo>
                <a:lnTo>
                  <a:pt x="22475824" y="8756649"/>
                </a:lnTo>
                <a:lnTo>
                  <a:pt x="21774152" y="9280524"/>
                </a:lnTo>
                <a:lnTo>
                  <a:pt x="21075648" y="9794874"/>
                </a:lnTo>
                <a:lnTo>
                  <a:pt x="20399376" y="10287000"/>
                </a:lnTo>
                <a:lnTo>
                  <a:pt x="19767552" y="10744199"/>
                </a:lnTo>
                <a:lnTo>
                  <a:pt x="19199224" y="11150599"/>
                </a:lnTo>
                <a:lnTo>
                  <a:pt x="18351500" y="11750675"/>
                </a:lnTo>
                <a:lnTo>
                  <a:pt x="18030824" y="11979275"/>
                </a:lnTo>
                <a:lnTo>
                  <a:pt x="19208752" y="12919075"/>
                </a:lnTo>
                <a:lnTo>
                  <a:pt x="19294476" y="13030199"/>
                </a:lnTo>
                <a:lnTo>
                  <a:pt x="19373848" y="13138149"/>
                </a:lnTo>
                <a:lnTo>
                  <a:pt x="19446876" y="13246099"/>
                </a:lnTo>
                <a:lnTo>
                  <a:pt x="19513552" y="13350875"/>
                </a:lnTo>
                <a:lnTo>
                  <a:pt x="19577048" y="13455649"/>
                </a:lnTo>
                <a:lnTo>
                  <a:pt x="19634200" y="13560425"/>
                </a:lnTo>
                <a:lnTo>
                  <a:pt x="19685000" y="13662025"/>
                </a:lnTo>
                <a:lnTo>
                  <a:pt x="19729448" y="13760449"/>
                </a:lnTo>
                <a:lnTo>
                  <a:pt x="19773900" y="13862049"/>
                </a:lnTo>
                <a:lnTo>
                  <a:pt x="19808824" y="13960475"/>
                </a:lnTo>
                <a:lnTo>
                  <a:pt x="19840576" y="14055725"/>
                </a:lnTo>
                <a:lnTo>
                  <a:pt x="19869152" y="14150975"/>
                </a:lnTo>
                <a:lnTo>
                  <a:pt x="19891376" y="14246225"/>
                </a:lnTo>
                <a:lnTo>
                  <a:pt x="19910424" y="14338299"/>
                </a:lnTo>
                <a:lnTo>
                  <a:pt x="19926300" y="14430375"/>
                </a:lnTo>
                <a:lnTo>
                  <a:pt x="19939000" y="14519275"/>
                </a:lnTo>
                <a:lnTo>
                  <a:pt x="19945352" y="14608175"/>
                </a:lnTo>
                <a:lnTo>
                  <a:pt x="19948524" y="14693899"/>
                </a:lnTo>
                <a:lnTo>
                  <a:pt x="19948524" y="14779624"/>
                </a:lnTo>
                <a:lnTo>
                  <a:pt x="19945352" y="14862175"/>
                </a:lnTo>
                <a:lnTo>
                  <a:pt x="19942176" y="14944724"/>
                </a:lnTo>
                <a:lnTo>
                  <a:pt x="19932648" y="15024100"/>
                </a:lnTo>
                <a:lnTo>
                  <a:pt x="19919952" y="15103474"/>
                </a:lnTo>
                <a:lnTo>
                  <a:pt x="19904076" y="15182849"/>
                </a:lnTo>
                <a:lnTo>
                  <a:pt x="19888200" y="15259049"/>
                </a:lnTo>
                <a:lnTo>
                  <a:pt x="19869152" y="15332075"/>
                </a:lnTo>
                <a:lnTo>
                  <a:pt x="19846924" y="15405099"/>
                </a:lnTo>
                <a:lnTo>
                  <a:pt x="19821524" y="15474949"/>
                </a:lnTo>
                <a:lnTo>
                  <a:pt x="19796124" y="15544799"/>
                </a:lnTo>
                <a:lnTo>
                  <a:pt x="19767552" y="15611474"/>
                </a:lnTo>
                <a:lnTo>
                  <a:pt x="19738976" y="15678150"/>
                </a:lnTo>
                <a:lnTo>
                  <a:pt x="19707224" y="15744824"/>
                </a:lnTo>
                <a:lnTo>
                  <a:pt x="19675476" y="15805149"/>
                </a:lnTo>
                <a:lnTo>
                  <a:pt x="19643724" y="15865474"/>
                </a:lnTo>
                <a:lnTo>
                  <a:pt x="19570700" y="15982949"/>
                </a:lnTo>
                <a:lnTo>
                  <a:pt x="19497676" y="16090899"/>
                </a:lnTo>
                <a:lnTo>
                  <a:pt x="19424648" y="16195674"/>
                </a:lnTo>
                <a:lnTo>
                  <a:pt x="19348448" y="16287749"/>
                </a:lnTo>
                <a:lnTo>
                  <a:pt x="19272248" y="16376650"/>
                </a:lnTo>
                <a:lnTo>
                  <a:pt x="19196048" y="16456025"/>
                </a:lnTo>
                <a:lnTo>
                  <a:pt x="19126200" y="16525874"/>
                </a:lnTo>
                <a:lnTo>
                  <a:pt x="19059524" y="16589374"/>
                </a:lnTo>
                <a:lnTo>
                  <a:pt x="18996024" y="16646525"/>
                </a:lnTo>
                <a:lnTo>
                  <a:pt x="18891248" y="16732250"/>
                </a:lnTo>
                <a:lnTo>
                  <a:pt x="18821400" y="16783051"/>
                </a:lnTo>
                <a:lnTo>
                  <a:pt x="18796000" y="16802099"/>
                </a:lnTo>
                <a:lnTo>
                  <a:pt x="18700752" y="16852899"/>
                </a:lnTo>
                <a:lnTo>
                  <a:pt x="18608676" y="16906875"/>
                </a:lnTo>
                <a:lnTo>
                  <a:pt x="18526124" y="16964023"/>
                </a:lnTo>
                <a:lnTo>
                  <a:pt x="18446752" y="17024351"/>
                </a:lnTo>
                <a:lnTo>
                  <a:pt x="18373724" y="17087847"/>
                </a:lnTo>
                <a:lnTo>
                  <a:pt x="18307048" y="17151351"/>
                </a:lnTo>
                <a:lnTo>
                  <a:pt x="18243552" y="17214851"/>
                </a:lnTo>
                <a:lnTo>
                  <a:pt x="18183224" y="17281523"/>
                </a:lnTo>
                <a:lnTo>
                  <a:pt x="18132424" y="17351375"/>
                </a:lnTo>
                <a:lnTo>
                  <a:pt x="18081624" y="17418047"/>
                </a:lnTo>
                <a:lnTo>
                  <a:pt x="18037176" y="17487899"/>
                </a:lnTo>
                <a:lnTo>
                  <a:pt x="17995900" y="17554575"/>
                </a:lnTo>
                <a:lnTo>
                  <a:pt x="17957800" y="17624423"/>
                </a:lnTo>
                <a:lnTo>
                  <a:pt x="17926048" y="17691099"/>
                </a:lnTo>
                <a:lnTo>
                  <a:pt x="17897476" y="17757775"/>
                </a:lnTo>
                <a:lnTo>
                  <a:pt x="17868900" y="17824451"/>
                </a:lnTo>
                <a:lnTo>
                  <a:pt x="17846676" y="17887947"/>
                </a:lnTo>
                <a:lnTo>
                  <a:pt x="17827624" y="17951451"/>
                </a:lnTo>
                <a:lnTo>
                  <a:pt x="17792700" y="18068923"/>
                </a:lnTo>
                <a:lnTo>
                  <a:pt x="17770476" y="18173699"/>
                </a:lnTo>
                <a:lnTo>
                  <a:pt x="17754600" y="18265775"/>
                </a:lnTo>
                <a:lnTo>
                  <a:pt x="17745076" y="18341975"/>
                </a:lnTo>
                <a:lnTo>
                  <a:pt x="17738724" y="18399123"/>
                </a:lnTo>
                <a:lnTo>
                  <a:pt x="17738724" y="18449923"/>
                </a:lnTo>
                <a:lnTo>
                  <a:pt x="17621248" y="19919947"/>
                </a:lnTo>
                <a:lnTo>
                  <a:pt x="17780000" y="19878675"/>
                </a:lnTo>
                <a:lnTo>
                  <a:pt x="17945100" y="19840575"/>
                </a:lnTo>
                <a:lnTo>
                  <a:pt x="18119724" y="19808823"/>
                </a:lnTo>
                <a:lnTo>
                  <a:pt x="18297524" y="19780247"/>
                </a:lnTo>
                <a:lnTo>
                  <a:pt x="18481676" y="19754847"/>
                </a:lnTo>
                <a:lnTo>
                  <a:pt x="18672176" y="19732623"/>
                </a:lnTo>
                <a:lnTo>
                  <a:pt x="18862676" y="19716747"/>
                </a:lnTo>
                <a:lnTo>
                  <a:pt x="19059524" y="19704047"/>
                </a:lnTo>
                <a:lnTo>
                  <a:pt x="19256376" y="19691347"/>
                </a:lnTo>
                <a:lnTo>
                  <a:pt x="19456400" y="19684999"/>
                </a:lnTo>
                <a:lnTo>
                  <a:pt x="19653248" y="19678647"/>
                </a:lnTo>
                <a:lnTo>
                  <a:pt x="19850100" y="19675475"/>
                </a:lnTo>
                <a:lnTo>
                  <a:pt x="20046952" y="19675475"/>
                </a:lnTo>
                <a:lnTo>
                  <a:pt x="20240624" y="19675475"/>
                </a:lnTo>
                <a:lnTo>
                  <a:pt x="20618448" y="19684999"/>
                </a:lnTo>
                <a:lnTo>
                  <a:pt x="20977224" y="19697699"/>
                </a:lnTo>
                <a:lnTo>
                  <a:pt x="21310600" y="19716747"/>
                </a:lnTo>
                <a:lnTo>
                  <a:pt x="21612224" y="19735799"/>
                </a:lnTo>
                <a:lnTo>
                  <a:pt x="21872576" y="19754847"/>
                </a:lnTo>
                <a:lnTo>
                  <a:pt x="22085300" y="19773899"/>
                </a:lnTo>
                <a:lnTo>
                  <a:pt x="22247224" y="19786599"/>
                </a:lnTo>
                <a:lnTo>
                  <a:pt x="22383752" y="19802475"/>
                </a:lnTo>
                <a:lnTo>
                  <a:pt x="22602824" y="19888199"/>
                </a:lnTo>
                <a:lnTo>
                  <a:pt x="22809200" y="19973923"/>
                </a:lnTo>
                <a:lnTo>
                  <a:pt x="23006048" y="20062823"/>
                </a:lnTo>
                <a:lnTo>
                  <a:pt x="23190200" y="20151723"/>
                </a:lnTo>
                <a:lnTo>
                  <a:pt x="23368000" y="20240623"/>
                </a:lnTo>
                <a:lnTo>
                  <a:pt x="23533100" y="20332699"/>
                </a:lnTo>
                <a:lnTo>
                  <a:pt x="23688676" y="20424775"/>
                </a:lnTo>
                <a:lnTo>
                  <a:pt x="23834724" y="20516847"/>
                </a:lnTo>
                <a:lnTo>
                  <a:pt x="23971248" y="20608923"/>
                </a:lnTo>
                <a:lnTo>
                  <a:pt x="24098248" y="20700999"/>
                </a:lnTo>
                <a:lnTo>
                  <a:pt x="24218900" y="20793075"/>
                </a:lnTo>
                <a:lnTo>
                  <a:pt x="24326848" y="20885147"/>
                </a:lnTo>
                <a:lnTo>
                  <a:pt x="24428448" y="20980399"/>
                </a:lnTo>
                <a:lnTo>
                  <a:pt x="24523700" y="21072475"/>
                </a:lnTo>
                <a:lnTo>
                  <a:pt x="24609424" y="21167723"/>
                </a:lnTo>
                <a:lnTo>
                  <a:pt x="24688800" y="21259799"/>
                </a:lnTo>
                <a:lnTo>
                  <a:pt x="24761824" y="21355047"/>
                </a:lnTo>
                <a:lnTo>
                  <a:pt x="24825324" y="21447123"/>
                </a:lnTo>
                <a:lnTo>
                  <a:pt x="24882476" y="21539199"/>
                </a:lnTo>
                <a:lnTo>
                  <a:pt x="24933276" y="21634447"/>
                </a:lnTo>
                <a:lnTo>
                  <a:pt x="24977724" y="21726523"/>
                </a:lnTo>
                <a:lnTo>
                  <a:pt x="25015824" y="21818599"/>
                </a:lnTo>
                <a:lnTo>
                  <a:pt x="25047576" y="21907499"/>
                </a:lnTo>
                <a:lnTo>
                  <a:pt x="25072976" y="21999575"/>
                </a:lnTo>
                <a:lnTo>
                  <a:pt x="25095200" y="22088475"/>
                </a:lnTo>
                <a:lnTo>
                  <a:pt x="25111076" y="22177375"/>
                </a:lnTo>
                <a:lnTo>
                  <a:pt x="25123776" y="22266275"/>
                </a:lnTo>
                <a:lnTo>
                  <a:pt x="25130124" y="22355175"/>
                </a:lnTo>
                <a:lnTo>
                  <a:pt x="25130124" y="22440899"/>
                </a:lnTo>
                <a:lnTo>
                  <a:pt x="25130124" y="22526623"/>
                </a:lnTo>
                <a:lnTo>
                  <a:pt x="25123776" y="22609175"/>
                </a:lnTo>
                <a:lnTo>
                  <a:pt x="25114248" y="22691723"/>
                </a:lnTo>
                <a:lnTo>
                  <a:pt x="25098376" y="22774275"/>
                </a:lnTo>
                <a:lnTo>
                  <a:pt x="25082500" y="22853647"/>
                </a:lnTo>
                <a:lnTo>
                  <a:pt x="25063448" y="22933023"/>
                </a:lnTo>
                <a:lnTo>
                  <a:pt x="25041224" y="23009223"/>
                </a:lnTo>
                <a:lnTo>
                  <a:pt x="25015824" y="23082247"/>
                </a:lnTo>
                <a:lnTo>
                  <a:pt x="24987248" y="23158447"/>
                </a:lnTo>
                <a:lnTo>
                  <a:pt x="24958676" y="23228299"/>
                </a:lnTo>
                <a:lnTo>
                  <a:pt x="24926924" y="23298147"/>
                </a:lnTo>
                <a:lnTo>
                  <a:pt x="24895176" y="23367999"/>
                </a:lnTo>
                <a:lnTo>
                  <a:pt x="24860248" y="23431499"/>
                </a:lnTo>
                <a:lnTo>
                  <a:pt x="24790400" y="23558499"/>
                </a:lnTo>
                <a:lnTo>
                  <a:pt x="24717376" y="23675975"/>
                </a:lnTo>
                <a:lnTo>
                  <a:pt x="24644352" y="23780747"/>
                </a:lnTo>
                <a:lnTo>
                  <a:pt x="24571324" y="23879175"/>
                </a:lnTo>
                <a:lnTo>
                  <a:pt x="24501476" y="23961723"/>
                </a:lnTo>
                <a:lnTo>
                  <a:pt x="24437976" y="24037923"/>
                </a:lnTo>
                <a:lnTo>
                  <a:pt x="24380824" y="24098247"/>
                </a:lnTo>
                <a:lnTo>
                  <a:pt x="24298276" y="24183975"/>
                </a:lnTo>
                <a:lnTo>
                  <a:pt x="24266524" y="24212547"/>
                </a:lnTo>
                <a:lnTo>
                  <a:pt x="24244300" y="24237947"/>
                </a:lnTo>
                <a:lnTo>
                  <a:pt x="24215724" y="24260175"/>
                </a:lnTo>
                <a:lnTo>
                  <a:pt x="24177624" y="24282399"/>
                </a:lnTo>
                <a:lnTo>
                  <a:pt x="24133176" y="24304623"/>
                </a:lnTo>
                <a:lnTo>
                  <a:pt x="24085552" y="24330023"/>
                </a:lnTo>
                <a:lnTo>
                  <a:pt x="24028400" y="24355423"/>
                </a:lnTo>
                <a:lnTo>
                  <a:pt x="23898224" y="24406223"/>
                </a:lnTo>
                <a:lnTo>
                  <a:pt x="23749000" y="24457023"/>
                </a:lnTo>
                <a:lnTo>
                  <a:pt x="23577552" y="24507823"/>
                </a:lnTo>
                <a:lnTo>
                  <a:pt x="23387048" y="24561799"/>
                </a:lnTo>
                <a:lnTo>
                  <a:pt x="23183848" y="24615775"/>
                </a:lnTo>
                <a:lnTo>
                  <a:pt x="22964776" y="24669747"/>
                </a:lnTo>
                <a:lnTo>
                  <a:pt x="22733000" y="24723723"/>
                </a:lnTo>
                <a:lnTo>
                  <a:pt x="22491700" y="24777699"/>
                </a:lnTo>
                <a:lnTo>
                  <a:pt x="22244048" y="24831675"/>
                </a:lnTo>
                <a:lnTo>
                  <a:pt x="21726524" y="24936447"/>
                </a:lnTo>
                <a:lnTo>
                  <a:pt x="21199476" y="25038047"/>
                </a:lnTo>
                <a:lnTo>
                  <a:pt x="20678776" y="25133299"/>
                </a:lnTo>
                <a:lnTo>
                  <a:pt x="20177124" y="25222199"/>
                </a:lnTo>
                <a:lnTo>
                  <a:pt x="19710400" y="25301575"/>
                </a:lnTo>
                <a:lnTo>
                  <a:pt x="19294476" y="25371423"/>
                </a:lnTo>
                <a:lnTo>
                  <a:pt x="18675352" y="25473023"/>
                </a:lnTo>
                <a:lnTo>
                  <a:pt x="18443576" y="25507947"/>
                </a:lnTo>
                <a:lnTo>
                  <a:pt x="18621376" y="25526999"/>
                </a:lnTo>
                <a:lnTo>
                  <a:pt x="18796000" y="25546047"/>
                </a:lnTo>
                <a:lnTo>
                  <a:pt x="18961100" y="25565099"/>
                </a:lnTo>
                <a:lnTo>
                  <a:pt x="19123024" y="25587323"/>
                </a:lnTo>
                <a:lnTo>
                  <a:pt x="19278600" y="25609547"/>
                </a:lnTo>
                <a:lnTo>
                  <a:pt x="19424648" y="25634947"/>
                </a:lnTo>
                <a:lnTo>
                  <a:pt x="19570700" y="25663523"/>
                </a:lnTo>
                <a:lnTo>
                  <a:pt x="19707224" y="25688923"/>
                </a:lnTo>
                <a:lnTo>
                  <a:pt x="19840576" y="25720675"/>
                </a:lnTo>
                <a:lnTo>
                  <a:pt x="19967576" y="25749247"/>
                </a:lnTo>
                <a:lnTo>
                  <a:pt x="20088224" y="25780999"/>
                </a:lnTo>
                <a:lnTo>
                  <a:pt x="20205700" y="25812747"/>
                </a:lnTo>
                <a:lnTo>
                  <a:pt x="20316824" y="25847675"/>
                </a:lnTo>
                <a:lnTo>
                  <a:pt x="20424776" y="25879423"/>
                </a:lnTo>
                <a:lnTo>
                  <a:pt x="20526376" y="25914347"/>
                </a:lnTo>
                <a:lnTo>
                  <a:pt x="20624800" y="25952447"/>
                </a:lnTo>
                <a:lnTo>
                  <a:pt x="20716876" y="25987375"/>
                </a:lnTo>
                <a:lnTo>
                  <a:pt x="20805776" y="26025475"/>
                </a:lnTo>
                <a:lnTo>
                  <a:pt x="20888324" y="26063575"/>
                </a:lnTo>
                <a:lnTo>
                  <a:pt x="20967700" y="26101675"/>
                </a:lnTo>
                <a:lnTo>
                  <a:pt x="21043900" y="26139775"/>
                </a:lnTo>
                <a:lnTo>
                  <a:pt x="21116924" y="26177875"/>
                </a:lnTo>
                <a:lnTo>
                  <a:pt x="21183600" y="26219147"/>
                </a:lnTo>
                <a:lnTo>
                  <a:pt x="21247100" y="26257247"/>
                </a:lnTo>
                <a:lnTo>
                  <a:pt x="21307424" y="26298523"/>
                </a:lnTo>
                <a:lnTo>
                  <a:pt x="21364576" y="26339799"/>
                </a:lnTo>
                <a:lnTo>
                  <a:pt x="21418552" y="26381075"/>
                </a:lnTo>
                <a:lnTo>
                  <a:pt x="21466176" y="26419175"/>
                </a:lnTo>
                <a:lnTo>
                  <a:pt x="21513800" y="26460447"/>
                </a:lnTo>
                <a:lnTo>
                  <a:pt x="21558248" y="26501723"/>
                </a:lnTo>
                <a:lnTo>
                  <a:pt x="21596352" y="26542999"/>
                </a:lnTo>
                <a:lnTo>
                  <a:pt x="21634448" y="26581099"/>
                </a:lnTo>
                <a:lnTo>
                  <a:pt x="21669376" y="26622375"/>
                </a:lnTo>
                <a:lnTo>
                  <a:pt x="21701124" y="26660475"/>
                </a:lnTo>
                <a:lnTo>
                  <a:pt x="21755100" y="26739847"/>
                </a:lnTo>
                <a:lnTo>
                  <a:pt x="21802724" y="26816047"/>
                </a:lnTo>
                <a:lnTo>
                  <a:pt x="21840824" y="26889075"/>
                </a:lnTo>
                <a:lnTo>
                  <a:pt x="21869400" y="26958923"/>
                </a:lnTo>
                <a:lnTo>
                  <a:pt x="21891624" y="27025599"/>
                </a:lnTo>
                <a:lnTo>
                  <a:pt x="21907500" y="27089099"/>
                </a:lnTo>
                <a:lnTo>
                  <a:pt x="21917024" y="27146247"/>
                </a:lnTo>
                <a:lnTo>
                  <a:pt x="21923376" y="27200223"/>
                </a:lnTo>
                <a:lnTo>
                  <a:pt x="21926552" y="27247847"/>
                </a:lnTo>
                <a:lnTo>
                  <a:pt x="21926552" y="27289123"/>
                </a:lnTo>
                <a:lnTo>
                  <a:pt x="21923376" y="27324047"/>
                </a:lnTo>
                <a:lnTo>
                  <a:pt x="21917024" y="27371675"/>
                </a:lnTo>
                <a:lnTo>
                  <a:pt x="21913848" y="27390723"/>
                </a:lnTo>
                <a:lnTo>
                  <a:pt x="21932900" y="27514547"/>
                </a:lnTo>
                <a:lnTo>
                  <a:pt x="21945600" y="27632023"/>
                </a:lnTo>
                <a:lnTo>
                  <a:pt x="21958300" y="27749499"/>
                </a:lnTo>
                <a:lnTo>
                  <a:pt x="21967824" y="27863799"/>
                </a:lnTo>
                <a:lnTo>
                  <a:pt x="21977352" y="27971747"/>
                </a:lnTo>
                <a:lnTo>
                  <a:pt x="21980524" y="28079699"/>
                </a:lnTo>
                <a:lnTo>
                  <a:pt x="21983700" y="28184475"/>
                </a:lnTo>
                <a:lnTo>
                  <a:pt x="21980524" y="28286075"/>
                </a:lnTo>
                <a:lnTo>
                  <a:pt x="21980524" y="28384499"/>
                </a:lnTo>
                <a:lnTo>
                  <a:pt x="21974176" y="28482923"/>
                </a:lnTo>
                <a:lnTo>
                  <a:pt x="21967824" y="28574999"/>
                </a:lnTo>
                <a:lnTo>
                  <a:pt x="21958300" y="28667075"/>
                </a:lnTo>
                <a:lnTo>
                  <a:pt x="21948776" y="28755975"/>
                </a:lnTo>
                <a:lnTo>
                  <a:pt x="21936076" y="28841699"/>
                </a:lnTo>
                <a:lnTo>
                  <a:pt x="21920200" y="28924247"/>
                </a:lnTo>
                <a:lnTo>
                  <a:pt x="21904324" y="29003623"/>
                </a:lnTo>
                <a:lnTo>
                  <a:pt x="21885276" y="29082999"/>
                </a:lnTo>
                <a:lnTo>
                  <a:pt x="21866224" y="29156023"/>
                </a:lnTo>
                <a:lnTo>
                  <a:pt x="21847176" y="29229047"/>
                </a:lnTo>
                <a:lnTo>
                  <a:pt x="21824952" y="29298899"/>
                </a:lnTo>
                <a:lnTo>
                  <a:pt x="21799552" y="29368747"/>
                </a:lnTo>
                <a:lnTo>
                  <a:pt x="21774152" y="29435423"/>
                </a:lnTo>
                <a:lnTo>
                  <a:pt x="21723352" y="29559247"/>
                </a:lnTo>
                <a:lnTo>
                  <a:pt x="21666200" y="29673547"/>
                </a:lnTo>
                <a:lnTo>
                  <a:pt x="21605876" y="29781499"/>
                </a:lnTo>
                <a:lnTo>
                  <a:pt x="21545552" y="29879923"/>
                </a:lnTo>
                <a:lnTo>
                  <a:pt x="21478876" y="29971999"/>
                </a:lnTo>
                <a:lnTo>
                  <a:pt x="21415376" y="30054547"/>
                </a:lnTo>
                <a:lnTo>
                  <a:pt x="21348700" y="30130747"/>
                </a:lnTo>
                <a:lnTo>
                  <a:pt x="21282024" y="30197423"/>
                </a:lnTo>
                <a:lnTo>
                  <a:pt x="21218524" y="30260923"/>
                </a:lnTo>
                <a:lnTo>
                  <a:pt x="21155024" y="30314899"/>
                </a:lnTo>
                <a:lnTo>
                  <a:pt x="21094700" y="30362523"/>
                </a:lnTo>
                <a:lnTo>
                  <a:pt x="21034376" y="30406975"/>
                </a:lnTo>
                <a:lnTo>
                  <a:pt x="20980400" y="30441899"/>
                </a:lnTo>
                <a:lnTo>
                  <a:pt x="20929600" y="30473647"/>
                </a:lnTo>
                <a:lnTo>
                  <a:pt x="20881976" y="30502223"/>
                </a:lnTo>
                <a:lnTo>
                  <a:pt x="20805776" y="30540323"/>
                </a:lnTo>
                <a:lnTo>
                  <a:pt x="20754976" y="30559375"/>
                </a:lnTo>
                <a:lnTo>
                  <a:pt x="20739100" y="30565723"/>
                </a:lnTo>
                <a:lnTo>
                  <a:pt x="20666076" y="30610175"/>
                </a:lnTo>
                <a:lnTo>
                  <a:pt x="20599400" y="30645099"/>
                </a:lnTo>
                <a:lnTo>
                  <a:pt x="20532724" y="30680023"/>
                </a:lnTo>
                <a:lnTo>
                  <a:pt x="20466048" y="30708599"/>
                </a:lnTo>
                <a:lnTo>
                  <a:pt x="20405724" y="30730823"/>
                </a:lnTo>
                <a:lnTo>
                  <a:pt x="20345400" y="30753047"/>
                </a:lnTo>
                <a:lnTo>
                  <a:pt x="20288248" y="30768923"/>
                </a:lnTo>
                <a:lnTo>
                  <a:pt x="20231100" y="30784799"/>
                </a:lnTo>
                <a:lnTo>
                  <a:pt x="20177124" y="30794323"/>
                </a:lnTo>
                <a:lnTo>
                  <a:pt x="20126324" y="30803847"/>
                </a:lnTo>
                <a:lnTo>
                  <a:pt x="20075524" y="30807023"/>
                </a:lnTo>
                <a:lnTo>
                  <a:pt x="20027900" y="30810199"/>
                </a:lnTo>
                <a:lnTo>
                  <a:pt x="19983448" y="30810199"/>
                </a:lnTo>
                <a:lnTo>
                  <a:pt x="19942176" y="30810199"/>
                </a:lnTo>
                <a:lnTo>
                  <a:pt x="19862800" y="30803847"/>
                </a:lnTo>
                <a:lnTo>
                  <a:pt x="19792952" y="30787975"/>
                </a:lnTo>
                <a:lnTo>
                  <a:pt x="19732624" y="30772099"/>
                </a:lnTo>
                <a:lnTo>
                  <a:pt x="19678648" y="30753047"/>
                </a:lnTo>
                <a:lnTo>
                  <a:pt x="19637376" y="30733999"/>
                </a:lnTo>
                <a:lnTo>
                  <a:pt x="19605624" y="30714947"/>
                </a:lnTo>
                <a:lnTo>
                  <a:pt x="19580224" y="30699075"/>
                </a:lnTo>
                <a:lnTo>
                  <a:pt x="19561176" y="30683199"/>
                </a:lnTo>
                <a:lnTo>
                  <a:pt x="19475448" y="30686375"/>
                </a:lnTo>
                <a:lnTo>
                  <a:pt x="19396076" y="30686375"/>
                </a:lnTo>
                <a:lnTo>
                  <a:pt x="19326224" y="30680023"/>
                </a:lnTo>
                <a:lnTo>
                  <a:pt x="19259552" y="30667323"/>
                </a:lnTo>
                <a:lnTo>
                  <a:pt x="19196048" y="30654623"/>
                </a:lnTo>
                <a:lnTo>
                  <a:pt x="19142076" y="30635575"/>
                </a:lnTo>
                <a:lnTo>
                  <a:pt x="19091276" y="30613347"/>
                </a:lnTo>
                <a:lnTo>
                  <a:pt x="19043648" y="30591123"/>
                </a:lnTo>
                <a:lnTo>
                  <a:pt x="19002376" y="30562547"/>
                </a:lnTo>
                <a:lnTo>
                  <a:pt x="18967448" y="30533975"/>
                </a:lnTo>
                <a:lnTo>
                  <a:pt x="18935700" y="30502223"/>
                </a:lnTo>
                <a:lnTo>
                  <a:pt x="18907124" y="30467299"/>
                </a:lnTo>
                <a:lnTo>
                  <a:pt x="18881724" y="30432375"/>
                </a:lnTo>
                <a:lnTo>
                  <a:pt x="18859500" y="30397447"/>
                </a:lnTo>
                <a:lnTo>
                  <a:pt x="18840448" y="30362523"/>
                </a:lnTo>
                <a:lnTo>
                  <a:pt x="18824576" y="30324423"/>
                </a:lnTo>
                <a:lnTo>
                  <a:pt x="18815048" y="30286323"/>
                </a:lnTo>
                <a:lnTo>
                  <a:pt x="18802352" y="30251399"/>
                </a:lnTo>
                <a:lnTo>
                  <a:pt x="18796000" y="30213299"/>
                </a:lnTo>
                <a:lnTo>
                  <a:pt x="18789648" y="30178375"/>
                </a:lnTo>
                <a:lnTo>
                  <a:pt x="18783300" y="30108523"/>
                </a:lnTo>
                <a:lnTo>
                  <a:pt x="18783300" y="30048199"/>
                </a:lnTo>
                <a:lnTo>
                  <a:pt x="18786476" y="29994223"/>
                </a:lnTo>
                <a:lnTo>
                  <a:pt x="18789648" y="29956123"/>
                </a:lnTo>
                <a:lnTo>
                  <a:pt x="18796000" y="29921199"/>
                </a:lnTo>
                <a:lnTo>
                  <a:pt x="18773776" y="29883099"/>
                </a:lnTo>
                <a:lnTo>
                  <a:pt x="18751552" y="29851347"/>
                </a:lnTo>
                <a:lnTo>
                  <a:pt x="18726152" y="29819599"/>
                </a:lnTo>
                <a:lnTo>
                  <a:pt x="18700752" y="29794199"/>
                </a:lnTo>
                <a:lnTo>
                  <a:pt x="18672176" y="29771975"/>
                </a:lnTo>
                <a:lnTo>
                  <a:pt x="18646776" y="29752923"/>
                </a:lnTo>
                <a:lnTo>
                  <a:pt x="18618200" y="29733875"/>
                </a:lnTo>
                <a:lnTo>
                  <a:pt x="18589624" y="29721175"/>
                </a:lnTo>
                <a:lnTo>
                  <a:pt x="18557876" y="29711647"/>
                </a:lnTo>
                <a:lnTo>
                  <a:pt x="18526124" y="29702123"/>
                </a:lnTo>
                <a:lnTo>
                  <a:pt x="18497552" y="29698947"/>
                </a:lnTo>
                <a:lnTo>
                  <a:pt x="18465800" y="29695775"/>
                </a:lnTo>
                <a:lnTo>
                  <a:pt x="18430876" y="29695775"/>
                </a:lnTo>
                <a:lnTo>
                  <a:pt x="18399124" y="29698947"/>
                </a:lnTo>
                <a:lnTo>
                  <a:pt x="18364200" y="29702123"/>
                </a:lnTo>
                <a:lnTo>
                  <a:pt x="18332448" y="29711647"/>
                </a:lnTo>
                <a:lnTo>
                  <a:pt x="18262600" y="29730699"/>
                </a:lnTo>
                <a:lnTo>
                  <a:pt x="18192752" y="29759275"/>
                </a:lnTo>
                <a:lnTo>
                  <a:pt x="18122900" y="29794199"/>
                </a:lnTo>
                <a:lnTo>
                  <a:pt x="18049876" y="29838647"/>
                </a:lnTo>
                <a:lnTo>
                  <a:pt x="17980024" y="29883099"/>
                </a:lnTo>
                <a:lnTo>
                  <a:pt x="17907000" y="29937075"/>
                </a:lnTo>
                <a:lnTo>
                  <a:pt x="17837152" y="29994223"/>
                </a:lnTo>
                <a:lnTo>
                  <a:pt x="17767300" y="30051375"/>
                </a:lnTo>
                <a:lnTo>
                  <a:pt x="17697448" y="30114875"/>
                </a:lnTo>
                <a:lnTo>
                  <a:pt x="17633952" y="30178375"/>
                </a:lnTo>
                <a:lnTo>
                  <a:pt x="17567276" y="30241875"/>
                </a:lnTo>
                <a:lnTo>
                  <a:pt x="17506952" y="30305375"/>
                </a:lnTo>
                <a:lnTo>
                  <a:pt x="17392648" y="30432375"/>
                </a:lnTo>
                <a:lnTo>
                  <a:pt x="17291048" y="30549847"/>
                </a:lnTo>
                <a:lnTo>
                  <a:pt x="17208500" y="30651447"/>
                </a:lnTo>
                <a:lnTo>
                  <a:pt x="17145000" y="30730823"/>
                </a:lnTo>
                <a:lnTo>
                  <a:pt x="17091024" y="30803847"/>
                </a:lnTo>
                <a:lnTo>
                  <a:pt x="17116424" y="31121347"/>
                </a:lnTo>
                <a:lnTo>
                  <a:pt x="17135476" y="31432499"/>
                </a:lnTo>
                <a:lnTo>
                  <a:pt x="17151352" y="31734123"/>
                </a:lnTo>
                <a:lnTo>
                  <a:pt x="17160876" y="32026223"/>
                </a:lnTo>
                <a:lnTo>
                  <a:pt x="17167224" y="32308799"/>
                </a:lnTo>
                <a:lnTo>
                  <a:pt x="17167224" y="32578675"/>
                </a:lnTo>
                <a:lnTo>
                  <a:pt x="17164048" y="32845375"/>
                </a:lnTo>
                <a:lnTo>
                  <a:pt x="17154524" y="33099375"/>
                </a:lnTo>
                <a:lnTo>
                  <a:pt x="17145000" y="33343847"/>
                </a:lnTo>
                <a:lnTo>
                  <a:pt x="17129124" y="33581975"/>
                </a:lnTo>
                <a:lnTo>
                  <a:pt x="17110076" y="33810575"/>
                </a:lnTo>
                <a:lnTo>
                  <a:pt x="17087848" y="34032823"/>
                </a:lnTo>
                <a:lnTo>
                  <a:pt x="17059276" y="34242375"/>
                </a:lnTo>
                <a:lnTo>
                  <a:pt x="17030700" y="34448751"/>
                </a:lnTo>
                <a:lnTo>
                  <a:pt x="16998952" y="34645599"/>
                </a:lnTo>
                <a:lnTo>
                  <a:pt x="16960848" y="34832923"/>
                </a:lnTo>
                <a:lnTo>
                  <a:pt x="16922752" y="35013899"/>
                </a:lnTo>
                <a:lnTo>
                  <a:pt x="16881476" y="35188523"/>
                </a:lnTo>
                <a:lnTo>
                  <a:pt x="16837024" y="35356799"/>
                </a:lnTo>
                <a:lnTo>
                  <a:pt x="16792576" y="35515551"/>
                </a:lnTo>
                <a:lnTo>
                  <a:pt x="16741776" y="35667951"/>
                </a:lnTo>
                <a:lnTo>
                  <a:pt x="16694152" y="35813999"/>
                </a:lnTo>
                <a:lnTo>
                  <a:pt x="16640176" y="35953699"/>
                </a:lnTo>
                <a:lnTo>
                  <a:pt x="16586200" y="36087047"/>
                </a:lnTo>
                <a:lnTo>
                  <a:pt x="16529048" y="36214047"/>
                </a:lnTo>
                <a:lnTo>
                  <a:pt x="16471900" y="36331523"/>
                </a:lnTo>
                <a:lnTo>
                  <a:pt x="16414752" y="36448999"/>
                </a:lnTo>
                <a:lnTo>
                  <a:pt x="16354424" y="36556951"/>
                </a:lnTo>
                <a:lnTo>
                  <a:pt x="16294100" y="36658551"/>
                </a:lnTo>
                <a:lnTo>
                  <a:pt x="16230600" y="36756975"/>
                </a:lnTo>
                <a:lnTo>
                  <a:pt x="16167100" y="36849047"/>
                </a:lnTo>
                <a:lnTo>
                  <a:pt x="16106776" y="36934775"/>
                </a:lnTo>
                <a:lnTo>
                  <a:pt x="16040100" y="37017323"/>
                </a:lnTo>
                <a:lnTo>
                  <a:pt x="15976600" y="37093523"/>
                </a:lnTo>
                <a:lnTo>
                  <a:pt x="15913100" y="37163375"/>
                </a:lnTo>
                <a:lnTo>
                  <a:pt x="15849600" y="37233223"/>
                </a:lnTo>
                <a:lnTo>
                  <a:pt x="15786100" y="37293551"/>
                </a:lnTo>
                <a:lnTo>
                  <a:pt x="15722600" y="37353875"/>
                </a:lnTo>
                <a:lnTo>
                  <a:pt x="15659100" y="37407847"/>
                </a:lnTo>
                <a:lnTo>
                  <a:pt x="15595600" y="37458647"/>
                </a:lnTo>
                <a:lnTo>
                  <a:pt x="15535276" y="37503099"/>
                </a:lnTo>
                <a:lnTo>
                  <a:pt x="15474952" y="37547551"/>
                </a:lnTo>
                <a:lnTo>
                  <a:pt x="15414624" y="37585647"/>
                </a:lnTo>
                <a:lnTo>
                  <a:pt x="15357476" y="37620575"/>
                </a:lnTo>
                <a:lnTo>
                  <a:pt x="15300324" y="37655499"/>
                </a:lnTo>
                <a:lnTo>
                  <a:pt x="15243176" y="37684075"/>
                </a:lnTo>
                <a:lnTo>
                  <a:pt x="15138400" y="37734875"/>
                </a:lnTo>
                <a:lnTo>
                  <a:pt x="15039976" y="37772975"/>
                </a:lnTo>
                <a:lnTo>
                  <a:pt x="14951076" y="37804723"/>
                </a:lnTo>
                <a:lnTo>
                  <a:pt x="14871700" y="37826951"/>
                </a:lnTo>
                <a:lnTo>
                  <a:pt x="14805024" y="37842823"/>
                </a:lnTo>
                <a:lnTo>
                  <a:pt x="14751048" y="37852351"/>
                </a:lnTo>
                <a:lnTo>
                  <a:pt x="14712952" y="37858699"/>
                </a:lnTo>
                <a:lnTo>
                  <a:pt x="14678024" y="37861875"/>
                </a:lnTo>
                <a:lnTo>
                  <a:pt x="14611352" y="37899975"/>
                </a:lnTo>
                <a:lnTo>
                  <a:pt x="14544676" y="37938075"/>
                </a:lnTo>
                <a:lnTo>
                  <a:pt x="14478000" y="37972999"/>
                </a:lnTo>
                <a:lnTo>
                  <a:pt x="14411324" y="38004751"/>
                </a:lnTo>
                <a:lnTo>
                  <a:pt x="14341476" y="38033323"/>
                </a:lnTo>
                <a:lnTo>
                  <a:pt x="14274800" y="38061899"/>
                </a:lnTo>
                <a:lnTo>
                  <a:pt x="14204952" y="38087299"/>
                </a:lnTo>
                <a:lnTo>
                  <a:pt x="14135100" y="38112699"/>
                </a:lnTo>
                <a:lnTo>
                  <a:pt x="14068424" y="38134923"/>
                </a:lnTo>
                <a:lnTo>
                  <a:pt x="13998576" y="38153975"/>
                </a:lnTo>
                <a:lnTo>
                  <a:pt x="13925552" y="38173023"/>
                </a:lnTo>
                <a:lnTo>
                  <a:pt x="13855700" y="38188899"/>
                </a:lnTo>
                <a:lnTo>
                  <a:pt x="13785848" y="38201599"/>
                </a:lnTo>
                <a:lnTo>
                  <a:pt x="13712824" y="38214299"/>
                </a:lnTo>
                <a:lnTo>
                  <a:pt x="13569952" y="38233351"/>
                </a:lnTo>
                <a:lnTo>
                  <a:pt x="13427076" y="38246047"/>
                </a:lnTo>
                <a:lnTo>
                  <a:pt x="13281024" y="38249223"/>
                </a:lnTo>
                <a:lnTo>
                  <a:pt x="13134976" y="38246047"/>
                </a:lnTo>
                <a:lnTo>
                  <a:pt x="12985752" y="38236523"/>
                </a:lnTo>
                <a:lnTo>
                  <a:pt x="12839700" y="38220647"/>
                </a:lnTo>
                <a:lnTo>
                  <a:pt x="12690476" y="38198423"/>
                </a:lnTo>
                <a:lnTo>
                  <a:pt x="12541248" y="38166675"/>
                </a:lnTo>
                <a:lnTo>
                  <a:pt x="12388848" y="38131751"/>
                </a:lnTo>
                <a:lnTo>
                  <a:pt x="12239624" y="38093647"/>
                </a:lnTo>
                <a:lnTo>
                  <a:pt x="12087224" y="38046023"/>
                </a:lnTo>
                <a:lnTo>
                  <a:pt x="11938000" y="37995223"/>
                </a:lnTo>
                <a:lnTo>
                  <a:pt x="11785600" y="37938075"/>
                </a:lnTo>
                <a:lnTo>
                  <a:pt x="11591924" y="37858699"/>
                </a:lnTo>
                <a:lnTo>
                  <a:pt x="11398248" y="37779323"/>
                </a:lnTo>
                <a:lnTo>
                  <a:pt x="11207752" y="37693599"/>
                </a:lnTo>
                <a:lnTo>
                  <a:pt x="11020424" y="37604699"/>
                </a:lnTo>
                <a:lnTo>
                  <a:pt x="10833100" y="37509447"/>
                </a:lnTo>
                <a:lnTo>
                  <a:pt x="10645776" y="37411023"/>
                </a:lnTo>
                <a:lnTo>
                  <a:pt x="10464800" y="37309423"/>
                </a:lnTo>
                <a:lnTo>
                  <a:pt x="10280648" y="37207823"/>
                </a:lnTo>
                <a:lnTo>
                  <a:pt x="10099676" y="37099875"/>
                </a:lnTo>
                <a:lnTo>
                  <a:pt x="9921876" y="36988751"/>
                </a:lnTo>
                <a:lnTo>
                  <a:pt x="9744076" y="36874447"/>
                </a:lnTo>
                <a:lnTo>
                  <a:pt x="9566276" y="36756975"/>
                </a:lnTo>
                <a:lnTo>
                  <a:pt x="9391648" y="36636323"/>
                </a:lnTo>
                <a:lnTo>
                  <a:pt x="9220200" y="36512499"/>
                </a:lnTo>
                <a:lnTo>
                  <a:pt x="9048752" y="36388675"/>
                </a:lnTo>
                <a:lnTo>
                  <a:pt x="8880476" y="36261675"/>
                </a:lnTo>
                <a:lnTo>
                  <a:pt x="8712200" y="36131499"/>
                </a:lnTo>
                <a:lnTo>
                  <a:pt x="8543924" y="35998151"/>
                </a:lnTo>
                <a:lnTo>
                  <a:pt x="8378824" y="35864799"/>
                </a:lnTo>
                <a:lnTo>
                  <a:pt x="8216900" y="35728275"/>
                </a:lnTo>
                <a:lnTo>
                  <a:pt x="8054976" y="35591751"/>
                </a:lnTo>
                <a:lnTo>
                  <a:pt x="7893048" y="35452047"/>
                </a:lnTo>
                <a:lnTo>
                  <a:pt x="7734300" y="35312351"/>
                </a:lnTo>
                <a:lnTo>
                  <a:pt x="7575552" y="35169475"/>
                </a:lnTo>
                <a:lnTo>
                  <a:pt x="7264400" y="34880551"/>
                </a:lnTo>
                <a:lnTo>
                  <a:pt x="6959600" y="34591623"/>
                </a:lnTo>
                <a:lnTo>
                  <a:pt x="6661152" y="34296351"/>
                </a:lnTo>
                <a:lnTo>
                  <a:pt x="6365876" y="34001075"/>
                </a:lnTo>
                <a:lnTo>
                  <a:pt x="6235700" y="33861375"/>
                </a:lnTo>
                <a:lnTo>
                  <a:pt x="6105524" y="33718499"/>
                </a:lnTo>
                <a:lnTo>
                  <a:pt x="5978524" y="33575623"/>
                </a:lnTo>
                <a:lnTo>
                  <a:pt x="5854700" y="33432747"/>
                </a:lnTo>
                <a:lnTo>
                  <a:pt x="5730876" y="33286699"/>
                </a:lnTo>
                <a:lnTo>
                  <a:pt x="5610224" y="33140647"/>
                </a:lnTo>
                <a:lnTo>
                  <a:pt x="5489576" y="32991423"/>
                </a:lnTo>
                <a:lnTo>
                  <a:pt x="5372100" y="32839023"/>
                </a:lnTo>
                <a:lnTo>
                  <a:pt x="5257800" y="32686623"/>
                </a:lnTo>
                <a:lnTo>
                  <a:pt x="5143500" y="32534223"/>
                </a:lnTo>
                <a:lnTo>
                  <a:pt x="5032376" y="32378647"/>
                </a:lnTo>
                <a:lnTo>
                  <a:pt x="4924424" y="32219899"/>
                </a:lnTo>
                <a:lnTo>
                  <a:pt x="4816476" y="32054799"/>
                </a:lnTo>
                <a:lnTo>
                  <a:pt x="4711700" y="31889699"/>
                </a:lnTo>
                <a:lnTo>
                  <a:pt x="4613276" y="31718247"/>
                </a:lnTo>
                <a:lnTo>
                  <a:pt x="4514848" y="31549975"/>
                </a:lnTo>
                <a:lnTo>
                  <a:pt x="4445000" y="31419799"/>
                </a:lnTo>
                <a:lnTo>
                  <a:pt x="4375152" y="31292799"/>
                </a:lnTo>
                <a:lnTo>
                  <a:pt x="4311648" y="31159447"/>
                </a:lnTo>
                <a:lnTo>
                  <a:pt x="4244976" y="31029275"/>
                </a:lnTo>
                <a:lnTo>
                  <a:pt x="4184648" y="30895923"/>
                </a:lnTo>
                <a:lnTo>
                  <a:pt x="4124324" y="30762575"/>
                </a:lnTo>
                <a:lnTo>
                  <a:pt x="4067176" y="30629223"/>
                </a:lnTo>
                <a:lnTo>
                  <a:pt x="4010024" y="30492699"/>
                </a:lnTo>
                <a:lnTo>
                  <a:pt x="3959224" y="30356175"/>
                </a:lnTo>
                <a:lnTo>
                  <a:pt x="3908424" y="30219647"/>
                </a:lnTo>
                <a:lnTo>
                  <a:pt x="3860800" y="30083123"/>
                </a:lnTo>
                <a:lnTo>
                  <a:pt x="3813176" y="29943423"/>
                </a:lnTo>
                <a:lnTo>
                  <a:pt x="3771900" y="29803723"/>
                </a:lnTo>
                <a:lnTo>
                  <a:pt x="3730624" y="29664023"/>
                </a:lnTo>
                <a:lnTo>
                  <a:pt x="3692524" y="29521147"/>
                </a:lnTo>
                <a:lnTo>
                  <a:pt x="3657600" y="29378275"/>
                </a:lnTo>
                <a:lnTo>
                  <a:pt x="3635376" y="29263975"/>
                </a:lnTo>
                <a:lnTo>
                  <a:pt x="3619500" y="29146499"/>
                </a:lnTo>
                <a:lnTo>
                  <a:pt x="3603624" y="29035375"/>
                </a:lnTo>
                <a:lnTo>
                  <a:pt x="3590924" y="28921075"/>
                </a:lnTo>
                <a:lnTo>
                  <a:pt x="3581400" y="28809947"/>
                </a:lnTo>
                <a:lnTo>
                  <a:pt x="3575048" y="28698823"/>
                </a:lnTo>
                <a:lnTo>
                  <a:pt x="3571876" y="28590875"/>
                </a:lnTo>
                <a:lnTo>
                  <a:pt x="3568700" y="28479747"/>
                </a:lnTo>
                <a:lnTo>
                  <a:pt x="3571876" y="28320999"/>
                </a:lnTo>
                <a:lnTo>
                  <a:pt x="3581400" y="28162247"/>
                </a:lnTo>
                <a:lnTo>
                  <a:pt x="3594100" y="28009847"/>
                </a:lnTo>
                <a:lnTo>
                  <a:pt x="3609976" y="27857447"/>
                </a:lnTo>
                <a:lnTo>
                  <a:pt x="3632200" y="27711399"/>
                </a:lnTo>
                <a:lnTo>
                  <a:pt x="3660776" y="27565347"/>
                </a:lnTo>
                <a:lnTo>
                  <a:pt x="3689352" y="27425647"/>
                </a:lnTo>
                <a:lnTo>
                  <a:pt x="3724276" y="27289123"/>
                </a:lnTo>
                <a:lnTo>
                  <a:pt x="3759200" y="27155775"/>
                </a:lnTo>
                <a:lnTo>
                  <a:pt x="3797300" y="27028775"/>
                </a:lnTo>
                <a:lnTo>
                  <a:pt x="3838576" y="26901775"/>
                </a:lnTo>
                <a:lnTo>
                  <a:pt x="3883024" y="26784299"/>
                </a:lnTo>
                <a:lnTo>
                  <a:pt x="3924300" y="26666823"/>
                </a:lnTo>
                <a:lnTo>
                  <a:pt x="3971924" y="26555699"/>
                </a:lnTo>
                <a:lnTo>
                  <a:pt x="4016376" y="26450923"/>
                </a:lnTo>
                <a:lnTo>
                  <a:pt x="4064000" y="26349323"/>
                </a:lnTo>
                <a:lnTo>
                  <a:pt x="4111624" y="26250899"/>
                </a:lnTo>
                <a:lnTo>
                  <a:pt x="4156076" y="26161999"/>
                </a:lnTo>
                <a:lnTo>
                  <a:pt x="4244976" y="25993723"/>
                </a:lnTo>
                <a:lnTo>
                  <a:pt x="4330700" y="25850847"/>
                </a:lnTo>
                <a:lnTo>
                  <a:pt x="4406900" y="25730199"/>
                </a:lnTo>
                <a:lnTo>
                  <a:pt x="4470400" y="25634947"/>
                </a:lnTo>
                <a:lnTo>
                  <a:pt x="4518024" y="25565099"/>
                </a:lnTo>
                <a:lnTo>
                  <a:pt x="4559300" y="25507947"/>
                </a:lnTo>
                <a:lnTo>
                  <a:pt x="4699000" y="25355547"/>
                </a:lnTo>
                <a:lnTo>
                  <a:pt x="4838700" y="25203147"/>
                </a:lnTo>
                <a:lnTo>
                  <a:pt x="4984752" y="25053923"/>
                </a:lnTo>
                <a:lnTo>
                  <a:pt x="5133976" y="24904699"/>
                </a:lnTo>
                <a:lnTo>
                  <a:pt x="5286376" y="24758647"/>
                </a:lnTo>
                <a:lnTo>
                  <a:pt x="5441952" y="24615775"/>
                </a:lnTo>
                <a:lnTo>
                  <a:pt x="5600700" y="24476075"/>
                </a:lnTo>
                <a:lnTo>
                  <a:pt x="5762624" y="24336375"/>
                </a:lnTo>
                <a:lnTo>
                  <a:pt x="5927724" y="24196675"/>
                </a:lnTo>
                <a:lnTo>
                  <a:pt x="6092824" y="24060147"/>
                </a:lnTo>
                <a:lnTo>
                  <a:pt x="6264276" y="23926799"/>
                </a:lnTo>
                <a:lnTo>
                  <a:pt x="6435724" y="23796623"/>
                </a:lnTo>
                <a:lnTo>
                  <a:pt x="6607176" y="23666447"/>
                </a:lnTo>
                <a:lnTo>
                  <a:pt x="6781800" y="23539447"/>
                </a:lnTo>
                <a:lnTo>
                  <a:pt x="6959600" y="23415623"/>
                </a:lnTo>
                <a:lnTo>
                  <a:pt x="7137400" y="23291799"/>
                </a:lnTo>
                <a:lnTo>
                  <a:pt x="7315200" y="23171147"/>
                </a:lnTo>
                <a:lnTo>
                  <a:pt x="7496176" y="23050499"/>
                </a:lnTo>
                <a:lnTo>
                  <a:pt x="7677152" y="22936199"/>
                </a:lnTo>
                <a:lnTo>
                  <a:pt x="7858124" y="22821899"/>
                </a:lnTo>
                <a:lnTo>
                  <a:pt x="8039100" y="22707599"/>
                </a:lnTo>
                <a:lnTo>
                  <a:pt x="8220076" y="22599647"/>
                </a:lnTo>
                <a:lnTo>
                  <a:pt x="8582024" y="22386923"/>
                </a:lnTo>
                <a:lnTo>
                  <a:pt x="8940800" y="22180547"/>
                </a:lnTo>
                <a:lnTo>
                  <a:pt x="9299576" y="21986875"/>
                </a:lnTo>
                <a:lnTo>
                  <a:pt x="9648824" y="21802723"/>
                </a:lnTo>
                <a:lnTo>
                  <a:pt x="9994900" y="21624923"/>
                </a:lnTo>
                <a:lnTo>
                  <a:pt x="10331448" y="21459823"/>
                </a:lnTo>
                <a:lnTo>
                  <a:pt x="10655300" y="21304247"/>
                </a:lnTo>
                <a:lnTo>
                  <a:pt x="10969624" y="21158199"/>
                </a:lnTo>
                <a:lnTo>
                  <a:pt x="11271248" y="21021675"/>
                </a:lnTo>
                <a:lnTo>
                  <a:pt x="11557000" y="20894675"/>
                </a:lnTo>
                <a:lnTo>
                  <a:pt x="11826876" y="20777199"/>
                </a:lnTo>
                <a:lnTo>
                  <a:pt x="12080876" y="20672423"/>
                </a:lnTo>
                <a:lnTo>
                  <a:pt x="12312648" y="20577175"/>
                </a:lnTo>
                <a:lnTo>
                  <a:pt x="12709524" y="20421599"/>
                </a:lnTo>
                <a:lnTo>
                  <a:pt x="13011152" y="20307299"/>
                </a:lnTo>
                <a:lnTo>
                  <a:pt x="13201648" y="20237447"/>
                </a:lnTo>
                <a:lnTo>
                  <a:pt x="13268324" y="20215223"/>
                </a:lnTo>
                <a:lnTo>
                  <a:pt x="13208000" y="18389599"/>
                </a:lnTo>
                <a:lnTo>
                  <a:pt x="13103224" y="18513423"/>
                </a:lnTo>
                <a:lnTo>
                  <a:pt x="13001624" y="18634075"/>
                </a:lnTo>
                <a:lnTo>
                  <a:pt x="12900024" y="18748375"/>
                </a:lnTo>
                <a:lnTo>
                  <a:pt x="12798424" y="18856323"/>
                </a:lnTo>
                <a:lnTo>
                  <a:pt x="12700000" y="18961099"/>
                </a:lnTo>
                <a:lnTo>
                  <a:pt x="12601576" y="19059523"/>
                </a:lnTo>
                <a:lnTo>
                  <a:pt x="12506324" y="19154775"/>
                </a:lnTo>
                <a:lnTo>
                  <a:pt x="12411076" y="19243675"/>
                </a:lnTo>
                <a:lnTo>
                  <a:pt x="12319000" y="19329399"/>
                </a:lnTo>
                <a:lnTo>
                  <a:pt x="12226924" y="19408775"/>
                </a:lnTo>
                <a:lnTo>
                  <a:pt x="12134848" y="19484975"/>
                </a:lnTo>
                <a:lnTo>
                  <a:pt x="12045952" y="19557999"/>
                </a:lnTo>
                <a:lnTo>
                  <a:pt x="11960224" y="19627847"/>
                </a:lnTo>
                <a:lnTo>
                  <a:pt x="11871324" y="19691347"/>
                </a:lnTo>
                <a:lnTo>
                  <a:pt x="11788776" y="19751675"/>
                </a:lnTo>
                <a:lnTo>
                  <a:pt x="11703048" y="19808823"/>
                </a:lnTo>
                <a:lnTo>
                  <a:pt x="11623676" y="19859623"/>
                </a:lnTo>
                <a:lnTo>
                  <a:pt x="11541124" y="19910423"/>
                </a:lnTo>
                <a:lnTo>
                  <a:pt x="11461752" y="19954875"/>
                </a:lnTo>
                <a:lnTo>
                  <a:pt x="11385552" y="19999323"/>
                </a:lnTo>
                <a:lnTo>
                  <a:pt x="11309352" y="20037423"/>
                </a:lnTo>
                <a:lnTo>
                  <a:pt x="11236324" y="20075523"/>
                </a:lnTo>
                <a:lnTo>
                  <a:pt x="11163300" y="20107275"/>
                </a:lnTo>
                <a:lnTo>
                  <a:pt x="11090276" y="20139023"/>
                </a:lnTo>
                <a:lnTo>
                  <a:pt x="11020424" y="20164423"/>
                </a:lnTo>
                <a:lnTo>
                  <a:pt x="10950576" y="20189823"/>
                </a:lnTo>
                <a:lnTo>
                  <a:pt x="10883900" y="20212047"/>
                </a:lnTo>
                <a:lnTo>
                  <a:pt x="10820400" y="20231099"/>
                </a:lnTo>
                <a:lnTo>
                  <a:pt x="10693400" y="20262847"/>
                </a:lnTo>
                <a:lnTo>
                  <a:pt x="10575924" y="20288247"/>
                </a:lnTo>
                <a:lnTo>
                  <a:pt x="10461624" y="20304123"/>
                </a:lnTo>
                <a:lnTo>
                  <a:pt x="10356848" y="20310475"/>
                </a:lnTo>
                <a:lnTo>
                  <a:pt x="10258424" y="20313647"/>
                </a:lnTo>
                <a:lnTo>
                  <a:pt x="10166352" y="20310475"/>
                </a:lnTo>
                <a:lnTo>
                  <a:pt x="10080624" y="20300947"/>
                </a:lnTo>
                <a:lnTo>
                  <a:pt x="10001248" y="20291423"/>
                </a:lnTo>
                <a:lnTo>
                  <a:pt x="9931400" y="20275547"/>
                </a:lnTo>
                <a:lnTo>
                  <a:pt x="9864724" y="20259675"/>
                </a:lnTo>
                <a:lnTo>
                  <a:pt x="9807576" y="20240623"/>
                </a:lnTo>
                <a:lnTo>
                  <a:pt x="9759952" y="20224747"/>
                </a:lnTo>
                <a:lnTo>
                  <a:pt x="9715500" y="20205699"/>
                </a:lnTo>
                <a:lnTo>
                  <a:pt x="9683752" y="20189823"/>
                </a:lnTo>
                <a:lnTo>
                  <a:pt x="9636124" y="20164423"/>
                </a:lnTo>
                <a:lnTo>
                  <a:pt x="9620248" y="20154899"/>
                </a:lnTo>
                <a:lnTo>
                  <a:pt x="9493248" y="20135847"/>
                </a:lnTo>
                <a:lnTo>
                  <a:pt x="9369424" y="20113623"/>
                </a:lnTo>
                <a:lnTo>
                  <a:pt x="9251952" y="20085047"/>
                </a:lnTo>
                <a:lnTo>
                  <a:pt x="9140824" y="20053299"/>
                </a:lnTo>
                <a:lnTo>
                  <a:pt x="9032876" y="20018375"/>
                </a:lnTo>
                <a:lnTo>
                  <a:pt x="8928100" y="19977099"/>
                </a:lnTo>
                <a:lnTo>
                  <a:pt x="8826500" y="19932647"/>
                </a:lnTo>
                <a:lnTo>
                  <a:pt x="8731248" y="19888199"/>
                </a:lnTo>
                <a:lnTo>
                  <a:pt x="8642352" y="19837399"/>
                </a:lnTo>
                <a:lnTo>
                  <a:pt x="8553448" y="19783423"/>
                </a:lnTo>
                <a:lnTo>
                  <a:pt x="8470900" y="19726275"/>
                </a:lnTo>
                <a:lnTo>
                  <a:pt x="8391524" y="19665947"/>
                </a:lnTo>
                <a:lnTo>
                  <a:pt x="8318500" y="19602447"/>
                </a:lnTo>
                <a:lnTo>
                  <a:pt x="8245476" y="19538947"/>
                </a:lnTo>
                <a:lnTo>
                  <a:pt x="8178800" y="19469099"/>
                </a:lnTo>
                <a:lnTo>
                  <a:pt x="8112124" y="19399247"/>
                </a:lnTo>
                <a:lnTo>
                  <a:pt x="8051800" y="19326223"/>
                </a:lnTo>
                <a:lnTo>
                  <a:pt x="7994648" y="19253199"/>
                </a:lnTo>
                <a:lnTo>
                  <a:pt x="7940676" y="19176999"/>
                </a:lnTo>
                <a:lnTo>
                  <a:pt x="7889876" y="19097623"/>
                </a:lnTo>
                <a:lnTo>
                  <a:pt x="7842248" y="19018247"/>
                </a:lnTo>
                <a:lnTo>
                  <a:pt x="7797800" y="18938875"/>
                </a:lnTo>
                <a:lnTo>
                  <a:pt x="7756524" y="18856323"/>
                </a:lnTo>
                <a:lnTo>
                  <a:pt x="7715248" y="18770599"/>
                </a:lnTo>
                <a:lnTo>
                  <a:pt x="7680324" y="18688047"/>
                </a:lnTo>
                <a:lnTo>
                  <a:pt x="7645400" y="18602323"/>
                </a:lnTo>
                <a:lnTo>
                  <a:pt x="7613648" y="18516599"/>
                </a:lnTo>
                <a:lnTo>
                  <a:pt x="7585076" y="18430875"/>
                </a:lnTo>
                <a:lnTo>
                  <a:pt x="7559676" y="18341975"/>
                </a:lnTo>
                <a:lnTo>
                  <a:pt x="7537448" y="18256247"/>
                </a:lnTo>
                <a:lnTo>
                  <a:pt x="7515224" y="18167351"/>
                </a:lnTo>
                <a:lnTo>
                  <a:pt x="7496176" y="18081623"/>
                </a:lnTo>
                <a:lnTo>
                  <a:pt x="7461248" y="17910175"/>
                </a:lnTo>
                <a:lnTo>
                  <a:pt x="7435848" y="17738723"/>
                </a:lnTo>
                <a:lnTo>
                  <a:pt x="7416800" y="17570451"/>
                </a:lnTo>
                <a:lnTo>
                  <a:pt x="7404100" y="17408523"/>
                </a:lnTo>
                <a:lnTo>
                  <a:pt x="7394576" y="17252951"/>
                </a:lnTo>
                <a:lnTo>
                  <a:pt x="7391400" y="17100551"/>
                </a:lnTo>
                <a:lnTo>
                  <a:pt x="7391400" y="16960851"/>
                </a:lnTo>
                <a:lnTo>
                  <a:pt x="7394576" y="16830675"/>
                </a:lnTo>
                <a:lnTo>
                  <a:pt x="7400924" y="16710025"/>
                </a:lnTo>
                <a:lnTo>
                  <a:pt x="7407276" y="16602075"/>
                </a:lnTo>
                <a:lnTo>
                  <a:pt x="7423152" y="16424275"/>
                </a:lnTo>
                <a:lnTo>
                  <a:pt x="7435848" y="16313149"/>
                </a:lnTo>
                <a:lnTo>
                  <a:pt x="7442200" y="16271874"/>
                </a:lnTo>
                <a:lnTo>
                  <a:pt x="8559800" y="16271874"/>
                </a:lnTo>
                <a:lnTo>
                  <a:pt x="9334500" y="15567024"/>
                </a:lnTo>
                <a:lnTo>
                  <a:pt x="10083800" y="14871700"/>
                </a:lnTo>
                <a:lnTo>
                  <a:pt x="10814048" y="14189075"/>
                </a:lnTo>
                <a:lnTo>
                  <a:pt x="11522076" y="13519149"/>
                </a:lnTo>
                <a:lnTo>
                  <a:pt x="12207876" y="12865099"/>
                </a:lnTo>
                <a:lnTo>
                  <a:pt x="12874624" y="12223749"/>
                </a:lnTo>
                <a:lnTo>
                  <a:pt x="13515976" y="11595100"/>
                </a:lnTo>
                <a:lnTo>
                  <a:pt x="14135100" y="10985499"/>
                </a:lnTo>
                <a:lnTo>
                  <a:pt x="14732000" y="10391775"/>
                </a:lnTo>
                <a:lnTo>
                  <a:pt x="15303500" y="9813925"/>
                </a:lnTo>
                <a:lnTo>
                  <a:pt x="15855952" y="9255125"/>
                </a:lnTo>
                <a:lnTo>
                  <a:pt x="16383000" y="8712198"/>
                </a:lnTo>
                <a:lnTo>
                  <a:pt x="16884648" y="8191500"/>
                </a:lnTo>
                <a:lnTo>
                  <a:pt x="17364076" y="7689850"/>
                </a:lnTo>
                <a:lnTo>
                  <a:pt x="17821276" y="7210425"/>
                </a:lnTo>
                <a:lnTo>
                  <a:pt x="18253076" y="6750050"/>
                </a:lnTo>
                <a:lnTo>
                  <a:pt x="18659476" y="6311900"/>
                </a:lnTo>
                <a:lnTo>
                  <a:pt x="19040476" y="5899150"/>
                </a:lnTo>
                <a:lnTo>
                  <a:pt x="19399248" y="5508625"/>
                </a:lnTo>
                <a:lnTo>
                  <a:pt x="19729448" y="5143500"/>
                </a:lnTo>
                <a:lnTo>
                  <a:pt x="20320000" y="4489450"/>
                </a:lnTo>
                <a:lnTo>
                  <a:pt x="20802600" y="3940174"/>
                </a:lnTo>
                <a:lnTo>
                  <a:pt x="21183600" y="3502024"/>
                </a:lnTo>
                <a:lnTo>
                  <a:pt x="21456648" y="3181349"/>
                </a:lnTo>
                <a:lnTo>
                  <a:pt x="21678900" y="2917825"/>
                </a:lnTo>
                <a:lnTo>
                  <a:pt x="21599524" y="2816225"/>
                </a:lnTo>
                <a:lnTo>
                  <a:pt x="21529676" y="2711450"/>
                </a:lnTo>
                <a:lnTo>
                  <a:pt x="21466176" y="2613025"/>
                </a:lnTo>
                <a:lnTo>
                  <a:pt x="21409024" y="2511425"/>
                </a:lnTo>
                <a:lnTo>
                  <a:pt x="21361400" y="2416174"/>
                </a:lnTo>
                <a:lnTo>
                  <a:pt x="21320124" y="2320925"/>
                </a:lnTo>
                <a:lnTo>
                  <a:pt x="21282024" y="2225675"/>
                </a:lnTo>
                <a:lnTo>
                  <a:pt x="21250276" y="2136775"/>
                </a:lnTo>
                <a:lnTo>
                  <a:pt x="21224876" y="2047875"/>
                </a:lnTo>
                <a:lnTo>
                  <a:pt x="21205824" y="1958975"/>
                </a:lnTo>
                <a:lnTo>
                  <a:pt x="21189952" y="1876425"/>
                </a:lnTo>
                <a:lnTo>
                  <a:pt x="21180424" y="1793875"/>
                </a:lnTo>
                <a:lnTo>
                  <a:pt x="21170900" y="1717675"/>
                </a:lnTo>
                <a:lnTo>
                  <a:pt x="21167724" y="1641475"/>
                </a:lnTo>
                <a:lnTo>
                  <a:pt x="21167724" y="1568450"/>
                </a:lnTo>
                <a:lnTo>
                  <a:pt x="21170900" y="1501775"/>
                </a:lnTo>
                <a:lnTo>
                  <a:pt x="21177248" y="1435100"/>
                </a:lnTo>
                <a:lnTo>
                  <a:pt x="21183600" y="1371600"/>
                </a:lnTo>
                <a:lnTo>
                  <a:pt x="21193124" y="1311275"/>
                </a:lnTo>
                <a:lnTo>
                  <a:pt x="21205824" y="1257300"/>
                </a:lnTo>
                <a:lnTo>
                  <a:pt x="21231224" y="1158875"/>
                </a:lnTo>
                <a:lnTo>
                  <a:pt x="21256624" y="1073150"/>
                </a:lnTo>
                <a:lnTo>
                  <a:pt x="21282024" y="1009650"/>
                </a:lnTo>
                <a:lnTo>
                  <a:pt x="21304248" y="958850"/>
                </a:lnTo>
                <a:lnTo>
                  <a:pt x="21326476" y="920750"/>
                </a:lnTo>
                <a:lnTo>
                  <a:pt x="21377276" y="835025"/>
                </a:lnTo>
                <a:lnTo>
                  <a:pt x="21428076" y="752475"/>
                </a:lnTo>
                <a:lnTo>
                  <a:pt x="21478876" y="676275"/>
                </a:lnTo>
                <a:lnTo>
                  <a:pt x="21532848" y="606425"/>
                </a:lnTo>
                <a:lnTo>
                  <a:pt x="21586824" y="539750"/>
                </a:lnTo>
                <a:lnTo>
                  <a:pt x="21640800" y="476250"/>
                </a:lnTo>
                <a:lnTo>
                  <a:pt x="21697952" y="419100"/>
                </a:lnTo>
                <a:lnTo>
                  <a:pt x="21755100" y="365125"/>
                </a:lnTo>
                <a:lnTo>
                  <a:pt x="21812248" y="317500"/>
                </a:lnTo>
                <a:lnTo>
                  <a:pt x="21869400" y="273050"/>
                </a:lnTo>
                <a:lnTo>
                  <a:pt x="21926552" y="231775"/>
                </a:lnTo>
                <a:lnTo>
                  <a:pt x="21983700" y="193675"/>
                </a:lnTo>
                <a:lnTo>
                  <a:pt x="22044024" y="158750"/>
                </a:lnTo>
                <a:lnTo>
                  <a:pt x="22104352" y="130175"/>
                </a:lnTo>
                <a:lnTo>
                  <a:pt x="22164676" y="101600"/>
                </a:lnTo>
                <a:lnTo>
                  <a:pt x="22221824" y="79375"/>
                </a:lnTo>
                <a:lnTo>
                  <a:pt x="22282152" y="60325"/>
                </a:lnTo>
                <a:lnTo>
                  <a:pt x="22342476" y="41275"/>
                </a:lnTo>
                <a:lnTo>
                  <a:pt x="22402800" y="28575"/>
                </a:lnTo>
                <a:lnTo>
                  <a:pt x="22463124" y="15875"/>
                </a:lnTo>
                <a:lnTo>
                  <a:pt x="22523448" y="9525"/>
                </a:lnTo>
                <a:lnTo>
                  <a:pt x="22583776" y="3175"/>
                </a:lnTo>
                <a:lnTo>
                  <a:pt x="22644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1269432" y="4970121"/>
            <a:ext cx="852159" cy="1256253"/>
          </a:xfrm>
          <a:custGeom>
            <a:avLst/>
            <a:gdLst>
              <a:gd name="T0" fmla="*/ 5492752 w 25942924"/>
              <a:gd name="T1" fmla="*/ 26927175 h 38249223"/>
              <a:gd name="T2" fmla="*/ 4702176 w 25942924"/>
              <a:gd name="T3" fmla="*/ 29870399 h 38249223"/>
              <a:gd name="T4" fmla="*/ 8432800 w 25942924"/>
              <a:gd name="T5" fmla="*/ 33918523 h 38249223"/>
              <a:gd name="T6" fmla="*/ 12493624 w 25942924"/>
              <a:gd name="T7" fmla="*/ 34394775 h 38249223"/>
              <a:gd name="T8" fmla="*/ 13274676 w 25942924"/>
              <a:gd name="T9" fmla="*/ 32511999 h 38249223"/>
              <a:gd name="T10" fmla="*/ 10582276 w 25942924"/>
              <a:gd name="T11" fmla="*/ 31924623 h 38249223"/>
              <a:gd name="T12" fmla="*/ 8715376 w 25942924"/>
              <a:gd name="T13" fmla="*/ 29327475 h 38249223"/>
              <a:gd name="T14" fmla="*/ 9842500 w 25942924"/>
              <a:gd name="T15" fmla="*/ 27247847 h 38249223"/>
              <a:gd name="T16" fmla="*/ 11585576 w 25942924"/>
              <a:gd name="T17" fmla="*/ 27184347 h 38249223"/>
              <a:gd name="T18" fmla="*/ 12966700 w 25942924"/>
              <a:gd name="T19" fmla="*/ 27428823 h 38249223"/>
              <a:gd name="T20" fmla="*/ 13033376 w 25942924"/>
              <a:gd name="T21" fmla="*/ 26250899 h 38249223"/>
              <a:gd name="T22" fmla="*/ 10887076 w 25942924"/>
              <a:gd name="T23" fmla="*/ 26177875 h 38249223"/>
              <a:gd name="T24" fmla="*/ 5676900 w 25942924"/>
              <a:gd name="T25" fmla="*/ 974724 h 38249223"/>
              <a:gd name="T26" fmla="*/ 7677152 w 25942924"/>
              <a:gd name="T27" fmla="*/ 2273299 h 38249223"/>
              <a:gd name="T28" fmla="*/ 10979152 w 25942924"/>
              <a:gd name="T29" fmla="*/ 1511299 h 38249223"/>
              <a:gd name="T30" fmla="*/ 12147552 w 25942924"/>
              <a:gd name="T31" fmla="*/ 4095748 h 38249223"/>
              <a:gd name="T32" fmla="*/ 13385800 w 25942924"/>
              <a:gd name="T33" fmla="*/ 6937374 h 38249223"/>
              <a:gd name="T34" fmla="*/ 12369800 w 25942924"/>
              <a:gd name="T35" fmla="*/ 8848724 h 38249223"/>
              <a:gd name="T36" fmla="*/ 10944224 w 25942924"/>
              <a:gd name="T37" fmla="*/ 10118724 h 38249223"/>
              <a:gd name="T38" fmla="*/ 8134352 w 25942924"/>
              <a:gd name="T39" fmla="*/ 10988674 h 38249223"/>
              <a:gd name="T40" fmla="*/ 6178552 w 25942924"/>
              <a:gd name="T41" fmla="*/ 9788524 h 38249223"/>
              <a:gd name="T42" fmla="*/ 7943848 w 25942924"/>
              <a:gd name="T43" fmla="*/ 8858248 h 38249223"/>
              <a:gd name="T44" fmla="*/ 9032876 w 25942924"/>
              <a:gd name="T45" fmla="*/ 6708774 h 38249223"/>
              <a:gd name="T46" fmla="*/ 7140576 w 25942924"/>
              <a:gd name="T47" fmla="*/ 4949824 h 38249223"/>
              <a:gd name="T48" fmla="*/ 4384676 w 25942924"/>
              <a:gd name="T49" fmla="*/ 6226174 h 38249223"/>
              <a:gd name="T50" fmla="*/ 3854448 w 25942924"/>
              <a:gd name="T51" fmla="*/ 9004298 h 38249223"/>
              <a:gd name="T52" fmla="*/ 5695952 w 25942924"/>
              <a:gd name="T53" fmla="*/ 11490323 h 38249223"/>
              <a:gd name="T54" fmla="*/ 9324976 w 25942924"/>
              <a:gd name="T55" fmla="*/ 12211049 h 38249223"/>
              <a:gd name="T56" fmla="*/ 11537952 w 25942924"/>
              <a:gd name="T57" fmla="*/ 12665073 h 38249223"/>
              <a:gd name="T58" fmla="*/ 7064376 w 25942924"/>
              <a:gd name="T59" fmla="*/ 14573249 h 38249223"/>
              <a:gd name="T60" fmla="*/ 2994024 w 25942924"/>
              <a:gd name="T61" fmla="*/ 14096999 h 38249223"/>
              <a:gd name="T62" fmla="*/ 1031876 w 25942924"/>
              <a:gd name="T63" fmla="*/ 12036423 h 38249223"/>
              <a:gd name="T64" fmla="*/ 1216024 w 25942924"/>
              <a:gd name="T65" fmla="*/ 8693149 h 38249223"/>
              <a:gd name="T66" fmla="*/ 9524 w 25942924"/>
              <a:gd name="T67" fmla="*/ 6108699 h 38249223"/>
              <a:gd name="T68" fmla="*/ 1527176 w 25942924"/>
              <a:gd name="T69" fmla="*/ 3692524 h 38249223"/>
              <a:gd name="T70" fmla="*/ 3810000 w 25942924"/>
              <a:gd name="T71" fmla="*/ 1657349 h 38249223"/>
              <a:gd name="T72" fmla="*/ 23053676 w 25942924"/>
              <a:gd name="T73" fmla="*/ 38100 h 38249223"/>
              <a:gd name="T74" fmla="*/ 25657176 w 25942924"/>
              <a:gd name="T75" fmla="*/ 2285999 h 38249223"/>
              <a:gd name="T76" fmla="*/ 25558752 w 25942924"/>
              <a:gd name="T77" fmla="*/ 6111875 h 38249223"/>
              <a:gd name="T78" fmla="*/ 19513552 w 25942924"/>
              <a:gd name="T79" fmla="*/ 13350875 h 38249223"/>
              <a:gd name="T80" fmla="*/ 19570700 w 25942924"/>
              <a:gd name="T81" fmla="*/ 15982949 h 38249223"/>
              <a:gd name="T82" fmla="*/ 17770476 w 25942924"/>
              <a:gd name="T83" fmla="*/ 18173699 h 38249223"/>
              <a:gd name="T84" fmla="*/ 23190200 w 25942924"/>
              <a:gd name="T85" fmla="*/ 20151723 h 38249223"/>
              <a:gd name="T86" fmla="*/ 25063448 w 25942924"/>
              <a:gd name="T87" fmla="*/ 22933023 h 38249223"/>
              <a:gd name="T88" fmla="*/ 22244048 w 25942924"/>
              <a:gd name="T89" fmla="*/ 24831675 h 38249223"/>
              <a:gd name="T90" fmla="*/ 21183600 w 25942924"/>
              <a:gd name="T91" fmla="*/ 26219147 h 38249223"/>
              <a:gd name="T92" fmla="*/ 21983700 w 25942924"/>
              <a:gd name="T93" fmla="*/ 28184475 h 38249223"/>
              <a:gd name="T94" fmla="*/ 20805776 w 25942924"/>
              <a:gd name="T95" fmla="*/ 30540323 h 38249223"/>
              <a:gd name="T96" fmla="*/ 19091276 w 25942924"/>
              <a:gd name="T97" fmla="*/ 30613347 h 38249223"/>
              <a:gd name="T98" fmla="*/ 18430876 w 25942924"/>
              <a:gd name="T99" fmla="*/ 29695775 h 38249223"/>
              <a:gd name="T100" fmla="*/ 17110076 w 25942924"/>
              <a:gd name="T101" fmla="*/ 33810575 h 38249223"/>
              <a:gd name="T102" fmla="*/ 15474952 w 25942924"/>
              <a:gd name="T103" fmla="*/ 37547551 h 38249223"/>
              <a:gd name="T104" fmla="*/ 12985752 w 25942924"/>
              <a:gd name="T105" fmla="*/ 38236523 h 38249223"/>
              <a:gd name="T106" fmla="*/ 7734300 w 25942924"/>
              <a:gd name="T107" fmla="*/ 35312351 h 38249223"/>
              <a:gd name="T108" fmla="*/ 3908424 w 25942924"/>
              <a:gd name="T109" fmla="*/ 30219647 h 38249223"/>
              <a:gd name="T110" fmla="*/ 4111624 w 25942924"/>
              <a:gd name="T111" fmla="*/ 26250899 h 38249223"/>
              <a:gd name="T112" fmla="*/ 8940800 w 25942924"/>
              <a:gd name="T113" fmla="*/ 22180547 h 38249223"/>
              <a:gd name="T114" fmla="*/ 11788776 w 25942924"/>
              <a:gd name="T115" fmla="*/ 19751675 h 38249223"/>
              <a:gd name="T116" fmla="*/ 9369424 w 25942924"/>
              <a:gd name="T117" fmla="*/ 20113623 h 38249223"/>
              <a:gd name="T118" fmla="*/ 7461248 w 25942924"/>
              <a:gd name="T119" fmla="*/ 17910175 h 38249223"/>
              <a:gd name="T120" fmla="*/ 19040476 w 25942924"/>
              <a:gd name="T121" fmla="*/ 5899150 h 38249223"/>
              <a:gd name="T122" fmla="*/ 21304248 w 25942924"/>
              <a:gd name="T123" fmla="*/ 958850 h 38249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42924" h="38249223">
                <a:moveTo>
                  <a:pt x="12957176" y="23977599"/>
                </a:moveTo>
                <a:lnTo>
                  <a:pt x="12753976" y="24034747"/>
                </a:lnTo>
                <a:lnTo>
                  <a:pt x="12515848" y="24101423"/>
                </a:lnTo>
                <a:lnTo>
                  <a:pt x="12195176" y="24193499"/>
                </a:lnTo>
                <a:lnTo>
                  <a:pt x="11811000" y="24307799"/>
                </a:lnTo>
                <a:lnTo>
                  <a:pt x="11363324" y="24444323"/>
                </a:lnTo>
                <a:lnTo>
                  <a:pt x="10871200" y="24599899"/>
                </a:lnTo>
                <a:lnTo>
                  <a:pt x="10337800" y="24771347"/>
                </a:lnTo>
                <a:lnTo>
                  <a:pt x="10061576" y="24866599"/>
                </a:lnTo>
                <a:lnTo>
                  <a:pt x="9779000" y="24961847"/>
                </a:lnTo>
                <a:lnTo>
                  <a:pt x="9490076" y="25063447"/>
                </a:lnTo>
                <a:lnTo>
                  <a:pt x="9197976" y="25168223"/>
                </a:lnTo>
                <a:lnTo>
                  <a:pt x="8905876" y="25276175"/>
                </a:lnTo>
                <a:lnTo>
                  <a:pt x="8610600" y="25387299"/>
                </a:lnTo>
                <a:lnTo>
                  <a:pt x="8318500" y="25501599"/>
                </a:lnTo>
                <a:lnTo>
                  <a:pt x="8026400" y="25615899"/>
                </a:lnTo>
                <a:lnTo>
                  <a:pt x="7737476" y="25736547"/>
                </a:lnTo>
                <a:lnTo>
                  <a:pt x="7451724" y="25857199"/>
                </a:lnTo>
                <a:lnTo>
                  <a:pt x="7172324" y="25981023"/>
                </a:lnTo>
                <a:lnTo>
                  <a:pt x="6899276" y="26108023"/>
                </a:lnTo>
                <a:lnTo>
                  <a:pt x="6632576" y="26235023"/>
                </a:lnTo>
                <a:lnTo>
                  <a:pt x="6378576" y="26362023"/>
                </a:lnTo>
                <a:lnTo>
                  <a:pt x="6134100" y="26495375"/>
                </a:lnTo>
                <a:lnTo>
                  <a:pt x="5899152" y="26625547"/>
                </a:lnTo>
                <a:lnTo>
                  <a:pt x="5880100" y="26638247"/>
                </a:lnTo>
                <a:lnTo>
                  <a:pt x="5822952" y="26673175"/>
                </a:lnTo>
                <a:lnTo>
                  <a:pt x="5734048" y="26730323"/>
                </a:lnTo>
                <a:lnTo>
                  <a:pt x="5683248" y="26771599"/>
                </a:lnTo>
                <a:lnTo>
                  <a:pt x="5622924" y="26816047"/>
                </a:lnTo>
                <a:lnTo>
                  <a:pt x="5559424" y="26866847"/>
                </a:lnTo>
                <a:lnTo>
                  <a:pt x="5492752" y="26927175"/>
                </a:lnTo>
                <a:lnTo>
                  <a:pt x="5422900" y="26990675"/>
                </a:lnTo>
                <a:lnTo>
                  <a:pt x="5349876" y="27063699"/>
                </a:lnTo>
                <a:lnTo>
                  <a:pt x="5276848" y="27143075"/>
                </a:lnTo>
                <a:lnTo>
                  <a:pt x="5200648" y="27228799"/>
                </a:lnTo>
                <a:lnTo>
                  <a:pt x="5124448" y="27320875"/>
                </a:lnTo>
                <a:lnTo>
                  <a:pt x="5048248" y="27419299"/>
                </a:lnTo>
                <a:lnTo>
                  <a:pt x="5000624" y="27489147"/>
                </a:lnTo>
                <a:lnTo>
                  <a:pt x="4953000" y="27565347"/>
                </a:lnTo>
                <a:lnTo>
                  <a:pt x="4905376" y="27641547"/>
                </a:lnTo>
                <a:lnTo>
                  <a:pt x="4857752" y="27720923"/>
                </a:lnTo>
                <a:lnTo>
                  <a:pt x="4813300" y="27806647"/>
                </a:lnTo>
                <a:lnTo>
                  <a:pt x="4768848" y="27892375"/>
                </a:lnTo>
                <a:lnTo>
                  <a:pt x="4727576" y="27981275"/>
                </a:lnTo>
                <a:lnTo>
                  <a:pt x="4689476" y="28076523"/>
                </a:lnTo>
                <a:lnTo>
                  <a:pt x="4667248" y="28187647"/>
                </a:lnTo>
                <a:lnTo>
                  <a:pt x="4645024" y="28298775"/>
                </a:lnTo>
                <a:lnTo>
                  <a:pt x="4629152" y="28409899"/>
                </a:lnTo>
                <a:lnTo>
                  <a:pt x="4616448" y="28517847"/>
                </a:lnTo>
                <a:lnTo>
                  <a:pt x="4603752" y="28628975"/>
                </a:lnTo>
                <a:lnTo>
                  <a:pt x="4597400" y="28736923"/>
                </a:lnTo>
                <a:lnTo>
                  <a:pt x="4594224" y="28841699"/>
                </a:lnTo>
                <a:lnTo>
                  <a:pt x="4591048" y="28949647"/>
                </a:lnTo>
                <a:lnTo>
                  <a:pt x="4594224" y="29054423"/>
                </a:lnTo>
                <a:lnTo>
                  <a:pt x="4597400" y="29159199"/>
                </a:lnTo>
                <a:lnTo>
                  <a:pt x="4603752" y="29263975"/>
                </a:lnTo>
                <a:lnTo>
                  <a:pt x="4613276" y="29365575"/>
                </a:lnTo>
                <a:lnTo>
                  <a:pt x="4625976" y="29470347"/>
                </a:lnTo>
                <a:lnTo>
                  <a:pt x="4641848" y="29568775"/>
                </a:lnTo>
                <a:lnTo>
                  <a:pt x="4657724" y="29670375"/>
                </a:lnTo>
                <a:lnTo>
                  <a:pt x="4679952" y="29771975"/>
                </a:lnTo>
                <a:lnTo>
                  <a:pt x="4702176" y="29870399"/>
                </a:lnTo>
                <a:lnTo>
                  <a:pt x="4727576" y="29968823"/>
                </a:lnTo>
                <a:lnTo>
                  <a:pt x="4756152" y="30064075"/>
                </a:lnTo>
                <a:lnTo>
                  <a:pt x="4784724" y="30162499"/>
                </a:lnTo>
                <a:lnTo>
                  <a:pt x="4816476" y="30257747"/>
                </a:lnTo>
                <a:lnTo>
                  <a:pt x="4851400" y="30352999"/>
                </a:lnTo>
                <a:lnTo>
                  <a:pt x="4889500" y="30448247"/>
                </a:lnTo>
                <a:lnTo>
                  <a:pt x="4927600" y="30543499"/>
                </a:lnTo>
                <a:lnTo>
                  <a:pt x="4968876" y="30635575"/>
                </a:lnTo>
                <a:lnTo>
                  <a:pt x="5010152" y="30727647"/>
                </a:lnTo>
                <a:lnTo>
                  <a:pt x="5057776" y="30819723"/>
                </a:lnTo>
                <a:lnTo>
                  <a:pt x="5102224" y="30911799"/>
                </a:lnTo>
                <a:lnTo>
                  <a:pt x="5203824" y="31092775"/>
                </a:lnTo>
                <a:lnTo>
                  <a:pt x="5308600" y="31270575"/>
                </a:lnTo>
                <a:lnTo>
                  <a:pt x="5438776" y="31461075"/>
                </a:lnTo>
                <a:lnTo>
                  <a:pt x="5578476" y="31648399"/>
                </a:lnTo>
                <a:lnTo>
                  <a:pt x="5721352" y="31829375"/>
                </a:lnTo>
                <a:lnTo>
                  <a:pt x="5867400" y="32007175"/>
                </a:lnTo>
                <a:lnTo>
                  <a:pt x="6022976" y="32178623"/>
                </a:lnTo>
                <a:lnTo>
                  <a:pt x="6181724" y="32343723"/>
                </a:lnTo>
                <a:lnTo>
                  <a:pt x="6343648" y="32505647"/>
                </a:lnTo>
                <a:lnTo>
                  <a:pt x="6515100" y="32664399"/>
                </a:lnTo>
                <a:lnTo>
                  <a:pt x="6686552" y="32813623"/>
                </a:lnTo>
                <a:lnTo>
                  <a:pt x="6864352" y="32959675"/>
                </a:lnTo>
                <a:lnTo>
                  <a:pt x="7048500" y="33102547"/>
                </a:lnTo>
                <a:lnTo>
                  <a:pt x="7235824" y="33235899"/>
                </a:lnTo>
                <a:lnTo>
                  <a:pt x="7426324" y="33366075"/>
                </a:lnTo>
                <a:lnTo>
                  <a:pt x="7620000" y="33486723"/>
                </a:lnTo>
                <a:lnTo>
                  <a:pt x="7816848" y="33604199"/>
                </a:lnTo>
                <a:lnTo>
                  <a:pt x="8020048" y="33715323"/>
                </a:lnTo>
                <a:lnTo>
                  <a:pt x="8223248" y="33820099"/>
                </a:lnTo>
                <a:lnTo>
                  <a:pt x="8432800" y="33918523"/>
                </a:lnTo>
                <a:lnTo>
                  <a:pt x="8642352" y="34010599"/>
                </a:lnTo>
                <a:lnTo>
                  <a:pt x="8855076" y="34093147"/>
                </a:lnTo>
                <a:lnTo>
                  <a:pt x="9074152" y="34172523"/>
                </a:lnTo>
                <a:lnTo>
                  <a:pt x="9290048" y="34242375"/>
                </a:lnTo>
                <a:lnTo>
                  <a:pt x="9512300" y="34305875"/>
                </a:lnTo>
                <a:lnTo>
                  <a:pt x="9734552" y="34363023"/>
                </a:lnTo>
                <a:lnTo>
                  <a:pt x="9845676" y="34388423"/>
                </a:lnTo>
                <a:lnTo>
                  <a:pt x="9959976" y="34413823"/>
                </a:lnTo>
                <a:lnTo>
                  <a:pt x="10071100" y="34432875"/>
                </a:lnTo>
                <a:lnTo>
                  <a:pt x="10185400" y="34455099"/>
                </a:lnTo>
                <a:lnTo>
                  <a:pt x="10299700" y="34470975"/>
                </a:lnTo>
                <a:lnTo>
                  <a:pt x="10414000" y="34490023"/>
                </a:lnTo>
                <a:lnTo>
                  <a:pt x="10528300" y="34502723"/>
                </a:lnTo>
                <a:lnTo>
                  <a:pt x="10642600" y="34515423"/>
                </a:lnTo>
                <a:lnTo>
                  <a:pt x="10756900" y="34524947"/>
                </a:lnTo>
                <a:lnTo>
                  <a:pt x="10871200" y="34534475"/>
                </a:lnTo>
                <a:lnTo>
                  <a:pt x="10985500" y="34540823"/>
                </a:lnTo>
                <a:lnTo>
                  <a:pt x="11102976" y="34543999"/>
                </a:lnTo>
                <a:lnTo>
                  <a:pt x="11217276" y="34547175"/>
                </a:lnTo>
                <a:lnTo>
                  <a:pt x="11334752" y="34547175"/>
                </a:lnTo>
                <a:lnTo>
                  <a:pt x="11449048" y="34543999"/>
                </a:lnTo>
                <a:lnTo>
                  <a:pt x="11566524" y="34540823"/>
                </a:lnTo>
                <a:lnTo>
                  <a:pt x="11674476" y="34534475"/>
                </a:lnTo>
                <a:lnTo>
                  <a:pt x="11779248" y="34521775"/>
                </a:lnTo>
                <a:lnTo>
                  <a:pt x="11887200" y="34509075"/>
                </a:lnTo>
                <a:lnTo>
                  <a:pt x="11995152" y="34496375"/>
                </a:lnTo>
                <a:lnTo>
                  <a:pt x="12103100" y="34480499"/>
                </a:lnTo>
                <a:lnTo>
                  <a:pt x="12211048" y="34458275"/>
                </a:lnTo>
                <a:lnTo>
                  <a:pt x="12322176" y="34439223"/>
                </a:lnTo>
                <a:lnTo>
                  <a:pt x="12430124" y="34413823"/>
                </a:lnTo>
                <a:lnTo>
                  <a:pt x="12493624" y="34394775"/>
                </a:lnTo>
                <a:lnTo>
                  <a:pt x="12557124" y="34372547"/>
                </a:lnTo>
                <a:lnTo>
                  <a:pt x="12614276" y="34350323"/>
                </a:lnTo>
                <a:lnTo>
                  <a:pt x="12668248" y="34328099"/>
                </a:lnTo>
                <a:lnTo>
                  <a:pt x="12722224" y="34302699"/>
                </a:lnTo>
                <a:lnTo>
                  <a:pt x="12769848" y="34274123"/>
                </a:lnTo>
                <a:lnTo>
                  <a:pt x="12817476" y="34245547"/>
                </a:lnTo>
                <a:lnTo>
                  <a:pt x="12861924" y="34216975"/>
                </a:lnTo>
                <a:lnTo>
                  <a:pt x="12903200" y="34185223"/>
                </a:lnTo>
                <a:lnTo>
                  <a:pt x="12944476" y="34153475"/>
                </a:lnTo>
                <a:lnTo>
                  <a:pt x="12982576" y="34118547"/>
                </a:lnTo>
                <a:lnTo>
                  <a:pt x="13014324" y="34083623"/>
                </a:lnTo>
                <a:lnTo>
                  <a:pt x="13049248" y="34045523"/>
                </a:lnTo>
                <a:lnTo>
                  <a:pt x="13077824" y="34010599"/>
                </a:lnTo>
                <a:lnTo>
                  <a:pt x="13106400" y="33969323"/>
                </a:lnTo>
                <a:lnTo>
                  <a:pt x="13131800" y="33931223"/>
                </a:lnTo>
                <a:lnTo>
                  <a:pt x="13157200" y="33889947"/>
                </a:lnTo>
                <a:lnTo>
                  <a:pt x="13176248" y="33845499"/>
                </a:lnTo>
                <a:lnTo>
                  <a:pt x="13198476" y="33804223"/>
                </a:lnTo>
                <a:lnTo>
                  <a:pt x="13214352" y="33759775"/>
                </a:lnTo>
                <a:lnTo>
                  <a:pt x="13233400" y="33715323"/>
                </a:lnTo>
                <a:lnTo>
                  <a:pt x="13246100" y="33667699"/>
                </a:lnTo>
                <a:lnTo>
                  <a:pt x="13271500" y="33575623"/>
                </a:lnTo>
                <a:lnTo>
                  <a:pt x="13290552" y="33477199"/>
                </a:lnTo>
                <a:lnTo>
                  <a:pt x="13303248" y="33375599"/>
                </a:lnTo>
                <a:lnTo>
                  <a:pt x="13312776" y="33273999"/>
                </a:lnTo>
                <a:lnTo>
                  <a:pt x="13315952" y="33169223"/>
                </a:lnTo>
                <a:lnTo>
                  <a:pt x="13315952" y="33061275"/>
                </a:lnTo>
                <a:lnTo>
                  <a:pt x="13312776" y="32953323"/>
                </a:lnTo>
                <a:lnTo>
                  <a:pt x="13306424" y="32845375"/>
                </a:lnTo>
                <a:lnTo>
                  <a:pt x="13296900" y="32734247"/>
                </a:lnTo>
                <a:lnTo>
                  <a:pt x="13274676" y="32511999"/>
                </a:lnTo>
                <a:lnTo>
                  <a:pt x="13252448" y="32292923"/>
                </a:lnTo>
                <a:lnTo>
                  <a:pt x="13227048" y="32073847"/>
                </a:lnTo>
                <a:lnTo>
                  <a:pt x="13217524" y="31965899"/>
                </a:lnTo>
                <a:lnTo>
                  <a:pt x="13211176" y="31857947"/>
                </a:lnTo>
                <a:lnTo>
                  <a:pt x="13204824" y="31756347"/>
                </a:lnTo>
                <a:lnTo>
                  <a:pt x="13201648" y="31654747"/>
                </a:lnTo>
                <a:lnTo>
                  <a:pt x="13204824" y="31553147"/>
                </a:lnTo>
                <a:lnTo>
                  <a:pt x="13208000" y="31457899"/>
                </a:lnTo>
                <a:lnTo>
                  <a:pt x="13128624" y="31511875"/>
                </a:lnTo>
                <a:lnTo>
                  <a:pt x="13049248" y="31559499"/>
                </a:lnTo>
                <a:lnTo>
                  <a:pt x="12966700" y="31607123"/>
                </a:lnTo>
                <a:lnTo>
                  <a:pt x="12884152" y="31654747"/>
                </a:lnTo>
                <a:lnTo>
                  <a:pt x="12798424" y="31696023"/>
                </a:lnTo>
                <a:lnTo>
                  <a:pt x="12712700" y="31737299"/>
                </a:lnTo>
                <a:lnTo>
                  <a:pt x="12623800" y="31775399"/>
                </a:lnTo>
                <a:lnTo>
                  <a:pt x="12534900" y="31810323"/>
                </a:lnTo>
                <a:lnTo>
                  <a:pt x="12395200" y="31861123"/>
                </a:lnTo>
                <a:lnTo>
                  <a:pt x="12255500" y="31902399"/>
                </a:lnTo>
                <a:lnTo>
                  <a:pt x="12118976" y="31940499"/>
                </a:lnTo>
                <a:lnTo>
                  <a:pt x="11979276" y="31969075"/>
                </a:lnTo>
                <a:lnTo>
                  <a:pt x="11842752" y="31991299"/>
                </a:lnTo>
                <a:lnTo>
                  <a:pt x="11706224" y="32010347"/>
                </a:lnTo>
                <a:lnTo>
                  <a:pt x="11569700" y="32019875"/>
                </a:lnTo>
                <a:lnTo>
                  <a:pt x="11433176" y="32023047"/>
                </a:lnTo>
                <a:lnTo>
                  <a:pt x="11309352" y="32026223"/>
                </a:lnTo>
                <a:lnTo>
                  <a:pt x="11185524" y="32023047"/>
                </a:lnTo>
                <a:lnTo>
                  <a:pt x="11061700" y="32013523"/>
                </a:lnTo>
                <a:lnTo>
                  <a:pt x="10937876" y="32000823"/>
                </a:lnTo>
                <a:lnTo>
                  <a:pt x="10817224" y="31978599"/>
                </a:lnTo>
                <a:lnTo>
                  <a:pt x="10699752" y="31956375"/>
                </a:lnTo>
                <a:lnTo>
                  <a:pt x="10582276" y="31924623"/>
                </a:lnTo>
                <a:lnTo>
                  <a:pt x="10464800" y="31889699"/>
                </a:lnTo>
                <a:lnTo>
                  <a:pt x="10350500" y="31848423"/>
                </a:lnTo>
                <a:lnTo>
                  <a:pt x="10239376" y="31803975"/>
                </a:lnTo>
                <a:lnTo>
                  <a:pt x="10131424" y="31756347"/>
                </a:lnTo>
                <a:lnTo>
                  <a:pt x="10023476" y="31702375"/>
                </a:lnTo>
                <a:lnTo>
                  <a:pt x="9918700" y="31642047"/>
                </a:lnTo>
                <a:lnTo>
                  <a:pt x="9817100" y="31578547"/>
                </a:lnTo>
                <a:lnTo>
                  <a:pt x="9721848" y="31511875"/>
                </a:lnTo>
                <a:lnTo>
                  <a:pt x="9626600" y="31438847"/>
                </a:lnTo>
                <a:lnTo>
                  <a:pt x="9534524" y="31365823"/>
                </a:lnTo>
                <a:lnTo>
                  <a:pt x="9448800" y="31286447"/>
                </a:lnTo>
                <a:lnTo>
                  <a:pt x="9366248" y="31200723"/>
                </a:lnTo>
                <a:lnTo>
                  <a:pt x="9286876" y="31114999"/>
                </a:lnTo>
                <a:lnTo>
                  <a:pt x="9210676" y="31022923"/>
                </a:lnTo>
                <a:lnTo>
                  <a:pt x="9140824" y="30930847"/>
                </a:lnTo>
                <a:lnTo>
                  <a:pt x="9077324" y="30832423"/>
                </a:lnTo>
                <a:lnTo>
                  <a:pt x="9017000" y="30730823"/>
                </a:lnTo>
                <a:lnTo>
                  <a:pt x="8959848" y="30626047"/>
                </a:lnTo>
                <a:lnTo>
                  <a:pt x="8909048" y="30518099"/>
                </a:lnTo>
                <a:lnTo>
                  <a:pt x="8864600" y="30410147"/>
                </a:lnTo>
                <a:lnTo>
                  <a:pt x="8826500" y="30295847"/>
                </a:lnTo>
                <a:lnTo>
                  <a:pt x="8791576" y="30178375"/>
                </a:lnTo>
                <a:lnTo>
                  <a:pt x="8766176" y="30060899"/>
                </a:lnTo>
                <a:lnTo>
                  <a:pt x="8743952" y="29940247"/>
                </a:lnTo>
                <a:lnTo>
                  <a:pt x="8728076" y="29816423"/>
                </a:lnTo>
                <a:lnTo>
                  <a:pt x="8715376" y="29676723"/>
                </a:lnTo>
                <a:lnTo>
                  <a:pt x="8712200" y="29606875"/>
                </a:lnTo>
                <a:lnTo>
                  <a:pt x="8709024" y="29537023"/>
                </a:lnTo>
                <a:lnTo>
                  <a:pt x="8709024" y="29467175"/>
                </a:lnTo>
                <a:lnTo>
                  <a:pt x="8712200" y="29397323"/>
                </a:lnTo>
                <a:lnTo>
                  <a:pt x="8715376" y="29327475"/>
                </a:lnTo>
                <a:lnTo>
                  <a:pt x="8721724" y="29260799"/>
                </a:lnTo>
                <a:lnTo>
                  <a:pt x="8731248" y="29190947"/>
                </a:lnTo>
                <a:lnTo>
                  <a:pt x="8740776" y="29124275"/>
                </a:lnTo>
                <a:lnTo>
                  <a:pt x="8753476" y="29057599"/>
                </a:lnTo>
                <a:lnTo>
                  <a:pt x="8766176" y="28990923"/>
                </a:lnTo>
                <a:lnTo>
                  <a:pt x="8782048" y="28924247"/>
                </a:lnTo>
                <a:lnTo>
                  <a:pt x="8801100" y="28857575"/>
                </a:lnTo>
                <a:lnTo>
                  <a:pt x="8820152" y="28794075"/>
                </a:lnTo>
                <a:lnTo>
                  <a:pt x="8845552" y="28730575"/>
                </a:lnTo>
                <a:lnTo>
                  <a:pt x="8870952" y="28648023"/>
                </a:lnTo>
                <a:lnTo>
                  <a:pt x="8896352" y="28565475"/>
                </a:lnTo>
                <a:lnTo>
                  <a:pt x="8924924" y="28486099"/>
                </a:lnTo>
                <a:lnTo>
                  <a:pt x="8956676" y="28403547"/>
                </a:lnTo>
                <a:lnTo>
                  <a:pt x="9023352" y="28247975"/>
                </a:lnTo>
                <a:lnTo>
                  <a:pt x="9096376" y="28092399"/>
                </a:lnTo>
                <a:lnTo>
                  <a:pt x="9175752" y="27943175"/>
                </a:lnTo>
                <a:lnTo>
                  <a:pt x="9261476" y="27797123"/>
                </a:lnTo>
                <a:lnTo>
                  <a:pt x="9347200" y="27657423"/>
                </a:lnTo>
                <a:lnTo>
                  <a:pt x="9439276" y="27520899"/>
                </a:lnTo>
                <a:lnTo>
                  <a:pt x="9480552" y="27447875"/>
                </a:lnTo>
                <a:lnTo>
                  <a:pt x="9521824" y="27381199"/>
                </a:lnTo>
                <a:lnTo>
                  <a:pt x="9563100" y="27324047"/>
                </a:lnTo>
                <a:lnTo>
                  <a:pt x="9601200" y="27270075"/>
                </a:lnTo>
                <a:lnTo>
                  <a:pt x="9639300" y="27228799"/>
                </a:lnTo>
                <a:lnTo>
                  <a:pt x="9674224" y="27193875"/>
                </a:lnTo>
                <a:lnTo>
                  <a:pt x="9705976" y="27168475"/>
                </a:lnTo>
                <a:lnTo>
                  <a:pt x="9721848" y="27162123"/>
                </a:lnTo>
                <a:lnTo>
                  <a:pt x="9737724" y="27155775"/>
                </a:lnTo>
                <a:lnTo>
                  <a:pt x="9763124" y="27181175"/>
                </a:lnTo>
                <a:lnTo>
                  <a:pt x="9798048" y="27212923"/>
                </a:lnTo>
                <a:lnTo>
                  <a:pt x="9842500" y="27247847"/>
                </a:lnTo>
                <a:lnTo>
                  <a:pt x="9902824" y="27285947"/>
                </a:lnTo>
                <a:lnTo>
                  <a:pt x="9975848" y="27327223"/>
                </a:lnTo>
                <a:lnTo>
                  <a:pt x="10017124" y="27346275"/>
                </a:lnTo>
                <a:lnTo>
                  <a:pt x="10058400" y="27365323"/>
                </a:lnTo>
                <a:lnTo>
                  <a:pt x="10106024" y="27381199"/>
                </a:lnTo>
                <a:lnTo>
                  <a:pt x="10156824" y="27397075"/>
                </a:lnTo>
                <a:lnTo>
                  <a:pt x="10210800" y="27409775"/>
                </a:lnTo>
                <a:lnTo>
                  <a:pt x="10264776" y="27422475"/>
                </a:lnTo>
                <a:lnTo>
                  <a:pt x="10325100" y="27428823"/>
                </a:lnTo>
                <a:lnTo>
                  <a:pt x="10388600" y="27435175"/>
                </a:lnTo>
                <a:lnTo>
                  <a:pt x="10452100" y="27435175"/>
                </a:lnTo>
                <a:lnTo>
                  <a:pt x="10521952" y="27435175"/>
                </a:lnTo>
                <a:lnTo>
                  <a:pt x="10594976" y="27428823"/>
                </a:lnTo>
                <a:lnTo>
                  <a:pt x="10668000" y="27416123"/>
                </a:lnTo>
                <a:lnTo>
                  <a:pt x="10744200" y="27400247"/>
                </a:lnTo>
                <a:lnTo>
                  <a:pt x="10826752" y="27378023"/>
                </a:lnTo>
                <a:lnTo>
                  <a:pt x="10909300" y="27349447"/>
                </a:lnTo>
                <a:lnTo>
                  <a:pt x="10995024" y="27314523"/>
                </a:lnTo>
                <a:lnTo>
                  <a:pt x="11083924" y="27276423"/>
                </a:lnTo>
                <a:lnTo>
                  <a:pt x="11176000" y="27228799"/>
                </a:lnTo>
                <a:lnTo>
                  <a:pt x="11271248" y="27174823"/>
                </a:lnTo>
                <a:lnTo>
                  <a:pt x="11369676" y="27111323"/>
                </a:lnTo>
                <a:lnTo>
                  <a:pt x="11395076" y="27111323"/>
                </a:lnTo>
                <a:lnTo>
                  <a:pt x="11420476" y="27111323"/>
                </a:lnTo>
                <a:lnTo>
                  <a:pt x="11455400" y="27114499"/>
                </a:lnTo>
                <a:lnTo>
                  <a:pt x="11490324" y="27124023"/>
                </a:lnTo>
                <a:lnTo>
                  <a:pt x="11525248" y="27136723"/>
                </a:lnTo>
                <a:lnTo>
                  <a:pt x="11541124" y="27146247"/>
                </a:lnTo>
                <a:lnTo>
                  <a:pt x="11557000" y="27155775"/>
                </a:lnTo>
                <a:lnTo>
                  <a:pt x="11572876" y="27168475"/>
                </a:lnTo>
                <a:lnTo>
                  <a:pt x="11585576" y="27184347"/>
                </a:lnTo>
                <a:lnTo>
                  <a:pt x="11595100" y="27200223"/>
                </a:lnTo>
                <a:lnTo>
                  <a:pt x="11601448" y="27219275"/>
                </a:lnTo>
                <a:lnTo>
                  <a:pt x="11607800" y="27238323"/>
                </a:lnTo>
                <a:lnTo>
                  <a:pt x="11607800" y="27263723"/>
                </a:lnTo>
                <a:lnTo>
                  <a:pt x="11607800" y="27292299"/>
                </a:lnTo>
                <a:lnTo>
                  <a:pt x="11601448" y="27320875"/>
                </a:lnTo>
                <a:lnTo>
                  <a:pt x="11588752" y="27352623"/>
                </a:lnTo>
                <a:lnTo>
                  <a:pt x="11576048" y="27390723"/>
                </a:lnTo>
                <a:lnTo>
                  <a:pt x="11553824" y="27428823"/>
                </a:lnTo>
                <a:lnTo>
                  <a:pt x="11528424" y="27473275"/>
                </a:lnTo>
                <a:lnTo>
                  <a:pt x="11496676" y="27520899"/>
                </a:lnTo>
                <a:lnTo>
                  <a:pt x="11458576" y="27571699"/>
                </a:lnTo>
                <a:lnTo>
                  <a:pt x="11414124" y="27625675"/>
                </a:lnTo>
                <a:lnTo>
                  <a:pt x="11363324" y="27685999"/>
                </a:lnTo>
                <a:lnTo>
                  <a:pt x="11303000" y="27749499"/>
                </a:lnTo>
                <a:lnTo>
                  <a:pt x="11236324" y="27816175"/>
                </a:lnTo>
                <a:lnTo>
                  <a:pt x="11315700" y="27812999"/>
                </a:lnTo>
                <a:lnTo>
                  <a:pt x="11528424" y="27793947"/>
                </a:lnTo>
                <a:lnTo>
                  <a:pt x="11671300" y="27778075"/>
                </a:lnTo>
                <a:lnTo>
                  <a:pt x="11826876" y="27759023"/>
                </a:lnTo>
                <a:lnTo>
                  <a:pt x="11998324" y="27733623"/>
                </a:lnTo>
                <a:lnTo>
                  <a:pt x="12176124" y="27701875"/>
                </a:lnTo>
                <a:lnTo>
                  <a:pt x="12353924" y="27663775"/>
                </a:lnTo>
                <a:lnTo>
                  <a:pt x="12439648" y="27641547"/>
                </a:lnTo>
                <a:lnTo>
                  <a:pt x="12525376" y="27616147"/>
                </a:lnTo>
                <a:lnTo>
                  <a:pt x="12607924" y="27590747"/>
                </a:lnTo>
                <a:lnTo>
                  <a:pt x="12690476" y="27562175"/>
                </a:lnTo>
                <a:lnTo>
                  <a:pt x="12766676" y="27533599"/>
                </a:lnTo>
                <a:lnTo>
                  <a:pt x="12839700" y="27501847"/>
                </a:lnTo>
                <a:lnTo>
                  <a:pt x="12906376" y="27466923"/>
                </a:lnTo>
                <a:lnTo>
                  <a:pt x="12966700" y="27428823"/>
                </a:lnTo>
                <a:lnTo>
                  <a:pt x="13020676" y="27390723"/>
                </a:lnTo>
                <a:lnTo>
                  <a:pt x="13071476" y="27349447"/>
                </a:lnTo>
                <a:lnTo>
                  <a:pt x="13090524" y="27327223"/>
                </a:lnTo>
                <a:lnTo>
                  <a:pt x="13109576" y="27304999"/>
                </a:lnTo>
                <a:lnTo>
                  <a:pt x="13128624" y="27279599"/>
                </a:lnTo>
                <a:lnTo>
                  <a:pt x="13141324" y="27257375"/>
                </a:lnTo>
                <a:lnTo>
                  <a:pt x="13154024" y="27231975"/>
                </a:lnTo>
                <a:lnTo>
                  <a:pt x="13166724" y="27206575"/>
                </a:lnTo>
                <a:lnTo>
                  <a:pt x="13173076" y="27181175"/>
                </a:lnTo>
                <a:lnTo>
                  <a:pt x="13179424" y="27155775"/>
                </a:lnTo>
                <a:lnTo>
                  <a:pt x="12030076" y="27066875"/>
                </a:lnTo>
                <a:lnTo>
                  <a:pt x="12141200" y="27009723"/>
                </a:lnTo>
                <a:lnTo>
                  <a:pt x="12261848" y="26949399"/>
                </a:lnTo>
                <a:lnTo>
                  <a:pt x="12404724" y="26870023"/>
                </a:lnTo>
                <a:lnTo>
                  <a:pt x="12560300" y="26777947"/>
                </a:lnTo>
                <a:lnTo>
                  <a:pt x="12639676" y="26727147"/>
                </a:lnTo>
                <a:lnTo>
                  <a:pt x="12715876" y="26679523"/>
                </a:lnTo>
                <a:lnTo>
                  <a:pt x="12788900" y="26628723"/>
                </a:lnTo>
                <a:lnTo>
                  <a:pt x="12855576" y="26577923"/>
                </a:lnTo>
                <a:lnTo>
                  <a:pt x="12915900" y="26527123"/>
                </a:lnTo>
                <a:lnTo>
                  <a:pt x="12969876" y="26476323"/>
                </a:lnTo>
                <a:lnTo>
                  <a:pt x="13011152" y="26428699"/>
                </a:lnTo>
                <a:lnTo>
                  <a:pt x="13027024" y="26406475"/>
                </a:lnTo>
                <a:lnTo>
                  <a:pt x="13042900" y="26384247"/>
                </a:lnTo>
                <a:lnTo>
                  <a:pt x="13052424" y="26362023"/>
                </a:lnTo>
                <a:lnTo>
                  <a:pt x="13058776" y="26339799"/>
                </a:lnTo>
                <a:lnTo>
                  <a:pt x="13061952" y="26320747"/>
                </a:lnTo>
                <a:lnTo>
                  <a:pt x="13061952" y="26301699"/>
                </a:lnTo>
                <a:lnTo>
                  <a:pt x="13055600" y="26282647"/>
                </a:lnTo>
                <a:lnTo>
                  <a:pt x="13046076" y="26266775"/>
                </a:lnTo>
                <a:lnTo>
                  <a:pt x="13033376" y="26250899"/>
                </a:lnTo>
                <a:lnTo>
                  <a:pt x="13014324" y="26238199"/>
                </a:lnTo>
                <a:lnTo>
                  <a:pt x="12992100" y="26222323"/>
                </a:lnTo>
                <a:lnTo>
                  <a:pt x="12960352" y="26212799"/>
                </a:lnTo>
                <a:lnTo>
                  <a:pt x="12928600" y="26200099"/>
                </a:lnTo>
                <a:lnTo>
                  <a:pt x="12887324" y="26193747"/>
                </a:lnTo>
                <a:lnTo>
                  <a:pt x="12842876" y="26184223"/>
                </a:lnTo>
                <a:lnTo>
                  <a:pt x="12792076" y="26177875"/>
                </a:lnTo>
                <a:lnTo>
                  <a:pt x="12731752" y="26174699"/>
                </a:lnTo>
                <a:lnTo>
                  <a:pt x="12668248" y="26174699"/>
                </a:lnTo>
                <a:lnTo>
                  <a:pt x="12598400" y="26171523"/>
                </a:lnTo>
                <a:lnTo>
                  <a:pt x="12519024" y="26174699"/>
                </a:lnTo>
                <a:lnTo>
                  <a:pt x="12344400" y="26184223"/>
                </a:lnTo>
                <a:lnTo>
                  <a:pt x="12138024" y="26203275"/>
                </a:lnTo>
                <a:lnTo>
                  <a:pt x="11899900" y="26231847"/>
                </a:lnTo>
                <a:lnTo>
                  <a:pt x="11630024" y="26269947"/>
                </a:lnTo>
                <a:lnTo>
                  <a:pt x="11325224" y="26317575"/>
                </a:lnTo>
                <a:lnTo>
                  <a:pt x="11287124" y="26320747"/>
                </a:lnTo>
                <a:lnTo>
                  <a:pt x="11242676" y="26323923"/>
                </a:lnTo>
                <a:lnTo>
                  <a:pt x="11188700" y="26327099"/>
                </a:lnTo>
                <a:lnTo>
                  <a:pt x="11128376" y="26327099"/>
                </a:lnTo>
                <a:lnTo>
                  <a:pt x="11068048" y="26323923"/>
                </a:lnTo>
                <a:lnTo>
                  <a:pt x="11007724" y="26314399"/>
                </a:lnTo>
                <a:lnTo>
                  <a:pt x="10982324" y="26308047"/>
                </a:lnTo>
                <a:lnTo>
                  <a:pt x="10956924" y="26301699"/>
                </a:lnTo>
                <a:lnTo>
                  <a:pt x="10934700" y="26288999"/>
                </a:lnTo>
                <a:lnTo>
                  <a:pt x="10915648" y="26276299"/>
                </a:lnTo>
                <a:lnTo>
                  <a:pt x="10899776" y="26263599"/>
                </a:lnTo>
                <a:lnTo>
                  <a:pt x="10887076" y="26244547"/>
                </a:lnTo>
                <a:lnTo>
                  <a:pt x="10880724" y="26225499"/>
                </a:lnTo>
                <a:lnTo>
                  <a:pt x="10880724" y="26203275"/>
                </a:lnTo>
                <a:lnTo>
                  <a:pt x="10887076" y="26177875"/>
                </a:lnTo>
                <a:lnTo>
                  <a:pt x="10896600" y="26149299"/>
                </a:lnTo>
                <a:lnTo>
                  <a:pt x="10915648" y="26117547"/>
                </a:lnTo>
                <a:lnTo>
                  <a:pt x="10941048" y="26082623"/>
                </a:lnTo>
                <a:lnTo>
                  <a:pt x="10975976" y="26044523"/>
                </a:lnTo>
                <a:lnTo>
                  <a:pt x="11017248" y="26000075"/>
                </a:lnTo>
                <a:lnTo>
                  <a:pt x="11068048" y="25952447"/>
                </a:lnTo>
                <a:lnTo>
                  <a:pt x="11128376" y="25901647"/>
                </a:lnTo>
                <a:lnTo>
                  <a:pt x="11201400" y="25847675"/>
                </a:lnTo>
                <a:lnTo>
                  <a:pt x="11280776" y="25787347"/>
                </a:lnTo>
                <a:lnTo>
                  <a:pt x="11344276" y="25742899"/>
                </a:lnTo>
                <a:lnTo>
                  <a:pt x="11512552" y="25615899"/>
                </a:lnTo>
                <a:lnTo>
                  <a:pt x="11626848" y="25526999"/>
                </a:lnTo>
                <a:lnTo>
                  <a:pt x="11753848" y="25425399"/>
                </a:lnTo>
                <a:lnTo>
                  <a:pt x="11893552" y="25307923"/>
                </a:lnTo>
                <a:lnTo>
                  <a:pt x="12036424" y="25180923"/>
                </a:lnTo>
                <a:lnTo>
                  <a:pt x="12185648" y="25044399"/>
                </a:lnTo>
                <a:lnTo>
                  <a:pt x="12331700" y="24901523"/>
                </a:lnTo>
                <a:lnTo>
                  <a:pt x="12401552" y="24825323"/>
                </a:lnTo>
                <a:lnTo>
                  <a:pt x="12471400" y="24749123"/>
                </a:lnTo>
                <a:lnTo>
                  <a:pt x="12538076" y="24672923"/>
                </a:lnTo>
                <a:lnTo>
                  <a:pt x="12604752" y="24596723"/>
                </a:lnTo>
                <a:lnTo>
                  <a:pt x="12665076" y="24517347"/>
                </a:lnTo>
                <a:lnTo>
                  <a:pt x="12722224" y="24441147"/>
                </a:lnTo>
                <a:lnTo>
                  <a:pt x="12773024" y="24361775"/>
                </a:lnTo>
                <a:lnTo>
                  <a:pt x="12823824" y="24285575"/>
                </a:lnTo>
                <a:lnTo>
                  <a:pt x="12865100" y="24206199"/>
                </a:lnTo>
                <a:lnTo>
                  <a:pt x="12903200" y="24129999"/>
                </a:lnTo>
                <a:lnTo>
                  <a:pt x="12934952" y="24053799"/>
                </a:lnTo>
                <a:lnTo>
                  <a:pt x="12957176" y="23977599"/>
                </a:lnTo>
                <a:close/>
                <a:moveTo>
                  <a:pt x="5556248" y="971549"/>
                </a:moveTo>
                <a:lnTo>
                  <a:pt x="5676900" y="974724"/>
                </a:lnTo>
                <a:lnTo>
                  <a:pt x="5822952" y="981074"/>
                </a:lnTo>
                <a:lnTo>
                  <a:pt x="5902324" y="990599"/>
                </a:lnTo>
                <a:lnTo>
                  <a:pt x="5984876" y="1000124"/>
                </a:lnTo>
                <a:lnTo>
                  <a:pt x="6073776" y="1012824"/>
                </a:lnTo>
                <a:lnTo>
                  <a:pt x="6165848" y="1028699"/>
                </a:lnTo>
                <a:lnTo>
                  <a:pt x="6257924" y="1050924"/>
                </a:lnTo>
                <a:lnTo>
                  <a:pt x="6356352" y="1073149"/>
                </a:lnTo>
                <a:lnTo>
                  <a:pt x="6451600" y="1101724"/>
                </a:lnTo>
                <a:lnTo>
                  <a:pt x="6550024" y="1136649"/>
                </a:lnTo>
                <a:lnTo>
                  <a:pt x="6648448" y="1174749"/>
                </a:lnTo>
                <a:lnTo>
                  <a:pt x="6746876" y="1216024"/>
                </a:lnTo>
                <a:lnTo>
                  <a:pt x="6842124" y="1266824"/>
                </a:lnTo>
                <a:lnTo>
                  <a:pt x="6937376" y="1320799"/>
                </a:lnTo>
                <a:lnTo>
                  <a:pt x="7032624" y="1381124"/>
                </a:lnTo>
                <a:lnTo>
                  <a:pt x="7121524" y="1450974"/>
                </a:lnTo>
                <a:lnTo>
                  <a:pt x="7165976" y="1485899"/>
                </a:lnTo>
                <a:lnTo>
                  <a:pt x="7207248" y="1523999"/>
                </a:lnTo>
                <a:lnTo>
                  <a:pt x="7251700" y="1565274"/>
                </a:lnTo>
                <a:lnTo>
                  <a:pt x="7292976" y="1606549"/>
                </a:lnTo>
                <a:lnTo>
                  <a:pt x="7331076" y="1650999"/>
                </a:lnTo>
                <a:lnTo>
                  <a:pt x="7372352" y="1695449"/>
                </a:lnTo>
                <a:lnTo>
                  <a:pt x="7407276" y="1743074"/>
                </a:lnTo>
                <a:lnTo>
                  <a:pt x="7445376" y="1793874"/>
                </a:lnTo>
                <a:lnTo>
                  <a:pt x="7480300" y="1847849"/>
                </a:lnTo>
                <a:lnTo>
                  <a:pt x="7512048" y="1901824"/>
                </a:lnTo>
                <a:lnTo>
                  <a:pt x="7543800" y="1955799"/>
                </a:lnTo>
                <a:lnTo>
                  <a:pt x="7575552" y="2016124"/>
                </a:lnTo>
                <a:lnTo>
                  <a:pt x="7604124" y="2076449"/>
                </a:lnTo>
                <a:lnTo>
                  <a:pt x="7629524" y="2139949"/>
                </a:lnTo>
                <a:lnTo>
                  <a:pt x="7654924" y="2203448"/>
                </a:lnTo>
                <a:lnTo>
                  <a:pt x="7677152" y="2273299"/>
                </a:lnTo>
                <a:lnTo>
                  <a:pt x="7753352" y="2216149"/>
                </a:lnTo>
                <a:lnTo>
                  <a:pt x="7842248" y="2152649"/>
                </a:lnTo>
                <a:lnTo>
                  <a:pt x="7966076" y="2070099"/>
                </a:lnTo>
                <a:lnTo>
                  <a:pt x="8115300" y="1978024"/>
                </a:lnTo>
                <a:lnTo>
                  <a:pt x="8204200" y="1927224"/>
                </a:lnTo>
                <a:lnTo>
                  <a:pt x="8296276" y="1879599"/>
                </a:lnTo>
                <a:lnTo>
                  <a:pt x="8394700" y="1825624"/>
                </a:lnTo>
                <a:lnTo>
                  <a:pt x="8502648" y="1774824"/>
                </a:lnTo>
                <a:lnTo>
                  <a:pt x="8613776" y="1727199"/>
                </a:lnTo>
                <a:lnTo>
                  <a:pt x="8731248" y="1676399"/>
                </a:lnTo>
                <a:lnTo>
                  <a:pt x="8851900" y="1628774"/>
                </a:lnTo>
                <a:lnTo>
                  <a:pt x="8978900" y="1584324"/>
                </a:lnTo>
                <a:lnTo>
                  <a:pt x="9112248" y="1543049"/>
                </a:lnTo>
                <a:lnTo>
                  <a:pt x="9248776" y="1504949"/>
                </a:lnTo>
                <a:lnTo>
                  <a:pt x="9391648" y="1473199"/>
                </a:lnTo>
                <a:lnTo>
                  <a:pt x="9537700" y="1444624"/>
                </a:lnTo>
                <a:lnTo>
                  <a:pt x="9683752" y="1419224"/>
                </a:lnTo>
                <a:lnTo>
                  <a:pt x="9836152" y="1403349"/>
                </a:lnTo>
                <a:lnTo>
                  <a:pt x="9991724" y="1393824"/>
                </a:lnTo>
                <a:lnTo>
                  <a:pt x="10071100" y="1390649"/>
                </a:lnTo>
                <a:lnTo>
                  <a:pt x="10150476" y="1390649"/>
                </a:lnTo>
                <a:lnTo>
                  <a:pt x="10233024" y="1393824"/>
                </a:lnTo>
                <a:lnTo>
                  <a:pt x="10312400" y="1396999"/>
                </a:lnTo>
                <a:lnTo>
                  <a:pt x="10394952" y="1403349"/>
                </a:lnTo>
                <a:lnTo>
                  <a:pt x="10477500" y="1409699"/>
                </a:lnTo>
                <a:lnTo>
                  <a:pt x="10560048" y="1422399"/>
                </a:lnTo>
                <a:lnTo>
                  <a:pt x="10642600" y="1435099"/>
                </a:lnTo>
                <a:lnTo>
                  <a:pt x="10725152" y="1450974"/>
                </a:lnTo>
                <a:lnTo>
                  <a:pt x="10810876" y="1466849"/>
                </a:lnTo>
                <a:lnTo>
                  <a:pt x="10893424" y="1489074"/>
                </a:lnTo>
                <a:lnTo>
                  <a:pt x="10979152" y="1511299"/>
                </a:lnTo>
                <a:lnTo>
                  <a:pt x="11064876" y="1536699"/>
                </a:lnTo>
                <a:lnTo>
                  <a:pt x="11150600" y="1565274"/>
                </a:lnTo>
                <a:lnTo>
                  <a:pt x="11207752" y="1609724"/>
                </a:lnTo>
                <a:lnTo>
                  <a:pt x="11271248" y="1666874"/>
                </a:lnTo>
                <a:lnTo>
                  <a:pt x="11353800" y="1743074"/>
                </a:lnTo>
                <a:lnTo>
                  <a:pt x="11401424" y="1790699"/>
                </a:lnTo>
                <a:lnTo>
                  <a:pt x="11449048" y="1844674"/>
                </a:lnTo>
                <a:lnTo>
                  <a:pt x="11503024" y="1901824"/>
                </a:lnTo>
                <a:lnTo>
                  <a:pt x="11557000" y="1965324"/>
                </a:lnTo>
                <a:lnTo>
                  <a:pt x="11610976" y="2035174"/>
                </a:lnTo>
                <a:lnTo>
                  <a:pt x="11664952" y="2111374"/>
                </a:lnTo>
                <a:lnTo>
                  <a:pt x="11718924" y="2193924"/>
                </a:lnTo>
                <a:lnTo>
                  <a:pt x="11772900" y="2279648"/>
                </a:lnTo>
                <a:lnTo>
                  <a:pt x="11826876" y="2371724"/>
                </a:lnTo>
                <a:lnTo>
                  <a:pt x="11877676" y="2470149"/>
                </a:lnTo>
                <a:lnTo>
                  <a:pt x="11928476" y="2574924"/>
                </a:lnTo>
                <a:lnTo>
                  <a:pt x="11972924" y="2682874"/>
                </a:lnTo>
                <a:lnTo>
                  <a:pt x="12017376" y="2800349"/>
                </a:lnTo>
                <a:lnTo>
                  <a:pt x="12055476" y="2920999"/>
                </a:lnTo>
                <a:lnTo>
                  <a:pt x="12087224" y="3047999"/>
                </a:lnTo>
                <a:lnTo>
                  <a:pt x="12115800" y="3178174"/>
                </a:lnTo>
                <a:lnTo>
                  <a:pt x="12141200" y="3317874"/>
                </a:lnTo>
                <a:lnTo>
                  <a:pt x="12157076" y="3460749"/>
                </a:lnTo>
                <a:lnTo>
                  <a:pt x="12163424" y="3536949"/>
                </a:lnTo>
                <a:lnTo>
                  <a:pt x="12166600" y="3613149"/>
                </a:lnTo>
                <a:lnTo>
                  <a:pt x="12166600" y="3689349"/>
                </a:lnTo>
                <a:lnTo>
                  <a:pt x="12166600" y="3768724"/>
                </a:lnTo>
                <a:lnTo>
                  <a:pt x="12166600" y="3848099"/>
                </a:lnTo>
                <a:lnTo>
                  <a:pt x="12163424" y="3930649"/>
                </a:lnTo>
                <a:lnTo>
                  <a:pt x="12157076" y="4013199"/>
                </a:lnTo>
                <a:lnTo>
                  <a:pt x="12147552" y="4095748"/>
                </a:lnTo>
                <a:lnTo>
                  <a:pt x="12138024" y="4181474"/>
                </a:lnTo>
                <a:lnTo>
                  <a:pt x="12125324" y="4270374"/>
                </a:lnTo>
                <a:lnTo>
                  <a:pt x="12109448" y="4359274"/>
                </a:lnTo>
                <a:lnTo>
                  <a:pt x="12090400" y="4448174"/>
                </a:lnTo>
                <a:lnTo>
                  <a:pt x="12166600" y="4518024"/>
                </a:lnTo>
                <a:lnTo>
                  <a:pt x="12249152" y="4600574"/>
                </a:lnTo>
                <a:lnTo>
                  <a:pt x="12357100" y="4711699"/>
                </a:lnTo>
                <a:lnTo>
                  <a:pt x="12480924" y="4851399"/>
                </a:lnTo>
                <a:lnTo>
                  <a:pt x="12547600" y="4927599"/>
                </a:lnTo>
                <a:lnTo>
                  <a:pt x="12617448" y="5013324"/>
                </a:lnTo>
                <a:lnTo>
                  <a:pt x="12687300" y="5102224"/>
                </a:lnTo>
                <a:lnTo>
                  <a:pt x="12760324" y="5197474"/>
                </a:lnTo>
                <a:lnTo>
                  <a:pt x="12830176" y="5299074"/>
                </a:lnTo>
                <a:lnTo>
                  <a:pt x="12900024" y="5403849"/>
                </a:lnTo>
                <a:lnTo>
                  <a:pt x="12966700" y="5514974"/>
                </a:lnTo>
                <a:lnTo>
                  <a:pt x="13033376" y="5629274"/>
                </a:lnTo>
                <a:lnTo>
                  <a:pt x="13093700" y="5746749"/>
                </a:lnTo>
                <a:lnTo>
                  <a:pt x="13154024" y="5867399"/>
                </a:lnTo>
                <a:lnTo>
                  <a:pt x="13208000" y="5991224"/>
                </a:lnTo>
                <a:lnTo>
                  <a:pt x="13255624" y="6121399"/>
                </a:lnTo>
                <a:lnTo>
                  <a:pt x="13296900" y="6251574"/>
                </a:lnTo>
                <a:lnTo>
                  <a:pt x="13315952" y="6318249"/>
                </a:lnTo>
                <a:lnTo>
                  <a:pt x="13331824" y="6384924"/>
                </a:lnTo>
                <a:lnTo>
                  <a:pt x="13344524" y="6451599"/>
                </a:lnTo>
                <a:lnTo>
                  <a:pt x="13357224" y="6521449"/>
                </a:lnTo>
                <a:lnTo>
                  <a:pt x="13369924" y="6588124"/>
                </a:lnTo>
                <a:lnTo>
                  <a:pt x="13376276" y="6657974"/>
                </a:lnTo>
                <a:lnTo>
                  <a:pt x="13382624" y="6727824"/>
                </a:lnTo>
                <a:lnTo>
                  <a:pt x="13385800" y="6797674"/>
                </a:lnTo>
                <a:lnTo>
                  <a:pt x="13385800" y="6867524"/>
                </a:lnTo>
                <a:lnTo>
                  <a:pt x="13385800" y="6937374"/>
                </a:lnTo>
                <a:lnTo>
                  <a:pt x="13379448" y="7007224"/>
                </a:lnTo>
                <a:lnTo>
                  <a:pt x="13373100" y="7080249"/>
                </a:lnTo>
                <a:lnTo>
                  <a:pt x="13363576" y="7150099"/>
                </a:lnTo>
                <a:lnTo>
                  <a:pt x="13350876" y="7219949"/>
                </a:lnTo>
                <a:lnTo>
                  <a:pt x="13335000" y="7292974"/>
                </a:lnTo>
                <a:lnTo>
                  <a:pt x="13315952" y="7365999"/>
                </a:lnTo>
                <a:lnTo>
                  <a:pt x="13293724" y="7435849"/>
                </a:lnTo>
                <a:lnTo>
                  <a:pt x="13268324" y="7508874"/>
                </a:lnTo>
                <a:lnTo>
                  <a:pt x="13265152" y="7524749"/>
                </a:lnTo>
                <a:lnTo>
                  <a:pt x="13261976" y="7575549"/>
                </a:lnTo>
                <a:lnTo>
                  <a:pt x="13252448" y="7654924"/>
                </a:lnTo>
                <a:lnTo>
                  <a:pt x="13236576" y="7756524"/>
                </a:lnTo>
                <a:lnTo>
                  <a:pt x="13223876" y="7813674"/>
                </a:lnTo>
                <a:lnTo>
                  <a:pt x="13204824" y="7873999"/>
                </a:lnTo>
                <a:lnTo>
                  <a:pt x="13185776" y="7940674"/>
                </a:lnTo>
                <a:lnTo>
                  <a:pt x="13160376" y="8007349"/>
                </a:lnTo>
                <a:lnTo>
                  <a:pt x="13131800" y="8077199"/>
                </a:lnTo>
                <a:lnTo>
                  <a:pt x="13100048" y="8150223"/>
                </a:lnTo>
                <a:lnTo>
                  <a:pt x="13061952" y="8220074"/>
                </a:lnTo>
                <a:lnTo>
                  <a:pt x="13017500" y="8293099"/>
                </a:lnTo>
                <a:lnTo>
                  <a:pt x="12966700" y="8366124"/>
                </a:lnTo>
                <a:lnTo>
                  <a:pt x="12909552" y="8439149"/>
                </a:lnTo>
                <a:lnTo>
                  <a:pt x="12849224" y="8508999"/>
                </a:lnTo>
                <a:lnTo>
                  <a:pt x="12779376" y="8578849"/>
                </a:lnTo>
                <a:lnTo>
                  <a:pt x="12703176" y="8645523"/>
                </a:lnTo>
                <a:lnTo>
                  <a:pt x="12617448" y="8709024"/>
                </a:lnTo>
                <a:lnTo>
                  <a:pt x="12573000" y="8737599"/>
                </a:lnTo>
                <a:lnTo>
                  <a:pt x="12525376" y="8769349"/>
                </a:lnTo>
                <a:lnTo>
                  <a:pt x="12474576" y="8794749"/>
                </a:lnTo>
                <a:lnTo>
                  <a:pt x="12423776" y="8823323"/>
                </a:lnTo>
                <a:lnTo>
                  <a:pt x="12369800" y="8848724"/>
                </a:lnTo>
                <a:lnTo>
                  <a:pt x="12312648" y="8874123"/>
                </a:lnTo>
                <a:lnTo>
                  <a:pt x="12255500" y="8896349"/>
                </a:lnTo>
                <a:lnTo>
                  <a:pt x="12195176" y="8918574"/>
                </a:lnTo>
                <a:lnTo>
                  <a:pt x="12131676" y="8937623"/>
                </a:lnTo>
                <a:lnTo>
                  <a:pt x="12065000" y="8956674"/>
                </a:lnTo>
                <a:lnTo>
                  <a:pt x="11998324" y="8972549"/>
                </a:lnTo>
                <a:lnTo>
                  <a:pt x="11928476" y="8988424"/>
                </a:lnTo>
                <a:lnTo>
                  <a:pt x="11855448" y="9001124"/>
                </a:lnTo>
                <a:lnTo>
                  <a:pt x="11779248" y="9013823"/>
                </a:lnTo>
                <a:lnTo>
                  <a:pt x="11699876" y="9023349"/>
                </a:lnTo>
                <a:lnTo>
                  <a:pt x="11620500" y="9029699"/>
                </a:lnTo>
                <a:lnTo>
                  <a:pt x="11534776" y="9036048"/>
                </a:lnTo>
                <a:lnTo>
                  <a:pt x="11449048" y="9039223"/>
                </a:lnTo>
                <a:lnTo>
                  <a:pt x="11360152" y="9039223"/>
                </a:lnTo>
                <a:lnTo>
                  <a:pt x="11268076" y="9036048"/>
                </a:lnTo>
                <a:lnTo>
                  <a:pt x="11268076" y="9061449"/>
                </a:lnTo>
                <a:lnTo>
                  <a:pt x="11271248" y="9131299"/>
                </a:lnTo>
                <a:lnTo>
                  <a:pt x="11268076" y="9182098"/>
                </a:lnTo>
                <a:lnTo>
                  <a:pt x="11264900" y="9242424"/>
                </a:lnTo>
                <a:lnTo>
                  <a:pt x="11258552" y="9309099"/>
                </a:lnTo>
                <a:lnTo>
                  <a:pt x="11249024" y="9382123"/>
                </a:lnTo>
                <a:lnTo>
                  <a:pt x="11233152" y="9461499"/>
                </a:lnTo>
                <a:lnTo>
                  <a:pt x="11214100" y="9547223"/>
                </a:lnTo>
                <a:lnTo>
                  <a:pt x="11188700" y="9636123"/>
                </a:lnTo>
                <a:lnTo>
                  <a:pt x="11153776" y="9728198"/>
                </a:lnTo>
                <a:lnTo>
                  <a:pt x="11115676" y="9823449"/>
                </a:lnTo>
                <a:lnTo>
                  <a:pt x="11068048" y="9921873"/>
                </a:lnTo>
                <a:lnTo>
                  <a:pt x="11039476" y="9969499"/>
                </a:lnTo>
                <a:lnTo>
                  <a:pt x="11010900" y="10020298"/>
                </a:lnTo>
                <a:lnTo>
                  <a:pt x="10979152" y="10067923"/>
                </a:lnTo>
                <a:lnTo>
                  <a:pt x="10944224" y="10118724"/>
                </a:lnTo>
                <a:lnTo>
                  <a:pt x="10906124" y="10166348"/>
                </a:lnTo>
                <a:lnTo>
                  <a:pt x="10864848" y="10213973"/>
                </a:lnTo>
                <a:lnTo>
                  <a:pt x="10823576" y="10264774"/>
                </a:lnTo>
                <a:lnTo>
                  <a:pt x="10779124" y="10312398"/>
                </a:lnTo>
                <a:lnTo>
                  <a:pt x="10731500" y="10356849"/>
                </a:lnTo>
                <a:lnTo>
                  <a:pt x="10677524" y="10404474"/>
                </a:lnTo>
                <a:lnTo>
                  <a:pt x="10623552" y="10448924"/>
                </a:lnTo>
                <a:lnTo>
                  <a:pt x="10566400" y="10493373"/>
                </a:lnTo>
                <a:lnTo>
                  <a:pt x="10506076" y="10537823"/>
                </a:lnTo>
                <a:lnTo>
                  <a:pt x="10439400" y="10579099"/>
                </a:lnTo>
                <a:lnTo>
                  <a:pt x="10372724" y="10620373"/>
                </a:lnTo>
                <a:lnTo>
                  <a:pt x="10299700" y="10658473"/>
                </a:lnTo>
                <a:lnTo>
                  <a:pt x="10226676" y="10696574"/>
                </a:lnTo>
                <a:lnTo>
                  <a:pt x="10147300" y="10731499"/>
                </a:lnTo>
                <a:lnTo>
                  <a:pt x="10064752" y="10766423"/>
                </a:lnTo>
                <a:lnTo>
                  <a:pt x="9975848" y="10798173"/>
                </a:lnTo>
                <a:lnTo>
                  <a:pt x="9886952" y="10829923"/>
                </a:lnTo>
                <a:lnTo>
                  <a:pt x="9791700" y="10858499"/>
                </a:lnTo>
                <a:lnTo>
                  <a:pt x="9690100" y="10883899"/>
                </a:lnTo>
                <a:lnTo>
                  <a:pt x="9588500" y="10909299"/>
                </a:lnTo>
                <a:lnTo>
                  <a:pt x="9480552" y="10931523"/>
                </a:lnTo>
                <a:lnTo>
                  <a:pt x="9366248" y="10950574"/>
                </a:lnTo>
                <a:lnTo>
                  <a:pt x="9248776" y="10966449"/>
                </a:lnTo>
                <a:lnTo>
                  <a:pt x="9128124" y="10979149"/>
                </a:lnTo>
                <a:lnTo>
                  <a:pt x="9001124" y="10991849"/>
                </a:lnTo>
                <a:lnTo>
                  <a:pt x="8870952" y="10998199"/>
                </a:lnTo>
                <a:lnTo>
                  <a:pt x="8734424" y="11004549"/>
                </a:lnTo>
                <a:lnTo>
                  <a:pt x="8591552" y="11004549"/>
                </a:lnTo>
                <a:lnTo>
                  <a:pt x="8445500" y="11004549"/>
                </a:lnTo>
                <a:lnTo>
                  <a:pt x="8293100" y="10998199"/>
                </a:lnTo>
                <a:lnTo>
                  <a:pt x="8134352" y="10988674"/>
                </a:lnTo>
                <a:lnTo>
                  <a:pt x="7972424" y="10979149"/>
                </a:lnTo>
                <a:lnTo>
                  <a:pt x="7947024" y="10979149"/>
                </a:lnTo>
                <a:lnTo>
                  <a:pt x="7880352" y="10972799"/>
                </a:lnTo>
                <a:lnTo>
                  <a:pt x="7772400" y="10963273"/>
                </a:lnTo>
                <a:lnTo>
                  <a:pt x="7708900" y="10953749"/>
                </a:lnTo>
                <a:lnTo>
                  <a:pt x="7635876" y="10941049"/>
                </a:lnTo>
                <a:lnTo>
                  <a:pt x="7559676" y="10925173"/>
                </a:lnTo>
                <a:lnTo>
                  <a:pt x="7477124" y="10906123"/>
                </a:lnTo>
                <a:lnTo>
                  <a:pt x="7391400" y="10883899"/>
                </a:lnTo>
                <a:lnTo>
                  <a:pt x="7299324" y="10855323"/>
                </a:lnTo>
                <a:lnTo>
                  <a:pt x="7207248" y="10820399"/>
                </a:lnTo>
                <a:lnTo>
                  <a:pt x="7112000" y="10782299"/>
                </a:lnTo>
                <a:lnTo>
                  <a:pt x="7016752" y="10734674"/>
                </a:lnTo>
                <a:lnTo>
                  <a:pt x="6921500" y="10683873"/>
                </a:lnTo>
                <a:lnTo>
                  <a:pt x="6826248" y="10626724"/>
                </a:lnTo>
                <a:lnTo>
                  <a:pt x="6734176" y="10560049"/>
                </a:lnTo>
                <a:lnTo>
                  <a:pt x="6689724" y="10525124"/>
                </a:lnTo>
                <a:lnTo>
                  <a:pt x="6642100" y="10487024"/>
                </a:lnTo>
                <a:lnTo>
                  <a:pt x="6600824" y="10445749"/>
                </a:lnTo>
                <a:lnTo>
                  <a:pt x="6556376" y="10404474"/>
                </a:lnTo>
                <a:lnTo>
                  <a:pt x="6515100" y="10360023"/>
                </a:lnTo>
                <a:lnTo>
                  <a:pt x="6473824" y="10312398"/>
                </a:lnTo>
                <a:lnTo>
                  <a:pt x="6435724" y="10264774"/>
                </a:lnTo>
                <a:lnTo>
                  <a:pt x="6397624" y="10213973"/>
                </a:lnTo>
                <a:lnTo>
                  <a:pt x="6359524" y="10159999"/>
                </a:lnTo>
                <a:lnTo>
                  <a:pt x="6324600" y="10106023"/>
                </a:lnTo>
                <a:lnTo>
                  <a:pt x="6292848" y="10045699"/>
                </a:lnTo>
                <a:lnTo>
                  <a:pt x="6261100" y="9985373"/>
                </a:lnTo>
                <a:lnTo>
                  <a:pt x="6229352" y="9921873"/>
                </a:lnTo>
                <a:lnTo>
                  <a:pt x="6203952" y="9855199"/>
                </a:lnTo>
                <a:lnTo>
                  <a:pt x="6178552" y="9788524"/>
                </a:lnTo>
                <a:lnTo>
                  <a:pt x="6156324" y="9715499"/>
                </a:lnTo>
                <a:lnTo>
                  <a:pt x="6134100" y="9642474"/>
                </a:lnTo>
                <a:lnTo>
                  <a:pt x="6115048" y="9566273"/>
                </a:lnTo>
                <a:lnTo>
                  <a:pt x="6099176" y="9483723"/>
                </a:lnTo>
                <a:lnTo>
                  <a:pt x="6086476" y="9401173"/>
                </a:lnTo>
                <a:lnTo>
                  <a:pt x="6076952" y="9315449"/>
                </a:lnTo>
                <a:lnTo>
                  <a:pt x="6067424" y="9226549"/>
                </a:lnTo>
                <a:lnTo>
                  <a:pt x="6064248" y="9134474"/>
                </a:lnTo>
                <a:lnTo>
                  <a:pt x="6064248" y="9039223"/>
                </a:lnTo>
                <a:lnTo>
                  <a:pt x="6064248" y="8940799"/>
                </a:lnTo>
                <a:lnTo>
                  <a:pt x="6070600" y="8839199"/>
                </a:lnTo>
                <a:lnTo>
                  <a:pt x="6076952" y="8734424"/>
                </a:lnTo>
                <a:lnTo>
                  <a:pt x="6089648" y="8626474"/>
                </a:lnTo>
                <a:lnTo>
                  <a:pt x="6124576" y="8639173"/>
                </a:lnTo>
                <a:lnTo>
                  <a:pt x="6226176" y="8674098"/>
                </a:lnTo>
                <a:lnTo>
                  <a:pt x="6381752" y="8724899"/>
                </a:lnTo>
                <a:lnTo>
                  <a:pt x="6477000" y="8753473"/>
                </a:lnTo>
                <a:lnTo>
                  <a:pt x="6584952" y="8782048"/>
                </a:lnTo>
                <a:lnTo>
                  <a:pt x="6699248" y="8807449"/>
                </a:lnTo>
                <a:lnTo>
                  <a:pt x="6823076" y="8832849"/>
                </a:lnTo>
                <a:lnTo>
                  <a:pt x="6950076" y="8858248"/>
                </a:lnTo>
                <a:lnTo>
                  <a:pt x="7086600" y="8877299"/>
                </a:lnTo>
                <a:lnTo>
                  <a:pt x="7226300" y="8889998"/>
                </a:lnTo>
                <a:lnTo>
                  <a:pt x="7366000" y="8899523"/>
                </a:lnTo>
                <a:lnTo>
                  <a:pt x="7512048" y="8902699"/>
                </a:lnTo>
                <a:lnTo>
                  <a:pt x="7585076" y="8902699"/>
                </a:lnTo>
                <a:lnTo>
                  <a:pt x="7654924" y="8896349"/>
                </a:lnTo>
                <a:lnTo>
                  <a:pt x="7727952" y="8889998"/>
                </a:lnTo>
                <a:lnTo>
                  <a:pt x="7800976" y="8883649"/>
                </a:lnTo>
                <a:lnTo>
                  <a:pt x="7870824" y="8870949"/>
                </a:lnTo>
                <a:lnTo>
                  <a:pt x="7943848" y="8858248"/>
                </a:lnTo>
                <a:lnTo>
                  <a:pt x="8013700" y="8842374"/>
                </a:lnTo>
                <a:lnTo>
                  <a:pt x="8083552" y="8823323"/>
                </a:lnTo>
                <a:lnTo>
                  <a:pt x="8150224" y="8801099"/>
                </a:lnTo>
                <a:lnTo>
                  <a:pt x="8220076" y="8778874"/>
                </a:lnTo>
                <a:lnTo>
                  <a:pt x="8283576" y="8750299"/>
                </a:lnTo>
                <a:lnTo>
                  <a:pt x="8350248" y="8718549"/>
                </a:lnTo>
                <a:lnTo>
                  <a:pt x="8410576" y="8683623"/>
                </a:lnTo>
                <a:lnTo>
                  <a:pt x="8474076" y="8645523"/>
                </a:lnTo>
                <a:lnTo>
                  <a:pt x="8531224" y="8601074"/>
                </a:lnTo>
                <a:lnTo>
                  <a:pt x="8588376" y="8556624"/>
                </a:lnTo>
                <a:lnTo>
                  <a:pt x="8642352" y="8505823"/>
                </a:lnTo>
                <a:lnTo>
                  <a:pt x="8696324" y="8451849"/>
                </a:lnTo>
                <a:lnTo>
                  <a:pt x="8747124" y="8394699"/>
                </a:lnTo>
                <a:lnTo>
                  <a:pt x="8794752" y="8331199"/>
                </a:lnTo>
                <a:lnTo>
                  <a:pt x="8839200" y="8261349"/>
                </a:lnTo>
                <a:lnTo>
                  <a:pt x="8880476" y="8191499"/>
                </a:lnTo>
                <a:lnTo>
                  <a:pt x="8918576" y="8115299"/>
                </a:lnTo>
                <a:lnTo>
                  <a:pt x="8953500" y="8032749"/>
                </a:lnTo>
                <a:lnTo>
                  <a:pt x="8985248" y="7947024"/>
                </a:lnTo>
                <a:lnTo>
                  <a:pt x="9010648" y="7854949"/>
                </a:lnTo>
                <a:lnTo>
                  <a:pt x="9036048" y="7756524"/>
                </a:lnTo>
                <a:lnTo>
                  <a:pt x="9058276" y="7654924"/>
                </a:lnTo>
                <a:lnTo>
                  <a:pt x="9074152" y="7546974"/>
                </a:lnTo>
                <a:lnTo>
                  <a:pt x="9086848" y="7432674"/>
                </a:lnTo>
                <a:lnTo>
                  <a:pt x="9093200" y="7312024"/>
                </a:lnTo>
                <a:lnTo>
                  <a:pt x="9096376" y="7188199"/>
                </a:lnTo>
                <a:lnTo>
                  <a:pt x="9096376" y="7058024"/>
                </a:lnTo>
                <a:lnTo>
                  <a:pt x="9090024" y="6918324"/>
                </a:lnTo>
                <a:lnTo>
                  <a:pt x="9083676" y="6892924"/>
                </a:lnTo>
                <a:lnTo>
                  <a:pt x="9064624" y="6823074"/>
                </a:lnTo>
                <a:lnTo>
                  <a:pt x="9032876" y="6708774"/>
                </a:lnTo>
                <a:lnTo>
                  <a:pt x="8985248" y="6565899"/>
                </a:lnTo>
                <a:lnTo>
                  <a:pt x="8953500" y="6486524"/>
                </a:lnTo>
                <a:lnTo>
                  <a:pt x="8915400" y="6397624"/>
                </a:lnTo>
                <a:lnTo>
                  <a:pt x="8877300" y="6305549"/>
                </a:lnTo>
                <a:lnTo>
                  <a:pt x="8829676" y="6213474"/>
                </a:lnTo>
                <a:lnTo>
                  <a:pt x="8778876" y="6115049"/>
                </a:lnTo>
                <a:lnTo>
                  <a:pt x="8721724" y="6016624"/>
                </a:lnTo>
                <a:lnTo>
                  <a:pt x="8658224" y="5915024"/>
                </a:lnTo>
                <a:lnTo>
                  <a:pt x="8591552" y="5816599"/>
                </a:lnTo>
                <a:lnTo>
                  <a:pt x="8515352" y="5718174"/>
                </a:lnTo>
                <a:lnTo>
                  <a:pt x="8432800" y="5619749"/>
                </a:lnTo>
                <a:lnTo>
                  <a:pt x="8347076" y="5527674"/>
                </a:lnTo>
                <a:lnTo>
                  <a:pt x="8299448" y="5483224"/>
                </a:lnTo>
                <a:lnTo>
                  <a:pt x="8251824" y="5438774"/>
                </a:lnTo>
                <a:lnTo>
                  <a:pt x="8201024" y="5394324"/>
                </a:lnTo>
                <a:lnTo>
                  <a:pt x="8150224" y="5353049"/>
                </a:lnTo>
                <a:lnTo>
                  <a:pt x="8096248" y="5311774"/>
                </a:lnTo>
                <a:lnTo>
                  <a:pt x="8042276" y="5273674"/>
                </a:lnTo>
                <a:lnTo>
                  <a:pt x="7981952" y="5235574"/>
                </a:lnTo>
                <a:lnTo>
                  <a:pt x="7924800" y="5197474"/>
                </a:lnTo>
                <a:lnTo>
                  <a:pt x="7864476" y="5165724"/>
                </a:lnTo>
                <a:lnTo>
                  <a:pt x="7800976" y="5133974"/>
                </a:lnTo>
                <a:lnTo>
                  <a:pt x="7734300" y="5102224"/>
                </a:lnTo>
                <a:lnTo>
                  <a:pt x="7667624" y="5073649"/>
                </a:lnTo>
                <a:lnTo>
                  <a:pt x="7597776" y="5048249"/>
                </a:lnTo>
                <a:lnTo>
                  <a:pt x="7527924" y="5026024"/>
                </a:lnTo>
                <a:lnTo>
                  <a:pt x="7454900" y="5006974"/>
                </a:lnTo>
                <a:lnTo>
                  <a:pt x="7378700" y="4987923"/>
                </a:lnTo>
                <a:lnTo>
                  <a:pt x="7302500" y="4972049"/>
                </a:lnTo>
                <a:lnTo>
                  <a:pt x="7219952" y="4959349"/>
                </a:lnTo>
                <a:lnTo>
                  <a:pt x="7140576" y="4949824"/>
                </a:lnTo>
                <a:lnTo>
                  <a:pt x="7054848" y="4943474"/>
                </a:lnTo>
                <a:lnTo>
                  <a:pt x="6969124" y="4940299"/>
                </a:lnTo>
                <a:lnTo>
                  <a:pt x="6880224" y="4943474"/>
                </a:lnTo>
                <a:lnTo>
                  <a:pt x="6788152" y="4946649"/>
                </a:lnTo>
                <a:lnTo>
                  <a:pt x="6696076" y="4952999"/>
                </a:lnTo>
                <a:lnTo>
                  <a:pt x="6600824" y="4962524"/>
                </a:lnTo>
                <a:lnTo>
                  <a:pt x="6502400" y="4978399"/>
                </a:lnTo>
                <a:lnTo>
                  <a:pt x="6470648" y="4984749"/>
                </a:lnTo>
                <a:lnTo>
                  <a:pt x="6378576" y="5006974"/>
                </a:lnTo>
                <a:lnTo>
                  <a:pt x="6238876" y="5045074"/>
                </a:lnTo>
                <a:lnTo>
                  <a:pt x="6153152" y="5070474"/>
                </a:lnTo>
                <a:lnTo>
                  <a:pt x="6054724" y="5102224"/>
                </a:lnTo>
                <a:lnTo>
                  <a:pt x="5953124" y="5137149"/>
                </a:lnTo>
                <a:lnTo>
                  <a:pt x="5842000" y="5181599"/>
                </a:lnTo>
                <a:lnTo>
                  <a:pt x="5727700" y="5229224"/>
                </a:lnTo>
                <a:lnTo>
                  <a:pt x="5607048" y="5283199"/>
                </a:lnTo>
                <a:lnTo>
                  <a:pt x="5480048" y="5343524"/>
                </a:lnTo>
                <a:lnTo>
                  <a:pt x="5353048" y="5410199"/>
                </a:lnTo>
                <a:lnTo>
                  <a:pt x="5226048" y="5486399"/>
                </a:lnTo>
                <a:lnTo>
                  <a:pt x="5099048" y="5565774"/>
                </a:lnTo>
                <a:lnTo>
                  <a:pt x="4968876" y="5654674"/>
                </a:lnTo>
                <a:lnTo>
                  <a:pt x="4905376" y="5702299"/>
                </a:lnTo>
                <a:lnTo>
                  <a:pt x="4845048" y="5753099"/>
                </a:lnTo>
                <a:lnTo>
                  <a:pt x="4781552" y="5803899"/>
                </a:lnTo>
                <a:lnTo>
                  <a:pt x="4721224" y="5857874"/>
                </a:lnTo>
                <a:lnTo>
                  <a:pt x="4660900" y="5915024"/>
                </a:lnTo>
                <a:lnTo>
                  <a:pt x="4603752" y="5972174"/>
                </a:lnTo>
                <a:lnTo>
                  <a:pt x="4546600" y="6032499"/>
                </a:lnTo>
                <a:lnTo>
                  <a:pt x="4489448" y="6095999"/>
                </a:lnTo>
                <a:lnTo>
                  <a:pt x="4435476" y="6159499"/>
                </a:lnTo>
                <a:lnTo>
                  <a:pt x="4384676" y="6226174"/>
                </a:lnTo>
                <a:lnTo>
                  <a:pt x="4333876" y="6296024"/>
                </a:lnTo>
                <a:lnTo>
                  <a:pt x="4283076" y="6365874"/>
                </a:lnTo>
                <a:lnTo>
                  <a:pt x="4238624" y="6442074"/>
                </a:lnTo>
                <a:lnTo>
                  <a:pt x="4194176" y="6518274"/>
                </a:lnTo>
                <a:lnTo>
                  <a:pt x="4152900" y="6594474"/>
                </a:lnTo>
                <a:lnTo>
                  <a:pt x="4114800" y="6677024"/>
                </a:lnTo>
                <a:lnTo>
                  <a:pt x="4076700" y="6759574"/>
                </a:lnTo>
                <a:lnTo>
                  <a:pt x="4044952" y="6848474"/>
                </a:lnTo>
                <a:lnTo>
                  <a:pt x="4013200" y="6937374"/>
                </a:lnTo>
                <a:lnTo>
                  <a:pt x="3984624" y="7026274"/>
                </a:lnTo>
                <a:lnTo>
                  <a:pt x="3962400" y="7121524"/>
                </a:lnTo>
                <a:lnTo>
                  <a:pt x="3940176" y="7219949"/>
                </a:lnTo>
                <a:lnTo>
                  <a:pt x="3924300" y="7318374"/>
                </a:lnTo>
                <a:lnTo>
                  <a:pt x="3908424" y="7419974"/>
                </a:lnTo>
                <a:lnTo>
                  <a:pt x="3898900" y="7527924"/>
                </a:lnTo>
                <a:lnTo>
                  <a:pt x="3895724" y="7635874"/>
                </a:lnTo>
                <a:lnTo>
                  <a:pt x="3892552" y="7746999"/>
                </a:lnTo>
                <a:lnTo>
                  <a:pt x="3895724" y="7858123"/>
                </a:lnTo>
                <a:lnTo>
                  <a:pt x="3902076" y="7975599"/>
                </a:lnTo>
                <a:lnTo>
                  <a:pt x="3914776" y="8096249"/>
                </a:lnTo>
                <a:lnTo>
                  <a:pt x="3905248" y="8121649"/>
                </a:lnTo>
                <a:lnTo>
                  <a:pt x="3886200" y="8194674"/>
                </a:lnTo>
                <a:lnTo>
                  <a:pt x="3876676" y="8248649"/>
                </a:lnTo>
                <a:lnTo>
                  <a:pt x="3863976" y="8312149"/>
                </a:lnTo>
                <a:lnTo>
                  <a:pt x="3854448" y="8385174"/>
                </a:lnTo>
                <a:lnTo>
                  <a:pt x="3844924" y="8467723"/>
                </a:lnTo>
                <a:lnTo>
                  <a:pt x="3838576" y="8559799"/>
                </a:lnTo>
                <a:lnTo>
                  <a:pt x="3835400" y="8661399"/>
                </a:lnTo>
                <a:lnTo>
                  <a:pt x="3835400" y="8769349"/>
                </a:lnTo>
                <a:lnTo>
                  <a:pt x="3841752" y="8883649"/>
                </a:lnTo>
                <a:lnTo>
                  <a:pt x="3854448" y="9004298"/>
                </a:lnTo>
                <a:lnTo>
                  <a:pt x="3873500" y="9134474"/>
                </a:lnTo>
                <a:lnTo>
                  <a:pt x="3898900" y="9267823"/>
                </a:lnTo>
                <a:lnTo>
                  <a:pt x="3917952" y="9334499"/>
                </a:lnTo>
                <a:lnTo>
                  <a:pt x="3937000" y="9404348"/>
                </a:lnTo>
                <a:lnTo>
                  <a:pt x="3956048" y="9474198"/>
                </a:lnTo>
                <a:lnTo>
                  <a:pt x="3981448" y="9547223"/>
                </a:lnTo>
                <a:lnTo>
                  <a:pt x="4006848" y="9620248"/>
                </a:lnTo>
                <a:lnTo>
                  <a:pt x="4035424" y="9693273"/>
                </a:lnTo>
                <a:lnTo>
                  <a:pt x="4067176" y="9769473"/>
                </a:lnTo>
                <a:lnTo>
                  <a:pt x="4102100" y="9845673"/>
                </a:lnTo>
                <a:lnTo>
                  <a:pt x="4140200" y="9921873"/>
                </a:lnTo>
                <a:lnTo>
                  <a:pt x="4181476" y="9998073"/>
                </a:lnTo>
                <a:lnTo>
                  <a:pt x="4225924" y="10074273"/>
                </a:lnTo>
                <a:lnTo>
                  <a:pt x="4273552" y="10153649"/>
                </a:lnTo>
                <a:lnTo>
                  <a:pt x="4324352" y="10229849"/>
                </a:lnTo>
                <a:lnTo>
                  <a:pt x="4378324" y="10309224"/>
                </a:lnTo>
                <a:lnTo>
                  <a:pt x="4435476" y="10388599"/>
                </a:lnTo>
                <a:lnTo>
                  <a:pt x="4498976" y="10467973"/>
                </a:lnTo>
                <a:lnTo>
                  <a:pt x="4562476" y="10547349"/>
                </a:lnTo>
                <a:lnTo>
                  <a:pt x="4632324" y="10626724"/>
                </a:lnTo>
                <a:lnTo>
                  <a:pt x="4708524" y="10706099"/>
                </a:lnTo>
                <a:lnTo>
                  <a:pt x="4784724" y="10785473"/>
                </a:lnTo>
                <a:lnTo>
                  <a:pt x="4867276" y="10864849"/>
                </a:lnTo>
                <a:lnTo>
                  <a:pt x="4956176" y="10944223"/>
                </a:lnTo>
                <a:lnTo>
                  <a:pt x="5045076" y="11023599"/>
                </a:lnTo>
                <a:lnTo>
                  <a:pt x="5143500" y="11102973"/>
                </a:lnTo>
                <a:lnTo>
                  <a:pt x="5241924" y="11182349"/>
                </a:lnTo>
                <a:lnTo>
                  <a:pt x="5349876" y="11258549"/>
                </a:lnTo>
                <a:lnTo>
                  <a:pt x="5461000" y="11337923"/>
                </a:lnTo>
                <a:lnTo>
                  <a:pt x="5575300" y="11414123"/>
                </a:lnTo>
                <a:lnTo>
                  <a:pt x="5695952" y="11490323"/>
                </a:lnTo>
                <a:lnTo>
                  <a:pt x="5822952" y="11566523"/>
                </a:lnTo>
                <a:lnTo>
                  <a:pt x="5956300" y="11642724"/>
                </a:lnTo>
                <a:lnTo>
                  <a:pt x="6092824" y="11715749"/>
                </a:lnTo>
                <a:lnTo>
                  <a:pt x="6235700" y="11788774"/>
                </a:lnTo>
                <a:lnTo>
                  <a:pt x="6384924" y="11861799"/>
                </a:lnTo>
                <a:lnTo>
                  <a:pt x="6403976" y="11874499"/>
                </a:lnTo>
                <a:lnTo>
                  <a:pt x="6467476" y="11915773"/>
                </a:lnTo>
                <a:lnTo>
                  <a:pt x="6515100" y="11941173"/>
                </a:lnTo>
                <a:lnTo>
                  <a:pt x="6572248" y="11972924"/>
                </a:lnTo>
                <a:lnTo>
                  <a:pt x="6642100" y="12004674"/>
                </a:lnTo>
                <a:lnTo>
                  <a:pt x="6721476" y="12039599"/>
                </a:lnTo>
                <a:lnTo>
                  <a:pt x="6816724" y="12074523"/>
                </a:lnTo>
                <a:lnTo>
                  <a:pt x="6921500" y="12112623"/>
                </a:lnTo>
                <a:lnTo>
                  <a:pt x="7035800" y="12147549"/>
                </a:lnTo>
                <a:lnTo>
                  <a:pt x="7165976" y="12179299"/>
                </a:lnTo>
                <a:lnTo>
                  <a:pt x="7308848" y="12211049"/>
                </a:lnTo>
                <a:lnTo>
                  <a:pt x="7461248" y="12239623"/>
                </a:lnTo>
                <a:lnTo>
                  <a:pt x="7629524" y="12261849"/>
                </a:lnTo>
                <a:lnTo>
                  <a:pt x="7810500" y="12280899"/>
                </a:lnTo>
                <a:lnTo>
                  <a:pt x="8004176" y="12290423"/>
                </a:lnTo>
                <a:lnTo>
                  <a:pt x="8105776" y="12296774"/>
                </a:lnTo>
                <a:lnTo>
                  <a:pt x="8213724" y="12296774"/>
                </a:lnTo>
                <a:lnTo>
                  <a:pt x="8321676" y="12296774"/>
                </a:lnTo>
                <a:lnTo>
                  <a:pt x="8435976" y="12293599"/>
                </a:lnTo>
                <a:lnTo>
                  <a:pt x="8550276" y="12290423"/>
                </a:lnTo>
                <a:lnTo>
                  <a:pt x="8670924" y="12284073"/>
                </a:lnTo>
                <a:lnTo>
                  <a:pt x="8794752" y="12274549"/>
                </a:lnTo>
                <a:lnTo>
                  <a:pt x="8921752" y="12261849"/>
                </a:lnTo>
                <a:lnTo>
                  <a:pt x="9051924" y="12249149"/>
                </a:lnTo>
                <a:lnTo>
                  <a:pt x="9185276" y="12230099"/>
                </a:lnTo>
                <a:lnTo>
                  <a:pt x="9324976" y="12211049"/>
                </a:lnTo>
                <a:lnTo>
                  <a:pt x="9464676" y="12188824"/>
                </a:lnTo>
                <a:lnTo>
                  <a:pt x="9610724" y="12163423"/>
                </a:lnTo>
                <a:lnTo>
                  <a:pt x="9759952" y="12134849"/>
                </a:lnTo>
                <a:lnTo>
                  <a:pt x="9912352" y="12103099"/>
                </a:lnTo>
                <a:lnTo>
                  <a:pt x="10067924" y="12064999"/>
                </a:lnTo>
                <a:lnTo>
                  <a:pt x="10229848" y="12026899"/>
                </a:lnTo>
                <a:lnTo>
                  <a:pt x="10394952" y="11985623"/>
                </a:lnTo>
                <a:lnTo>
                  <a:pt x="10563224" y="11937999"/>
                </a:lnTo>
                <a:lnTo>
                  <a:pt x="10734676" y="11887199"/>
                </a:lnTo>
                <a:lnTo>
                  <a:pt x="10909300" y="11833223"/>
                </a:lnTo>
                <a:lnTo>
                  <a:pt x="11090276" y="11776073"/>
                </a:lnTo>
                <a:lnTo>
                  <a:pt x="11274424" y="11715749"/>
                </a:lnTo>
                <a:lnTo>
                  <a:pt x="11461752" y="11649073"/>
                </a:lnTo>
                <a:lnTo>
                  <a:pt x="11655424" y="11576049"/>
                </a:lnTo>
                <a:lnTo>
                  <a:pt x="11852276" y="11503023"/>
                </a:lnTo>
                <a:lnTo>
                  <a:pt x="12052300" y="11423649"/>
                </a:lnTo>
                <a:lnTo>
                  <a:pt x="12255500" y="11337923"/>
                </a:lnTo>
                <a:lnTo>
                  <a:pt x="12465048" y="11249023"/>
                </a:lnTo>
                <a:lnTo>
                  <a:pt x="12677776" y="11153773"/>
                </a:lnTo>
                <a:lnTo>
                  <a:pt x="12649200" y="11207749"/>
                </a:lnTo>
                <a:lnTo>
                  <a:pt x="12560300" y="11356973"/>
                </a:lnTo>
                <a:lnTo>
                  <a:pt x="12493624" y="11461749"/>
                </a:lnTo>
                <a:lnTo>
                  <a:pt x="12414248" y="11582399"/>
                </a:lnTo>
                <a:lnTo>
                  <a:pt x="12319000" y="11722099"/>
                </a:lnTo>
                <a:lnTo>
                  <a:pt x="12207876" y="11871323"/>
                </a:lnTo>
                <a:lnTo>
                  <a:pt x="12084048" y="12036423"/>
                </a:lnTo>
                <a:lnTo>
                  <a:pt x="11947524" y="12207873"/>
                </a:lnTo>
                <a:lnTo>
                  <a:pt x="11795124" y="12388849"/>
                </a:lnTo>
                <a:lnTo>
                  <a:pt x="11712576" y="12480924"/>
                </a:lnTo>
                <a:lnTo>
                  <a:pt x="11626848" y="12572999"/>
                </a:lnTo>
                <a:lnTo>
                  <a:pt x="11537952" y="12665073"/>
                </a:lnTo>
                <a:lnTo>
                  <a:pt x="11445876" y="12760323"/>
                </a:lnTo>
                <a:lnTo>
                  <a:pt x="11350624" y="12855573"/>
                </a:lnTo>
                <a:lnTo>
                  <a:pt x="11252200" y="12950824"/>
                </a:lnTo>
                <a:lnTo>
                  <a:pt x="11147424" y="13046073"/>
                </a:lnTo>
                <a:lnTo>
                  <a:pt x="11042648" y="13138149"/>
                </a:lnTo>
                <a:lnTo>
                  <a:pt x="10931524" y="13230223"/>
                </a:lnTo>
                <a:lnTo>
                  <a:pt x="10817224" y="13325473"/>
                </a:lnTo>
                <a:lnTo>
                  <a:pt x="10702924" y="13414373"/>
                </a:lnTo>
                <a:lnTo>
                  <a:pt x="10582276" y="13503273"/>
                </a:lnTo>
                <a:lnTo>
                  <a:pt x="10458448" y="13592173"/>
                </a:lnTo>
                <a:lnTo>
                  <a:pt x="10331448" y="13677899"/>
                </a:lnTo>
                <a:lnTo>
                  <a:pt x="10198100" y="13760449"/>
                </a:lnTo>
                <a:lnTo>
                  <a:pt x="10064752" y="13842999"/>
                </a:lnTo>
                <a:lnTo>
                  <a:pt x="9928224" y="13919199"/>
                </a:lnTo>
                <a:lnTo>
                  <a:pt x="9785352" y="13995399"/>
                </a:lnTo>
                <a:lnTo>
                  <a:pt x="9642476" y="14068423"/>
                </a:lnTo>
                <a:lnTo>
                  <a:pt x="9493248" y="14135099"/>
                </a:lnTo>
                <a:lnTo>
                  <a:pt x="9340848" y="14198599"/>
                </a:lnTo>
                <a:lnTo>
                  <a:pt x="9188448" y="14258924"/>
                </a:lnTo>
                <a:lnTo>
                  <a:pt x="9029700" y="14316073"/>
                </a:lnTo>
                <a:lnTo>
                  <a:pt x="8867776" y="14366874"/>
                </a:lnTo>
                <a:lnTo>
                  <a:pt x="8702676" y="14414499"/>
                </a:lnTo>
                <a:lnTo>
                  <a:pt x="8534400" y="14455773"/>
                </a:lnTo>
                <a:lnTo>
                  <a:pt x="8362952" y="14490699"/>
                </a:lnTo>
                <a:lnTo>
                  <a:pt x="8188324" y="14522449"/>
                </a:lnTo>
                <a:lnTo>
                  <a:pt x="8007352" y="14547849"/>
                </a:lnTo>
                <a:lnTo>
                  <a:pt x="7826376" y="14563723"/>
                </a:lnTo>
                <a:lnTo>
                  <a:pt x="7642224" y="14576423"/>
                </a:lnTo>
                <a:lnTo>
                  <a:pt x="7451724" y="14582773"/>
                </a:lnTo>
                <a:lnTo>
                  <a:pt x="7261224" y="14579599"/>
                </a:lnTo>
                <a:lnTo>
                  <a:pt x="7064376" y="14573249"/>
                </a:lnTo>
                <a:lnTo>
                  <a:pt x="6867524" y="14557373"/>
                </a:lnTo>
                <a:lnTo>
                  <a:pt x="6664324" y="14531973"/>
                </a:lnTo>
                <a:lnTo>
                  <a:pt x="6461124" y="14500223"/>
                </a:lnTo>
                <a:lnTo>
                  <a:pt x="6251576" y="14458949"/>
                </a:lnTo>
                <a:lnTo>
                  <a:pt x="6146800" y="14436723"/>
                </a:lnTo>
                <a:lnTo>
                  <a:pt x="6038848" y="14411323"/>
                </a:lnTo>
                <a:lnTo>
                  <a:pt x="5934076" y="14385923"/>
                </a:lnTo>
                <a:lnTo>
                  <a:pt x="5826124" y="14354173"/>
                </a:lnTo>
                <a:lnTo>
                  <a:pt x="5715000" y="14322423"/>
                </a:lnTo>
                <a:lnTo>
                  <a:pt x="5607048" y="14287499"/>
                </a:lnTo>
                <a:lnTo>
                  <a:pt x="5495924" y="14252573"/>
                </a:lnTo>
                <a:lnTo>
                  <a:pt x="5384800" y="14214473"/>
                </a:lnTo>
                <a:lnTo>
                  <a:pt x="5349876" y="14220823"/>
                </a:lnTo>
                <a:lnTo>
                  <a:pt x="5248276" y="14236699"/>
                </a:lnTo>
                <a:lnTo>
                  <a:pt x="5089524" y="14258924"/>
                </a:lnTo>
                <a:lnTo>
                  <a:pt x="4991100" y="14268449"/>
                </a:lnTo>
                <a:lnTo>
                  <a:pt x="4879976" y="14277973"/>
                </a:lnTo>
                <a:lnTo>
                  <a:pt x="4759324" y="14287499"/>
                </a:lnTo>
                <a:lnTo>
                  <a:pt x="4629152" y="14293849"/>
                </a:lnTo>
                <a:lnTo>
                  <a:pt x="4489448" y="14297024"/>
                </a:lnTo>
                <a:lnTo>
                  <a:pt x="4343400" y="14297024"/>
                </a:lnTo>
                <a:lnTo>
                  <a:pt x="4187824" y="14293849"/>
                </a:lnTo>
                <a:lnTo>
                  <a:pt x="4029076" y="14284323"/>
                </a:lnTo>
                <a:lnTo>
                  <a:pt x="3863976" y="14271623"/>
                </a:lnTo>
                <a:lnTo>
                  <a:pt x="3692524" y="14249399"/>
                </a:lnTo>
                <a:lnTo>
                  <a:pt x="3521076" y="14223999"/>
                </a:lnTo>
                <a:lnTo>
                  <a:pt x="3346448" y="14189074"/>
                </a:lnTo>
                <a:lnTo>
                  <a:pt x="3257552" y="14170023"/>
                </a:lnTo>
                <a:lnTo>
                  <a:pt x="3171824" y="14147799"/>
                </a:lnTo>
                <a:lnTo>
                  <a:pt x="3082924" y="14122399"/>
                </a:lnTo>
                <a:lnTo>
                  <a:pt x="2994024" y="14096999"/>
                </a:lnTo>
                <a:lnTo>
                  <a:pt x="2908300" y="14068423"/>
                </a:lnTo>
                <a:lnTo>
                  <a:pt x="2819400" y="14036673"/>
                </a:lnTo>
                <a:lnTo>
                  <a:pt x="2733676" y="14001749"/>
                </a:lnTo>
                <a:lnTo>
                  <a:pt x="2644776" y="13966824"/>
                </a:lnTo>
                <a:lnTo>
                  <a:pt x="2559048" y="13925549"/>
                </a:lnTo>
                <a:lnTo>
                  <a:pt x="2473324" y="13884273"/>
                </a:lnTo>
                <a:lnTo>
                  <a:pt x="2390776" y="13839823"/>
                </a:lnTo>
                <a:lnTo>
                  <a:pt x="2308224" y="13792199"/>
                </a:lnTo>
                <a:lnTo>
                  <a:pt x="2225676" y="13741399"/>
                </a:lnTo>
                <a:lnTo>
                  <a:pt x="2143124" y="13687423"/>
                </a:lnTo>
                <a:lnTo>
                  <a:pt x="2063752" y="13630273"/>
                </a:lnTo>
                <a:lnTo>
                  <a:pt x="1987552" y="13569949"/>
                </a:lnTo>
                <a:lnTo>
                  <a:pt x="1911352" y="13506449"/>
                </a:lnTo>
                <a:lnTo>
                  <a:pt x="1835152" y="13439773"/>
                </a:lnTo>
                <a:lnTo>
                  <a:pt x="1762124" y="13369923"/>
                </a:lnTo>
                <a:lnTo>
                  <a:pt x="1692276" y="13296899"/>
                </a:lnTo>
                <a:lnTo>
                  <a:pt x="1622424" y="13217523"/>
                </a:lnTo>
                <a:lnTo>
                  <a:pt x="1555752" y="13138149"/>
                </a:lnTo>
                <a:lnTo>
                  <a:pt x="1492248" y="13052423"/>
                </a:lnTo>
                <a:lnTo>
                  <a:pt x="1428752" y="12963523"/>
                </a:lnTo>
                <a:lnTo>
                  <a:pt x="1368424" y="12871449"/>
                </a:lnTo>
                <a:lnTo>
                  <a:pt x="1314448" y="12773024"/>
                </a:lnTo>
                <a:lnTo>
                  <a:pt x="1257300" y="12671423"/>
                </a:lnTo>
                <a:lnTo>
                  <a:pt x="1206500" y="12566649"/>
                </a:lnTo>
                <a:lnTo>
                  <a:pt x="1200152" y="12547599"/>
                </a:lnTo>
                <a:lnTo>
                  <a:pt x="1174752" y="12490449"/>
                </a:lnTo>
                <a:lnTo>
                  <a:pt x="1139824" y="12401549"/>
                </a:lnTo>
                <a:lnTo>
                  <a:pt x="1098552" y="12277723"/>
                </a:lnTo>
                <a:lnTo>
                  <a:pt x="1076324" y="12204699"/>
                </a:lnTo>
                <a:lnTo>
                  <a:pt x="1054100" y="12122149"/>
                </a:lnTo>
                <a:lnTo>
                  <a:pt x="1031876" y="12036423"/>
                </a:lnTo>
                <a:lnTo>
                  <a:pt x="1009648" y="11941173"/>
                </a:lnTo>
                <a:lnTo>
                  <a:pt x="990600" y="11836399"/>
                </a:lnTo>
                <a:lnTo>
                  <a:pt x="971552" y="11728449"/>
                </a:lnTo>
                <a:lnTo>
                  <a:pt x="955676" y="11614149"/>
                </a:lnTo>
                <a:lnTo>
                  <a:pt x="942976" y="11493499"/>
                </a:lnTo>
                <a:lnTo>
                  <a:pt x="933448" y="11366499"/>
                </a:lnTo>
                <a:lnTo>
                  <a:pt x="927100" y="11233149"/>
                </a:lnTo>
                <a:lnTo>
                  <a:pt x="927100" y="11096624"/>
                </a:lnTo>
                <a:lnTo>
                  <a:pt x="933448" y="10953749"/>
                </a:lnTo>
                <a:lnTo>
                  <a:pt x="942976" y="10804524"/>
                </a:lnTo>
                <a:lnTo>
                  <a:pt x="958848" y="10652123"/>
                </a:lnTo>
                <a:lnTo>
                  <a:pt x="981076" y="10493373"/>
                </a:lnTo>
                <a:lnTo>
                  <a:pt x="1009648" y="10334624"/>
                </a:lnTo>
                <a:lnTo>
                  <a:pt x="1047752" y="10166348"/>
                </a:lnTo>
                <a:lnTo>
                  <a:pt x="1092200" y="9998073"/>
                </a:lnTo>
                <a:lnTo>
                  <a:pt x="1146176" y="9826624"/>
                </a:lnTo>
                <a:lnTo>
                  <a:pt x="1174752" y="9737723"/>
                </a:lnTo>
                <a:lnTo>
                  <a:pt x="1206500" y="9648824"/>
                </a:lnTo>
                <a:lnTo>
                  <a:pt x="1241424" y="9559923"/>
                </a:lnTo>
                <a:lnTo>
                  <a:pt x="1279524" y="9471024"/>
                </a:lnTo>
                <a:lnTo>
                  <a:pt x="1320800" y="9382123"/>
                </a:lnTo>
                <a:lnTo>
                  <a:pt x="1362076" y="9290048"/>
                </a:lnTo>
                <a:lnTo>
                  <a:pt x="1409700" y="9197973"/>
                </a:lnTo>
                <a:lnTo>
                  <a:pt x="1457324" y="9105899"/>
                </a:lnTo>
                <a:lnTo>
                  <a:pt x="1508124" y="9013823"/>
                </a:lnTo>
                <a:lnTo>
                  <a:pt x="1562100" y="8918574"/>
                </a:lnTo>
                <a:lnTo>
                  <a:pt x="1539876" y="8909049"/>
                </a:lnTo>
                <a:lnTo>
                  <a:pt x="1482724" y="8874123"/>
                </a:lnTo>
                <a:lnTo>
                  <a:pt x="1393824" y="8820148"/>
                </a:lnTo>
                <a:lnTo>
                  <a:pt x="1279524" y="8740774"/>
                </a:lnTo>
                <a:lnTo>
                  <a:pt x="1216024" y="8693149"/>
                </a:lnTo>
                <a:lnTo>
                  <a:pt x="1146176" y="8639173"/>
                </a:lnTo>
                <a:lnTo>
                  <a:pt x="1073152" y="8578849"/>
                </a:lnTo>
                <a:lnTo>
                  <a:pt x="1000124" y="8512173"/>
                </a:lnTo>
                <a:lnTo>
                  <a:pt x="920752" y="8442324"/>
                </a:lnTo>
                <a:lnTo>
                  <a:pt x="844552" y="8362949"/>
                </a:lnTo>
                <a:lnTo>
                  <a:pt x="765176" y="8280399"/>
                </a:lnTo>
                <a:lnTo>
                  <a:pt x="685800" y="8191499"/>
                </a:lnTo>
                <a:lnTo>
                  <a:pt x="606424" y="8096249"/>
                </a:lnTo>
                <a:lnTo>
                  <a:pt x="530224" y="7994649"/>
                </a:lnTo>
                <a:lnTo>
                  <a:pt x="457200" y="7886699"/>
                </a:lnTo>
                <a:lnTo>
                  <a:pt x="387352" y="7772399"/>
                </a:lnTo>
                <a:lnTo>
                  <a:pt x="317500" y="7654924"/>
                </a:lnTo>
                <a:lnTo>
                  <a:pt x="257176" y="7527924"/>
                </a:lnTo>
                <a:lnTo>
                  <a:pt x="225424" y="7461249"/>
                </a:lnTo>
                <a:lnTo>
                  <a:pt x="196848" y="7394574"/>
                </a:lnTo>
                <a:lnTo>
                  <a:pt x="171448" y="7327899"/>
                </a:lnTo>
                <a:lnTo>
                  <a:pt x="146048" y="7258049"/>
                </a:lnTo>
                <a:lnTo>
                  <a:pt x="123824" y="7185024"/>
                </a:lnTo>
                <a:lnTo>
                  <a:pt x="101600" y="7111999"/>
                </a:lnTo>
                <a:lnTo>
                  <a:pt x="82552" y="7035799"/>
                </a:lnTo>
                <a:lnTo>
                  <a:pt x="63500" y="6959599"/>
                </a:lnTo>
                <a:lnTo>
                  <a:pt x="47624" y="6883399"/>
                </a:lnTo>
                <a:lnTo>
                  <a:pt x="34924" y="6804024"/>
                </a:lnTo>
                <a:lnTo>
                  <a:pt x="22224" y="6721474"/>
                </a:lnTo>
                <a:lnTo>
                  <a:pt x="12700" y="6638924"/>
                </a:lnTo>
                <a:lnTo>
                  <a:pt x="6352" y="6556374"/>
                </a:lnTo>
                <a:lnTo>
                  <a:pt x="0" y="6470649"/>
                </a:lnTo>
                <a:lnTo>
                  <a:pt x="0" y="6381749"/>
                </a:lnTo>
                <a:lnTo>
                  <a:pt x="0" y="6292849"/>
                </a:lnTo>
                <a:lnTo>
                  <a:pt x="3176" y="6200774"/>
                </a:lnTo>
                <a:lnTo>
                  <a:pt x="9524" y="6108699"/>
                </a:lnTo>
                <a:lnTo>
                  <a:pt x="19048" y="6016624"/>
                </a:lnTo>
                <a:lnTo>
                  <a:pt x="31752" y="5918199"/>
                </a:lnTo>
                <a:lnTo>
                  <a:pt x="34924" y="5892799"/>
                </a:lnTo>
                <a:lnTo>
                  <a:pt x="47624" y="5816599"/>
                </a:lnTo>
                <a:lnTo>
                  <a:pt x="69848" y="5695949"/>
                </a:lnTo>
                <a:lnTo>
                  <a:pt x="88900" y="5622924"/>
                </a:lnTo>
                <a:lnTo>
                  <a:pt x="111124" y="5540374"/>
                </a:lnTo>
                <a:lnTo>
                  <a:pt x="136524" y="5448299"/>
                </a:lnTo>
                <a:lnTo>
                  <a:pt x="168276" y="5353049"/>
                </a:lnTo>
                <a:lnTo>
                  <a:pt x="206376" y="5251449"/>
                </a:lnTo>
                <a:lnTo>
                  <a:pt x="247648" y="5143499"/>
                </a:lnTo>
                <a:lnTo>
                  <a:pt x="298448" y="5032374"/>
                </a:lnTo>
                <a:lnTo>
                  <a:pt x="352424" y="4918074"/>
                </a:lnTo>
                <a:lnTo>
                  <a:pt x="415924" y="4803774"/>
                </a:lnTo>
                <a:lnTo>
                  <a:pt x="485776" y="4683124"/>
                </a:lnTo>
                <a:lnTo>
                  <a:pt x="565152" y="4565649"/>
                </a:lnTo>
                <a:lnTo>
                  <a:pt x="654048" y="4448174"/>
                </a:lnTo>
                <a:lnTo>
                  <a:pt x="698500" y="4387848"/>
                </a:lnTo>
                <a:lnTo>
                  <a:pt x="749300" y="4330699"/>
                </a:lnTo>
                <a:lnTo>
                  <a:pt x="800100" y="4270374"/>
                </a:lnTo>
                <a:lnTo>
                  <a:pt x="854076" y="4213224"/>
                </a:lnTo>
                <a:lnTo>
                  <a:pt x="908048" y="4156074"/>
                </a:lnTo>
                <a:lnTo>
                  <a:pt x="968376" y="4098924"/>
                </a:lnTo>
                <a:lnTo>
                  <a:pt x="1028700" y="4044949"/>
                </a:lnTo>
                <a:lnTo>
                  <a:pt x="1092200" y="3990974"/>
                </a:lnTo>
                <a:lnTo>
                  <a:pt x="1158876" y="3936999"/>
                </a:lnTo>
                <a:lnTo>
                  <a:pt x="1225552" y="3886199"/>
                </a:lnTo>
                <a:lnTo>
                  <a:pt x="1298576" y="3835399"/>
                </a:lnTo>
                <a:lnTo>
                  <a:pt x="1371600" y="3784599"/>
                </a:lnTo>
                <a:lnTo>
                  <a:pt x="1447800" y="3736974"/>
                </a:lnTo>
                <a:lnTo>
                  <a:pt x="1527176" y="3692524"/>
                </a:lnTo>
                <a:lnTo>
                  <a:pt x="1609724" y="3648074"/>
                </a:lnTo>
                <a:lnTo>
                  <a:pt x="1695448" y="3603623"/>
                </a:lnTo>
                <a:lnTo>
                  <a:pt x="1784352" y="3562349"/>
                </a:lnTo>
                <a:lnTo>
                  <a:pt x="1876424" y="3524249"/>
                </a:lnTo>
                <a:lnTo>
                  <a:pt x="1971676" y="3489324"/>
                </a:lnTo>
                <a:lnTo>
                  <a:pt x="2070100" y="3454399"/>
                </a:lnTo>
                <a:lnTo>
                  <a:pt x="2171700" y="3422649"/>
                </a:lnTo>
                <a:lnTo>
                  <a:pt x="2273300" y="3390899"/>
                </a:lnTo>
                <a:lnTo>
                  <a:pt x="2381248" y="3365498"/>
                </a:lnTo>
                <a:lnTo>
                  <a:pt x="2492376" y="3340099"/>
                </a:lnTo>
                <a:lnTo>
                  <a:pt x="2606676" y="3317874"/>
                </a:lnTo>
                <a:lnTo>
                  <a:pt x="2727324" y="3301999"/>
                </a:lnTo>
                <a:lnTo>
                  <a:pt x="2847976" y="3286124"/>
                </a:lnTo>
                <a:lnTo>
                  <a:pt x="2971800" y="3273424"/>
                </a:lnTo>
                <a:lnTo>
                  <a:pt x="2978152" y="3248024"/>
                </a:lnTo>
                <a:lnTo>
                  <a:pt x="2990848" y="3178174"/>
                </a:lnTo>
                <a:lnTo>
                  <a:pt x="3019424" y="3070224"/>
                </a:lnTo>
                <a:lnTo>
                  <a:pt x="3060700" y="2930524"/>
                </a:lnTo>
                <a:lnTo>
                  <a:pt x="3086100" y="2851149"/>
                </a:lnTo>
                <a:lnTo>
                  <a:pt x="3117848" y="2765423"/>
                </a:lnTo>
                <a:lnTo>
                  <a:pt x="3152776" y="2673349"/>
                </a:lnTo>
                <a:lnTo>
                  <a:pt x="3194048" y="2578099"/>
                </a:lnTo>
                <a:lnTo>
                  <a:pt x="3238500" y="2479673"/>
                </a:lnTo>
                <a:lnTo>
                  <a:pt x="3289300" y="2378074"/>
                </a:lnTo>
                <a:lnTo>
                  <a:pt x="3343276" y="2273299"/>
                </a:lnTo>
                <a:lnTo>
                  <a:pt x="3406776" y="2168524"/>
                </a:lnTo>
                <a:lnTo>
                  <a:pt x="3473448" y="2063749"/>
                </a:lnTo>
                <a:lnTo>
                  <a:pt x="3549648" y="1958974"/>
                </a:lnTo>
                <a:lnTo>
                  <a:pt x="3629024" y="1857374"/>
                </a:lnTo>
                <a:lnTo>
                  <a:pt x="3717924" y="1755774"/>
                </a:lnTo>
                <a:lnTo>
                  <a:pt x="3810000" y="1657349"/>
                </a:lnTo>
                <a:lnTo>
                  <a:pt x="3860800" y="1609724"/>
                </a:lnTo>
                <a:lnTo>
                  <a:pt x="3911600" y="1562099"/>
                </a:lnTo>
                <a:lnTo>
                  <a:pt x="3965576" y="1517649"/>
                </a:lnTo>
                <a:lnTo>
                  <a:pt x="4022724" y="1473199"/>
                </a:lnTo>
                <a:lnTo>
                  <a:pt x="4079876" y="1428749"/>
                </a:lnTo>
                <a:lnTo>
                  <a:pt x="4140200" y="1387474"/>
                </a:lnTo>
                <a:lnTo>
                  <a:pt x="4200524" y="1346199"/>
                </a:lnTo>
                <a:lnTo>
                  <a:pt x="4264024" y="1308099"/>
                </a:lnTo>
                <a:lnTo>
                  <a:pt x="4330700" y="1269999"/>
                </a:lnTo>
                <a:lnTo>
                  <a:pt x="4397376" y="1235074"/>
                </a:lnTo>
                <a:lnTo>
                  <a:pt x="4467224" y="1200149"/>
                </a:lnTo>
                <a:lnTo>
                  <a:pt x="4540248" y="1168399"/>
                </a:lnTo>
                <a:lnTo>
                  <a:pt x="4613276" y="1136649"/>
                </a:lnTo>
                <a:lnTo>
                  <a:pt x="4689476" y="1111249"/>
                </a:lnTo>
                <a:lnTo>
                  <a:pt x="4768848" y="1085849"/>
                </a:lnTo>
                <a:lnTo>
                  <a:pt x="4848224" y="1063624"/>
                </a:lnTo>
                <a:lnTo>
                  <a:pt x="4933952" y="1041399"/>
                </a:lnTo>
                <a:lnTo>
                  <a:pt x="5016500" y="1022349"/>
                </a:lnTo>
                <a:lnTo>
                  <a:pt x="5105400" y="1006474"/>
                </a:lnTo>
                <a:lnTo>
                  <a:pt x="5197476" y="993774"/>
                </a:lnTo>
                <a:lnTo>
                  <a:pt x="5289552" y="984249"/>
                </a:lnTo>
                <a:lnTo>
                  <a:pt x="5384800" y="977899"/>
                </a:lnTo>
                <a:lnTo>
                  <a:pt x="5464176" y="974724"/>
                </a:lnTo>
                <a:lnTo>
                  <a:pt x="5556248" y="971549"/>
                </a:lnTo>
                <a:close/>
                <a:moveTo>
                  <a:pt x="22644100" y="0"/>
                </a:moveTo>
                <a:lnTo>
                  <a:pt x="22704424" y="0"/>
                </a:lnTo>
                <a:lnTo>
                  <a:pt x="22761576" y="0"/>
                </a:lnTo>
                <a:lnTo>
                  <a:pt x="22821900" y="3175"/>
                </a:lnTo>
                <a:lnTo>
                  <a:pt x="22879048" y="9525"/>
                </a:lnTo>
                <a:lnTo>
                  <a:pt x="22939376" y="19050"/>
                </a:lnTo>
                <a:lnTo>
                  <a:pt x="23053676" y="38100"/>
                </a:lnTo>
                <a:lnTo>
                  <a:pt x="23164800" y="66675"/>
                </a:lnTo>
                <a:lnTo>
                  <a:pt x="23272752" y="98425"/>
                </a:lnTo>
                <a:lnTo>
                  <a:pt x="23377524" y="136525"/>
                </a:lnTo>
                <a:lnTo>
                  <a:pt x="23479124" y="177800"/>
                </a:lnTo>
                <a:lnTo>
                  <a:pt x="23574376" y="222250"/>
                </a:lnTo>
                <a:lnTo>
                  <a:pt x="23666448" y="266700"/>
                </a:lnTo>
                <a:lnTo>
                  <a:pt x="23752176" y="314325"/>
                </a:lnTo>
                <a:lnTo>
                  <a:pt x="23831552" y="361950"/>
                </a:lnTo>
                <a:lnTo>
                  <a:pt x="23907752" y="406400"/>
                </a:lnTo>
                <a:lnTo>
                  <a:pt x="23974424" y="450850"/>
                </a:lnTo>
                <a:lnTo>
                  <a:pt x="24031576" y="492125"/>
                </a:lnTo>
                <a:lnTo>
                  <a:pt x="24126824" y="561975"/>
                </a:lnTo>
                <a:lnTo>
                  <a:pt x="24187152" y="606425"/>
                </a:lnTo>
                <a:lnTo>
                  <a:pt x="24209376" y="625475"/>
                </a:lnTo>
                <a:lnTo>
                  <a:pt x="24336376" y="704850"/>
                </a:lnTo>
                <a:lnTo>
                  <a:pt x="24460200" y="784225"/>
                </a:lnTo>
                <a:lnTo>
                  <a:pt x="24577676" y="869950"/>
                </a:lnTo>
                <a:lnTo>
                  <a:pt x="24688800" y="958850"/>
                </a:lnTo>
                <a:lnTo>
                  <a:pt x="24793576" y="1047750"/>
                </a:lnTo>
                <a:lnTo>
                  <a:pt x="24895176" y="1139825"/>
                </a:lnTo>
                <a:lnTo>
                  <a:pt x="24987248" y="1235075"/>
                </a:lnTo>
                <a:lnTo>
                  <a:pt x="25076152" y="1333500"/>
                </a:lnTo>
                <a:lnTo>
                  <a:pt x="25161876" y="1431925"/>
                </a:lnTo>
                <a:lnTo>
                  <a:pt x="25238076" y="1533525"/>
                </a:lnTo>
                <a:lnTo>
                  <a:pt x="25314276" y="1638300"/>
                </a:lnTo>
                <a:lnTo>
                  <a:pt x="25380952" y="1743075"/>
                </a:lnTo>
                <a:lnTo>
                  <a:pt x="25444448" y="1847850"/>
                </a:lnTo>
                <a:lnTo>
                  <a:pt x="25504776" y="1955800"/>
                </a:lnTo>
                <a:lnTo>
                  <a:pt x="25558752" y="2063750"/>
                </a:lnTo>
                <a:lnTo>
                  <a:pt x="25609552" y="2174875"/>
                </a:lnTo>
                <a:lnTo>
                  <a:pt x="25657176" y="2285999"/>
                </a:lnTo>
                <a:lnTo>
                  <a:pt x="25698448" y="2397124"/>
                </a:lnTo>
                <a:lnTo>
                  <a:pt x="25739724" y="2511425"/>
                </a:lnTo>
                <a:lnTo>
                  <a:pt x="25774648" y="2622550"/>
                </a:lnTo>
                <a:lnTo>
                  <a:pt x="25803224" y="2736850"/>
                </a:lnTo>
                <a:lnTo>
                  <a:pt x="25831800" y="2851149"/>
                </a:lnTo>
                <a:lnTo>
                  <a:pt x="25857200" y="2965450"/>
                </a:lnTo>
                <a:lnTo>
                  <a:pt x="25876248" y="3079750"/>
                </a:lnTo>
                <a:lnTo>
                  <a:pt x="25895300" y="3194049"/>
                </a:lnTo>
                <a:lnTo>
                  <a:pt x="25911176" y="3308350"/>
                </a:lnTo>
                <a:lnTo>
                  <a:pt x="25920700" y="3422650"/>
                </a:lnTo>
                <a:lnTo>
                  <a:pt x="25930224" y="3533775"/>
                </a:lnTo>
                <a:lnTo>
                  <a:pt x="25936576" y="3648074"/>
                </a:lnTo>
                <a:lnTo>
                  <a:pt x="25942924" y="3759200"/>
                </a:lnTo>
                <a:lnTo>
                  <a:pt x="25942924" y="3867150"/>
                </a:lnTo>
                <a:lnTo>
                  <a:pt x="25942924" y="3978274"/>
                </a:lnTo>
                <a:lnTo>
                  <a:pt x="25939752" y="4086224"/>
                </a:lnTo>
                <a:lnTo>
                  <a:pt x="25936576" y="4194174"/>
                </a:lnTo>
                <a:lnTo>
                  <a:pt x="25923876" y="4403725"/>
                </a:lnTo>
                <a:lnTo>
                  <a:pt x="25901648" y="4603750"/>
                </a:lnTo>
                <a:lnTo>
                  <a:pt x="25876248" y="4800600"/>
                </a:lnTo>
                <a:lnTo>
                  <a:pt x="25847676" y="4984750"/>
                </a:lnTo>
                <a:lnTo>
                  <a:pt x="25815924" y="5159375"/>
                </a:lnTo>
                <a:lnTo>
                  <a:pt x="25781000" y="5321300"/>
                </a:lnTo>
                <a:lnTo>
                  <a:pt x="25746076" y="5473700"/>
                </a:lnTo>
                <a:lnTo>
                  <a:pt x="25711152" y="5610225"/>
                </a:lnTo>
                <a:lnTo>
                  <a:pt x="25679400" y="5730875"/>
                </a:lnTo>
                <a:lnTo>
                  <a:pt x="25647648" y="5838825"/>
                </a:lnTo>
                <a:lnTo>
                  <a:pt x="25619076" y="5927725"/>
                </a:lnTo>
                <a:lnTo>
                  <a:pt x="25577800" y="6051550"/>
                </a:lnTo>
                <a:lnTo>
                  <a:pt x="25561924" y="6096000"/>
                </a:lnTo>
                <a:lnTo>
                  <a:pt x="25558752" y="6111875"/>
                </a:lnTo>
                <a:lnTo>
                  <a:pt x="25552400" y="6130925"/>
                </a:lnTo>
                <a:lnTo>
                  <a:pt x="25533352" y="6169025"/>
                </a:lnTo>
                <a:lnTo>
                  <a:pt x="25504776" y="6216650"/>
                </a:lnTo>
                <a:lnTo>
                  <a:pt x="25466676" y="6267450"/>
                </a:lnTo>
                <a:lnTo>
                  <a:pt x="25419048" y="6327775"/>
                </a:lnTo>
                <a:lnTo>
                  <a:pt x="25361900" y="6391275"/>
                </a:lnTo>
                <a:lnTo>
                  <a:pt x="25295224" y="6461125"/>
                </a:lnTo>
                <a:lnTo>
                  <a:pt x="25222200" y="6534150"/>
                </a:lnTo>
                <a:lnTo>
                  <a:pt x="25139648" y="6613525"/>
                </a:lnTo>
                <a:lnTo>
                  <a:pt x="25047576" y="6699250"/>
                </a:lnTo>
                <a:lnTo>
                  <a:pt x="24844376" y="6880225"/>
                </a:lnTo>
                <a:lnTo>
                  <a:pt x="24615776" y="7077075"/>
                </a:lnTo>
                <a:lnTo>
                  <a:pt x="24358600" y="7286625"/>
                </a:lnTo>
                <a:lnTo>
                  <a:pt x="24085552" y="7512050"/>
                </a:lnTo>
                <a:lnTo>
                  <a:pt x="23790276" y="7747000"/>
                </a:lnTo>
                <a:lnTo>
                  <a:pt x="23479124" y="7991475"/>
                </a:lnTo>
                <a:lnTo>
                  <a:pt x="23152100" y="8242300"/>
                </a:lnTo>
                <a:lnTo>
                  <a:pt x="22818724" y="8496299"/>
                </a:lnTo>
                <a:lnTo>
                  <a:pt x="22475824" y="8756649"/>
                </a:lnTo>
                <a:lnTo>
                  <a:pt x="21774152" y="9280524"/>
                </a:lnTo>
                <a:lnTo>
                  <a:pt x="21075648" y="9794874"/>
                </a:lnTo>
                <a:lnTo>
                  <a:pt x="20399376" y="10287000"/>
                </a:lnTo>
                <a:lnTo>
                  <a:pt x="19767552" y="10744199"/>
                </a:lnTo>
                <a:lnTo>
                  <a:pt x="19199224" y="11150599"/>
                </a:lnTo>
                <a:lnTo>
                  <a:pt x="18351500" y="11750675"/>
                </a:lnTo>
                <a:lnTo>
                  <a:pt x="18030824" y="11979275"/>
                </a:lnTo>
                <a:lnTo>
                  <a:pt x="19208752" y="12919075"/>
                </a:lnTo>
                <a:lnTo>
                  <a:pt x="19294476" y="13030199"/>
                </a:lnTo>
                <a:lnTo>
                  <a:pt x="19373848" y="13138149"/>
                </a:lnTo>
                <a:lnTo>
                  <a:pt x="19446876" y="13246099"/>
                </a:lnTo>
                <a:lnTo>
                  <a:pt x="19513552" y="13350875"/>
                </a:lnTo>
                <a:lnTo>
                  <a:pt x="19577048" y="13455649"/>
                </a:lnTo>
                <a:lnTo>
                  <a:pt x="19634200" y="13560425"/>
                </a:lnTo>
                <a:lnTo>
                  <a:pt x="19685000" y="13662025"/>
                </a:lnTo>
                <a:lnTo>
                  <a:pt x="19729448" y="13760449"/>
                </a:lnTo>
                <a:lnTo>
                  <a:pt x="19773900" y="13862049"/>
                </a:lnTo>
                <a:lnTo>
                  <a:pt x="19808824" y="13960475"/>
                </a:lnTo>
                <a:lnTo>
                  <a:pt x="19840576" y="14055725"/>
                </a:lnTo>
                <a:lnTo>
                  <a:pt x="19869152" y="14150975"/>
                </a:lnTo>
                <a:lnTo>
                  <a:pt x="19891376" y="14246225"/>
                </a:lnTo>
                <a:lnTo>
                  <a:pt x="19910424" y="14338299"/>
                </a:lnTo>
                <a:lnTo>
                  <a:pt x="19926300" y="14430375"/>
                </a:lnTo>
                <a:lnTo>
                  <a:pt x="19939000" y="14519275"/>
                </a:lnTo>
                <a:lnTo>
                  <a:pt x="19945352" y="14608175"/>
                </a:lnTo>
                <a:lnTo>
                  <a:pt x="19948524" y="14693899"/>
                </a:lnTo>
                <a:lnTo>
                  <a:pt x="19948524" y="14779624"/>
                </a:lnTo>
                <a:lnTo>
                  <a:pt x="19945352" y="14862175"/>
                </a:lnTo>
                <a:lnTo>
                  <a:pt x="19942176" y="14944724"/>
                </a:lnTo>
                <a:lnTo>
                  <a:pt x="19932648" y="15024100"/>
                </a:lnTo>
                <a:lnTo>
                  <a:pt x="19919952" y="15103474"/>
                </a:lnTo>
                <a:lnTo>
                  <a:pt x="19904076" y="15182849"/>
                </a:lnTo>
                <a:lnTo>
                  <a:pt x="19888200" y="15259049"/>
                </a:lnTo>
                <a:lnTo>
                  <a:pt x="19869152" y="15332075"/>
                </a:lnTo>
                <a:lnTo>
                  <a:pt x="19846924" y="15405099"/>
                </a:lnTo>
                <a:lnTo>
                  <a:pt x="19821524" y="15474949"/>
                </a:lnTo>
                <a:lnTo>
                  <a:pt x="19796124" y="15544799"/>
                </a:lnTo>
                <a:lnTo>
                  <a:pt x="19767552" y="15611474"/>
                </a:lnTo>
                <a:lnTo>
                  <a:pt x="19738976" y="15678150"/>
                </a:lnTo>
                <a:lnTo>
                  <a:pt x="19707224" y="15744824"/>
                </a:lnTo>
                <a:lnTo>
                  <a:pt x="19675476" y="15805149"/>
                </a:lnTo>
                <a:lnTo>
                  <a:pt x="19643724" y="15865474"/>
                </a:lnTo>
                <a:lnTo>
                  <a:pt x="19570700" y="15982949"/>
                </a:lnTo>
                <a:lnTo>
                  <a:pt x="19497676" y="16090899"/>
                </a:lnTo>
                <a:lnTo>
                  <a:pt x="19424648" y="16195674"/>
                </a:lnTo>
                <a:lnTo>
                  <a:pt x="19348448" y="16287749"/>
                </a:lnTo>
                <a:lnTo>
                  <a:pt x="19272248" y="16376650"/>
                </a:lnTo>
                <a:lnTo>
                  <a:pt x="19196048" y="16456025"/>
                </a:lnTo>
                <a:lnTo>
                  <a:pt x="19126200" y="16525874"/>
                </a:lnTo>
                <a:lnTo>
                  <a:pt x="19059524" y="16589374"/>
                </a:lnTo>
                <a:lnTo>
                  <a:pt x="18996024" y="16646525"/>
                </a:lnTo>
                <a:lnTo>
                  <a:pt x="18891248" y="16732250"/>
                </a:lnTo>
                <a:lnTo>
                  <a:pt x="18821400" y="16783051"/>
                </a:lnTo>
                <a:lnTo>
                  <a:pt x="18796000" y="16802099"/>
                </a:lnTo>
                <a:lnTo>
                  <a:pt x="18700752" y="16852899"/>
                </a:lnTo>
                <a:lnTo>
                  <a:pt x="18608676" y="16906875"/>
                </a:lnTo>
                <a:lnTo>
                  <a:pt x="18526124" y="16964023"/>
                </a:lnTo>
                <a:lnTo>
                  <a:pt x="18446752" y="17024351"/>
                </a:lnTo>
                <a:lnTo>
                  <a:pt x="18373724" y="17087847"/>
                </a:lnTo>
                <a:lnTo>
                  <a:pt x="18307048" y="17151351"/>
                </a:lnTo>
                <a:lnTo>
                  <a:pt x="18243552" y="17214851"/>
                </a:lnTo>
                <a:lnTo>
                  <a:pt x="18183224" y="17281523"/>
                </a:lnTo>
                <a:lnTo>
                  <a:pt x="18132424" y="17351375"/>
                </a:lnTo>
                <a:lnTo>
                  <a:pt x="18081624" y="17418047"/>
                </a:lnTo>
                <a:lnTo>
                  <a:pt x="18037176" y="17487899"/>
                </a:lnTo>
                <a:lnTo>
                  <a:pt x="17995900" y="17554575"/>
                </a:lnTo>
                <a:lnTo>
                  <a:pt x="17957800" y="17624423"/>
                </a:lnTo>
                <a:lnTo>
                  <a:pt x="17926048" y="17691099"/>
                </a:lnTo>
                <a:lnTo>
                  <a:pt x="17897476" y="17757775"/>
                </a:lnTo>
                <a:lnTo>
                  <a:pt x="17868900" y="17824451"/>
                </a:lnTo>
                <a:lnTo>
                  <a:pt x="17846676" y="17887947"/>
                </a:lnTo>
                <a:lnTo>
                  <a:pt x="17827624" y="17951451"/>
                </a:lnTo>
                <a:lnTo>
                  <a:pt x="17792700" y="18068923"/>
                </a:lnTo>
                <a:lnTo>
                  <a:pt x="17770476" y="18173699"/>
                </a:lnTo>
                <a:lnTo>
                  <a:pt x="17754600" y="18265775"/>
                </a:lnTo>
                <a:lnTo>
                  <a:pt x="17745076" y="18341975"/>
                </a:lnTo>
                <a:lnTo>
                  <a:pt x="17738724" y="18399123"/>
                </a:lnTo>
                <a:lnTo>
                  <a:pt x="17738724" y="18449923"/>
                </a:lnTo>
                <a:lnTo>
                  <a:pt x="17621248" y="19919947"/>
                </a:lnTo>
                <a:lnTo>
                  <a:pt x="17780000" y="19878675"/>
                </a:lnTo>
                <a:lnTo>
                  <a:pt x="17945100" y="19840575"/>
                </a:lnTo>
                <a:lnTo>
                  <a:pt x="18119724" y="19808823"/>
                </a:lnTo>
                <a:lnTo>
                  <a:pt x="18297524" y="19780247"/>
                </a:lnTo>
                <a:lnTo>
                  <a:pt x="18481676" y="19754847"/>
                </a:lnTo>
                <a:lnTo>
                  <a:pt x="18672176" y="19732623"/>
                </a:lnTo>
                <a:lnTo>
                  <a:pt x="18862676" y="19716747"/>
                </a:lnTo>
                <a:lnTo>
                  <a:pt x="19059524" y="19704047"/>
                </a:lnTo>
                <a:lnTo>
                  <a:pt x="19256376" y="19691347"/>
                </a:lnTo>
                <a:lnTo>
                  <a:pt x="19456400" y="19684999"/>
                </a:lnTo>
                <a:lnTo>
                  <a:pt x="19653248" y="19678647"/>
                </a:lnTo>
                <a:lnTo>
                  <a:pt x="19850100" y="19675475"/>
                </a:lnTo>
                <a:lnTo>
                  <a:pt x="20046952" y="19675475"/>
                </a:lnTo>
                <a:lnTo>
                  <a:pt x="20240624" y="19675475"/>
                </a:lnTo>
                <a:lnTo>
                  <a:pt x="20618448" y="19684999"/>
                </a:lnTo>
                <a:lnTo>
                  <a:pt x="20977224" y="19697699"/>
                </a:lnTo>
                <a:lnTo>
                  <a:pt x="21310600" y="19716747"/>
                </a:lnTo>
                <a:lnTo>
                  <a:pt x="21612224" y="19735799"/>
                </a:lnTo>
                <a:lnTo>
                  <a:pt x="21872576" y="19754847"/>
                </a:lnTo>
                <a:lnTo>
                  <a:pt x="22085300" y="19773899"/>
                </a:lnTo>
                <a:lnTo>
                  <a:pt x="22247224" y="19786599"/>
                </a:lnTo>
                <a:lnTo>
                  <a:pt x="22383752" y="19802475"/>
                </a:lnTo>
                <a:lnTo>
                  <a:pt x="22602824" y="19888199"/>
                </a:lnTo>
                <a:lnTo>
                  <a:pt x="22809200" y="19973923"/>
                </a:lnTo>
                <a:lnTo>
                  <a:pt x="23006048" y="20062823"/>
                </a:lnTo>
                <a:lnTo>
                  <a:pt x="23190200" y="20151723"/>
                </a:lnTo>
                <a:lnTo>
                  <a:pt x="23368000" y="20240623"/>
                </a:lnTo>
                <a:lnTo>
                  <a:pt x="23533100" y="20332699"/>
                </a:lnTo>
                <a:lnTo>
                  <a:pt x="23688676" y="20424775"/>
                </a:lnTo>
                <a:lnTo>
                  <a:pt x="23834724" y="20516847"/>
                </a:lnTo>
                <a:lnTo>
                  <a:pt x="23971248" y="20608923"/>
                </a:lnTo>
                <a:lnTo>
                  <a:pt x="24098248" y="20700999"/>
                </a:lnTo>
                <a:lnTo>
                  <a:pt x="24218900" y="20793075"/>
                </a:lnTo>
                <a:lnTo>
                  <a:pt x="24326848" y="20885147"/>
                </a:lnTo>
                <a:lnTo>
                  <a:pt x="24428448" y="20980399"/>
                </a:lnTo>
                <a:lnTo>
                  <a:pt x="24523700" y="21072475"/>
                </a:lnTo>
                <a:lnTo>
                  <a:pt x="24609424" y="21167723"/>
                </a:lnTo>
                <a:lnTo>
                  <a:pt x="24688800" y="21259799"/>
                </a:lnTo>
                <a:lnTo>
                  <a:pt x="24761824" y="21355047"/>
                </a:lnTo>
                <a:lnTo>
                  <a:pt x="24825324" y="21447123"/>
                </a:lnTo>
                <a:lnTo>
                  <a:pt x="24882476" y="21539199"/>
                </a:lnTo>
                <a:lnTo>
                  <a:pt x="24933276" y="21634447"/>
                </a:lnTo>
                <a:lnTo>
                  <a:pt x="24977724" y="21726523"/>
                </a:lnTo>
                <a:lnTo>
                  <a:pt x="25015824" y="21818599"/>
                </a:lnTo>
                <a:lnTo>
                  <a:pt x="25047576" y="21907499"/>
                </a:lnTo>
                <a:lnTo>
                  <a:pt x="25072976" y="21999575"/>
                </a:lnTo>
                <a:lnTo>
                  <a:pt x="25095200" y="22088475"/>
                </a:lnTo>
                <a:lnTo>
                  <a:pt x="25111076" y="22177375"/>
                </a:lnTo>
                <a:lnTo>
                  <a:pt x="25123776" y="22266275"/>
                </a:lnTo>
                <a:lnTo>
                  <a:pt x="25130124" y="22355175"/>
                </a:lnTo>
                <a:lnTo>
                  <a:pt x="25130124" y="22440899"/>
                </a:lnTo>
                <a:lnTo>
                  <a:pt x="25130124" y="22526623"/>
                </a:lnTo>
                <a:lnTo>
                  <a:pt x="25123776" y="22609175"/>
                </a:lnTo>
                <a:lnTo>
                  <a:pt x="25114248" y="22691723"/>
                </a:lnTo>
                <a:lnTo>
                  <a:pt x="25098376" y="22774275"/>
                </a:lnTo>
                <a:lnTo>
                  <a:pt x="25082500" y="22853647"/>
                </a:lnTo>
                <a:lnTo>
                  <a:pt x="25063448" y="22933023"/>
                </a:lnTo>
                <a:lnTo>
                  <a:pt x="25041224" y="23009223"/>
                </a:lnTo>
                <a:lnTo>
                  <a:pt x="25015824" y="23082247"/>
                </a:lnTo>
                <a:lnTo>
                  <a:pt x="24987248" y="23158447"/>
                </a:lnTo>
                <a:lnTo>
                  <a:pt x="24958676" y="23228299"/>
                </a:lnTo>
                <a:lnTo>
                  <a:pt x="24926924" y="23298147"/>
                </a:lnTo>
                <a:lnTo>
                  <a:pt x="24895176" y="23367999"/>
                </a:lnTo>
                <a:lnTo>
                  <a:pt x="24860248" y="23431499"/>
                </a:lnTo>
                <a:lnTo>
                  <a:pt x="24790400" y="23558499"/>
                </a:lnTo>
                <a:lnTo>
                  <a:pt x="24717376" y="23675975"/>
                </a:lnTo>
                <a:lnTo>
                  <a:pt x="24644352" y="23780747"/>
                </a:lnTo>
                <a:lnTo>
                  <a:pt x="24571324" y="23879175"/>
                </a:lnTo>
                <a:lnTo>
                  <a:pt x="24501476" y="23961723"/>
                </a:lnTo>
                <a:lnTo>
                  <a:pt x="24437976" y="24037923"/>
                </a:lnTo>
                <a:lnTo>
                  <a:pt x="24380824" y="24098247"/>
                </a:lnTo>
                <a:lnTo>
                  <a:pt x="24298276" y="24183975"/>
                </a:lnTo>
                <a:lnTo>
                  <a:pt x="24266524" y="24212547"/>
                </a:lnTo>
                <a:lnTo>
                  <a:pt x="24244300" y="24237947"/>
                </a:lnTo>
                <a:lnTo>
                  <a:pt x="24215724" y="24260175"/>
                </a:lnTo>
                <a:lnTo>
                  <a:pt x="24177624" y="24282399"/>
                </a:lnTo>
                <a:lnTo>
                  <a:pt x="24133176" y="24304623"/>
                </a:lnTo>
                <a:lnTo>
                  <a:pt x="24085552" y="24330023"/>
                </a:lnTo>
                <a:lnTo>
                  <a:pt x="24028400" y="24355423"/>
                </a:lnTo>
                <a:lnTo>
                  <a:pt x="23898224" y="24406223"/>
                </a:lnTo>
                <a:lnTo>
                  <a:pt x="23749000" y="24457023"/>
                </a:lnTo>
                <a:lnTo>
                  <a:pt x="23577552" y="24507823"/>
                </a:lnTo>
                <a:lnTo>
                  <a:pt x="23387048" y="24561799"/>
                </a:lnTo>
                <a:lnTo>
                  <a:pt x="23183848" y="24615775"/>
                </a:lnTo>
                <a:lnTo>
                  <a:pt x="22964776" y="24669747"/>
                </a:lnTo>
                <a:lnTo>
                  <a:pt x="22733000" y="24723723"/>
                </a:lnTo>
                <a:lnTo>
                  <a:pt x="22491700" y="24777699"/>
                </a:lnTo>
                <a:lnTo>
                  <a:pt x="22244048" y="24831675"/>
                </a:lnTo>
                <a:lnTo>
                  <a:pt x="21726524" y="24936447"/>
                </a:lnTo>
                <a:lnTo>
                  <a:pt x="21199476" y="25038047"/>
                </a:lnTo>
                <a:lnTo>
                  <a:pt x="20678776" y="25133299"/>
                </a:lnTo>
                <a:lnTo>
                  <a:pt x="20177124" y="25222199"/>
                </a:lnTo>
                <a:lnTo>
                  <a:pt x="19710400" y="25301575"/>
                </a:lnTo>
                <a:lnTo>
                  <a:pt x="19294476" y="25371423"/>
                </a:lnTo>
                <a:lnTo>
                  <a:pt x="18675352" y="25473023"/>
                </a:lnTo>
                <a:lnTo>
                  <a:pt x="18443576" y="25507947"/>
                </a:lnTo>
                <a:lnTo>
                  <a:pt x="18621376" y="25526999"/>
                </a:lnTo>
                <a:lnTo>
                  <a:pt x="18796000" y="25546047"/>
                </a:lnTo>
                <a:lnTo>
                  <a:pt x="18961100" y="25565099"/>
                </a:lnTo>
                <a:lnTo>
                  <a:pt x="19123024" y="25587323"/>
                </a:lnTo>
                <a:lnTo>
                  <a:pt x="19278600" y="25609547"/>
                </a:lnTo>
                <a:lnTo>
                  <a:pt x="19424648" y="25634947"/>
                </a:lnTo>
                <a:lnTo>
                  <a:pt x="19570700" y="25663523"/>
                </a:lnTo>
                <a:lnTo>
                  <a:pt x="19707224" y="25688923"/>
                </a:lnTo>
                <a:lnTo>
                  <a:pt x="19840576" y="25720675"/>
                </a:lnTo>
                <a:lnTo>
                  <a:pt x="19967576" y="25749247"/>
                </a:lnTo>
                <a:lnTo>
                  <a:pt x="20088224" y="25780999"/>
                </a:lnTo>
                <a:lnTo>
                  <a:pt x="20205700" y="25812747"/>
                </a:lnTo>
                <a:lnTo>
                  <a:pt x="20316824" y="25847675"/>
                </a:lnTo>
                <a:lnTo>
                  <a:pt x="20424776" y="25879423"/>
                </a:lnTo>
                <a:lnTo>
                  <a:pt x="20526376" y="25914347"/>
                </a:lnTo>
                <a:lnTo>
                  <a:pt x="20624800" y="25952447"/>
                </a:lnTo>
                <a:lnTo>
                  <a:pt x="20716876" y="25987375"/>
                </a:lnTo>
                <a:lnTo>
                  <a:pt x="20805776" y="26025475"/>
                </a:lnTo>
                <a:lnTo>
                  <a:pt x="20888324" y="26063575"/>
                </a:lnTo>
                <a:lnTo>
                  <a:pt x="20967700" y="26101675"/>
                </a:lnTo>
                <a:lnTo>
                  <a:pt x="21043900" y="26139775"/>
                </a:lnTo>
                <a:lnTo>
                  <a:pt x="21116924" y="26177875"/>
                </a:lnTo>
                <a:lnTo>
                  <a:pt x="21183600" y="26219147"/>
                </a:lnTo>
                <a:lnTo>
                  <a:pt x="21247100" y="26257247"/>
                </a:lnTo>
                <a:lnTo>
                  <a:pt x="21307424" y="26298523"/>
                </a:lnTo>
                <a:lnTo>
                  <a:pt x="21364576" y="26339799"/>
                </a:lnTo>
                <a:lnTo>
                  <a:pt x="21418552" y="26381075"/>
                </a:lnTo>
                <a:lnTo>
                  <a:pt x="21466176" y="26419175"/>
                </a:lnTo>
                <a:lnTo>
                  <a:pt x="21513800" y="26460447"/>
                </a:lnTo>
                <a:lnTo>
                  <a:pt x="21558248" y="26501723"/>
                </a:lnTo>
                <a:lnTo>
                  <a:pt x="21596352" y="26542999"/>
                </a:lnTo>
                <a:lnTo>
                  <a:pt x="21634448" y="26581099"/>
                </a:lnTo>
                <a:lnTo>
                  <a:pt x="21669376" y="26622375"/>
                </a:lnTo>
                <a:lnTo>
                  <a:pt x="21701124" y="26660475"/>
                </a:lnTo>
                <a:lnTo>
                  <a:pt x="21755100" y="26739847"/>
                </a:lnTo>
                <a:lnTo>
                  <a:pt x="21802724" y="26816047"/>
                </a:lnTo>
                <a:lnTo>
                  <a:pt x="21840824" y="26889075"/>
                </a:lnTo>
                <a:lnTo>
                  <a:pt x="21869400" y="26958923"/>
                </a:lnTo>
                <a:lnTo>
                  <a:pt x="21891624" y="27025599"/>
                </a:lnTo>
                <a:lnTo>
                  <a:pt x="21907500" y="27089099"/>
                </a:lnTo>
                <a:lnTo>
                  <a:pt x="21917024" y="27146247"/>
                </a:lnTo>
                <a:lnTo>
                  <a:pt x="21923376" y="27200223"/>
                </a:lnTo>
                <a:lnTo>
                  <a:pt x="21926552" y="27247847"/>
                </a:lnTo>
                <a:lnTo>
                  <a:pt x="21926552" y="27289123"/>
                </a:lnTo>
                <a:lnTo>
                  <a:pt x="21923376" y="27324047"/>
                </a:lnTo>
                <a:lnTo>
                  <a:pt x="21917024" y="27371675"/>
                </a:lnTo>
                <a:lnTo>
                  <a:pt x="21913848" y="27390723"/>
                </a:lnTo>
                <a:lnTo>
                  <a:pt x="21932900" y="27514547"/>
                </a:lnTo>
                <a:lnTo>
                  <a:pt x="21945600" y="27632023"/>
                </a:lnTo>
                <a:lnTo>
                  <a:pt x="21958300" y="27749499"/>
                </a:lnTo>
                <a:lnTo>
                  <a:pt x="21967824" y="27863799"/>
                </a:lnTo>
                <a:lnTo>
                  <a:pt x="21977352" y="27971747"/>
                </a:lnTo>
                <a:lnTo>
                  <a:pt x="21980524" y="28079699"/>
                </a:lnTo>
                <a:lnTo>
                  <a:pt x="21983700" y="28184475"/>
                </a:lnTo>
                <a:lnTo>
                  <a:pt x="21980524" y="28286075"/>
                </a:lnTo>
                <a:lnTo>
                  <a:pt x="21980524" y="28384499"/>
                </a:lnTo>
                <a:lnTo>
                  <a:pt x="21974176" y="28482923"/>
                </a:lnTo>
                <a:lnTo>
                  <a:pt x="21967824" y="28574999"/>
                </a:lnTo>
                <a:lnTo>
                  <a:pt x="21958300" y="28667075"/>
                </a:lnTo>
                <a:lnTo>
                  <a:pt x="21948776" y="28755975"/>
                </a:lnTo>
                <a:lnTo>
                  <a:pt x="21936076" y="28841699"/>
                </a:lnTo>
                <a:lnTo>
                  <a:pt x="21920200" y="28924247"/>
                </a:lnTo>
                <a:lnTo>
                  <a:pt x="21904324" y="29003623"/>
                </a:lnTo>
                <a:lnTo>
                  <a:pt x="21885276" y="29082999"/>
                </a:lnTo>
                <a:lnTo>
                  <a:pt x="21866224" y="29156023"/>
                </a:lnTo>
                <a:lnTo>
                  <a:pt x="21847176" y="29229047"/>
                </a:lnTo>
                <a:lnTo>
                  <a:pt x="21824952" y="29298899"/>
                </a:lnTo>
                <a:lnTo>
                  <a:pt x="21799552" y="29368747"/>
                </a:lnTo>
                <a:lnTo>
                  <a:pt x="21774152" y="29435423"/>
                </a:lnTo>
                <a:lnTo>
                  <a:pt x="21723352" y="29559247"/>
                </a:lnTo>
                <a:lnTo>
                  <a:pt x="21666200" y="29673547"/>
                </a:lnTo>
                <a:lnTo>
                  <a:pt x="21605876" y="29781499"/>
                </a:lnTo>
                <a:lnTo>
                  <a:pt x="21545552" y="29879923"/>
                </a:lnTo>
                <a:lnTo>
                  <a:pt x="21478876" y="29971999"/>
                </a:lnTo>
                <a:lnTo>
                  <a:pt x="21415376" y="30054547"/>
                </a:lnTo>
                <a:lnTo>
                  <a:pt x="21348700" y="30130747"/>
                </a:lnTo>
                <a:lnTo>
                  <a:pt x="21282024" y="30197423"/>
                </a:lnTo>
                <a:lnTo>
                  <a:pt x="21218524" y="30260923"/>
                </a:lnTo>
                <a:lnTo>
                  <a:pt x="21155024" y="30314899"/>
                </a:lnTo>
                <a:lnTo>
                  <a:pt x="21094700" y="30362523"/>
                </a:lnTo>
                <a:lnTo>
                  <a:pt x="21034376" y="30406975"/>
                </a:lnTo>
                <a:lnTo>
                  <a:pt x="20980400" y="30441899"/>
                </a:lnTo>
                <a:lnTo>
                  <a:pt x="20929600" y="30473647"/>
                </a:lnTo>
                <a:lnTo>
                  <a:pt x="20881976" y="30502223"/>
                </a:lnTo>
                <a:lnTo>
                  <a:pt x="20805776" y="30540323"/>
                </a:lnTo>
                <a:lnTo>
                  <a:pt x="20754976" y="30559375"/>
                </a:lnTo>
                <a:lnTo>
                  <a:pt x="20739100" y="30565723"/>
                </a:lnTo>
                <a:lnTo>
                  <a:pt x="20666076" y="30610175"/>
                </a:lnTo>
                <a:lnTo>
                  <a:pt x="20599400" y="30645099"/>
                </a:lnTo>
                <a:lnTo>
                  <a:pt x="20532724" y="30680023"/>
                </a:lnTo>
                <a:lnTo>
                  <a:pt x="20466048" y="30708599"/>
                </a:lnTo>
                <a:lnTo>
                  <a:pt x="20405724" y="30730823"/>
                </a:lnTo>
                <a:lnTo>
                  <a:pt x="20345400" y="30753047"/>
                </a:lnTo>
                <a:lnTo>
                  <a:pt x="20288248" y="30768923"/>
                </a:lnTo>
                <a:lnTo>
                  <a:pt x="20231100" y="30784799"/>
                </a:lnTo>
                <a:lnTo>
                  <a:pt x="20177124" y="30794323"/>
                </a:lnTo>
                <a:lnTo>
                  <a:pt x="20126324" y="30803847"/>
                </a:lnTo>
                <a:lnTo>
                  <a:pt x="20075524" y="30807023"/>
                </a:lnTo>
                <a:lnTo>
                  <a:pt x="20027900" y="30810199"/>
                </a:lnTo>
                <a:lnTo>
                  <a:pt x="19983448" y="30810199"/>
                </a:lnTo>
                <a:lnTo>
                  <a:pt x="19942176" y="30810199"/>
                </a:lnTo>
                <a:lnTo>
                  <a:pt x="19862800" y="30803847"/>
                </a:lnTo>
                <a:lnTo>
                  <a:pt x="19792952" y="30787975"/>
                </a:lnTo>
                <a:lnTo>
                  <a:pt x="19732624" y="30772099"/>
                </a:lnTo>
                <a:lnTo>
                  <a:pt x="19678648" y="30753047"/>
                </a:lnTo>
                <a:lnTo>
                  <a:pt x="19637376" y="30733999"/>
                </a:lnTo>
                <a:lnTo>
                  <a:pt x="19605624" y="30714947"/>
                </a:lnTo>
                <a:lnTo>
                  <a:pt x="19580224" y="30699075"/>
                </a:lnTo>
                <a:lnTo>
                  <a:pt x="19561176" y="30683199"/>
                </a:lnTo>
                <a:lnTo>
                  <a:pt x="19475448" y="30686375"/>
                </a:lnTo>
                <a:lnTo>
                  <a:pt x="19396076" y="30686375"/>
                </a:lnTo>
                <a:lnTo>
                  <a:pt x="19326224" y="30680023"/>
                </a:lnTo>
                <a:lnTo>
                  <a:pt x="19259552" y="30667323"/>
                </a:lnTo>
                <a:lnTo>
                  <a:pt x="19196048" y="30654623"/>
                </a:lnTo>
                <a:lnTo>
                  <a:pt x="19142076" y="30635575"/>
                </a:lnTo>
                <a:lnTo>
                  <a:pt x="19091276" y="30613347"/>
                </a:lnTo>
                <a:lnTo>
                  <a:pt x="19043648" y="30591123"/>
                </a:lnTo>
                <a:lnTo>
                  <a:pt x="19002376" y="30562547"/>
                </a:lnTo>
                <a:lnTo>
                  <a:pt x="18967448" y="30533975"/>
                </a:lnTo>
                <a:lnTo>
                  <a:pt x="18935700" y="30502223"/>
                </a:lnTo>
                <a:lnTo>
                  <a:pt x="18907124" y="30467299"/>
                </a:lnTo>
                <a:lnTo>
                  <a:pt x="18881724" y="30432375"/>
                </a:lnTo>
                <a:lnTo>
                  <a:pt x="18859500" y="30397447"/>
                </a:lnTo>
                <a:lnTo>
                  <a:pt x="18840448" y="30362523"/>
                </a:lnTo>
                <a:lnTo>
                  <a:pt x="18824576" y="30324423"/>
                </a:lnTo>
                <a:lnTo>
                  <a:pt x="18815048" y="30286323"/>
                </a:lnTo>
                <a:lnTo>
                  <a:pt x="18802352" y="30251399"/>
                </a:lnTo>
                <a:lnTo>
                  <a:pt x="18796000" y="30213299"/>
                </a:lnTo>
                <a:lnTo>
                  <a:pt x="18789648" y="30178375"/>
                </a:lnTo>
                <a:lnTo>
                  <a:pt x="18783300" y="30108523"/>
                </a:lnTo>
                <a:lnTo>
                  <a:pt x="18783300" y="30048199"/>
                </a:lnTo>
                <a:lnTo>
                  <a:pt x="18786476" y="29994223"/>
                </a:lnTo>
                <a:lnTo>
                  <a:pt x="18789648" y="29956123"/>
                </a:lnTo>
                <a:lnTo>
                  <a:pt x="18796000" y="29921199"/>
                </a:lnTo>
                <a:lnTo>
                  <a:pt x="18773776" y="29883099"/>
                </a:lnTo>
                <a:lnTo>
                  <a:pt x="18751552" y="29851347"/>
                </a:lnTo>
                <a:lnTo>
                  <a:pt x="18726152" y="29819599"/>
                </a:lnTo>
                <a:lnTo>
                  <a:pt x="18700752" y="29794199"/>
                </a:lnTo>
                <a:lnTo>
                  <a:pt x="18672176" y="29771975"/>
                </a:lnTo>
                <a:lnTo>
                  <a:pt x="18646776" y="29752923"/>
                </a:lnTo>
                <a:lnTo>
                  <a:pt x="18618200" y="29733875"/>
                </a:lnTo>
                <a:lnTo>
                  <a:pt x="18589624" y="29721175"/>
                </a:lnTo>
                <a:lnTo>
                  <a:pt x="18557876" y="29711647"/>
                </a:lnTo>
                <a:lnTo>
                  <a:pt x="18526124" y="29702123"/>
                </a:lnTo>
                <a:lnTo>
                  <a:pt x="18497552" y="29698947"/>
                </a:lnTo>
                <a:lnTo>
                  <a:pt x="18465800" y="29695775"/>
                </a:lnTo>
                <a:lnTo>
                  <a:pt x="18430876" y="29695775"/>
                </a:lnTo>
                <a:lnTo>
                  <a:pt x="18399124" y="29698947"/>
                </a:lnTo>
                <a:lnTo>
                  <a:pt x="18364200" y="29702123"/>
                </a:lnTo>
                <a:lnTo>
                  <a:pt x="18332448" y="29711647"/>
                </a:lnTo>
                <a:lnTo>
                  <a:pt x="18262600" y="29730699"/>
                </a:lnTo>
                <a:lnTo>
                  <a:pt x="18192752" y="29759275"/>
                </a:lnTo>
                <a:lnTo>
                  <a:pt x="18122900" y="29794199"/>
                </a:lnTo>
                <a:lnTo>
                  <a:pt x="18049876" y="29838647"/>
                </a:lnTo>
                <a:lnTo>
                  <a:pt x="17980024" y="29883099"/>
                </a:lnTo>
                <a:lnTo>
                  <a:pt x="17907000" y="29937075"/>
                </a:lnTo>
                <a:lnTo>
                  <a:pt x="17837152" y="29994223"/>
                </a:lnTo>
                <a:lnTo>
                  <a:pt x="17767300" y="30051375"/>
                </a:lnTo>
                <a:lnTo>
                  <a:pt x="17697448" y="30114875"/>
                </a:lnTo>
                <a:lnTo>
                  <a:pt x="17633952" y="30178375"/>
                </a:lnTo>
                <a:lnTo>
                  <a:pt x="17567276" y="30241875"/>
                </a:lnTo>
                <a:lnTo>
                  <a:pt x="17506952" y="30305375"/>
                </a:lnTo>
                <a:lnTo>
                  <a:pt x="17392648" y="30432375"/>
                </a:lnTo>
                <a:lnTo>
                  <a:pt x="17291048" y="30549847"/>
                </a:lnTo>
                <a:lnTo>
                  <a:pt x="17208500" y="30651447"/>
                </a:lnTo>
                <a:lnTo>
                  <a:pt x="17145000" y="30730823"/>
                </a:lnTo>
                <a:lnTo>
                  <a:pt x="17091024" y="30803847"/>
                </a:lnTo>
                <a:lnTo>
                  <a:pt x="17116424" y="31121347"/>
                </a:lnTo>
                <a:lnTo>
                  <a:pt x="17135476" y="31432499"/>
                </a:lnTo>
                <a:lnTo>
                  <a:pt x="17151352" y="31734123"/>
                </a:lnTo>
                <a:lnTo>
                  <a:pt x="17160876" y="32026223"/>
                </a:lnTo>
                <a:lnTo>
                  <a:pt x="17167224" y="32308799"/>
                </a:lnTo>
                <a:lnTo>
                  <a:pt x="17167224" y="32578675"/>
                </a:lnTo>
                <a:lnTo>
                  <a:pt x="17164048" y="32845375"/>
                </a:lnTo>
                <a:lnTo>
                  <a:pt x="17154524" y="33099375"/>
                </a:lnTo>
                <a:lnTo>
                  <a:pt x="17145000" y="33343847"/>
                </a:lnTo>
                <a:lnTo>
                  <a:pt x="17129124" y="33581975"/>
                </a:lnTo>
                <a:lnTo>
                  <a:pt x="17110076" y="33810575"/>
                </a:lnTo>
                <a:lnTo>
                  <a:pt x="17087848" y="34032823"/>
                </a:lnTo>
                <a:lnTo>
                  <a:pt x="17059276" y="34242375"/>
                </a:lnTo>
                <a:lnTo>
                  <a:pt x="17030700" y="34448751"/>
                </a:lnTo>
                <a:lnTo>
                  <a:pt x="16998952" y="34645599"/>
                </a:lnTo>
                <a:lnTo>
                  <a:pt x="16960848" y="34832923"/>
                </a:lnTo>
                <a:lnTo>
                  <a:pt x="16922752" y="35013899"/>
                </a:lnTo>
                <a:lnTo>
                  <a:pt x="16881476" y="35188523"/>
                </a:lnTo>
                <a:lnTo>
                  <a:pt x="16837024" y="35356799"/>
                </a:lnTo>
                <a:lnTo>
                  <a:pt x="16792576" y="35515551"/>
                </a:lnTo>
                <a:lnTo>
                  <a:pt x="16741776" y="35667951"/>
                </a:lnTo>
                <a:lnTo>
                  <a:pt x="16694152" y="35813999"/>
                </a:lnTo>
                <a:lnTo>
                  <a:pt x="16640176" y="35953699"/>
                </a:lnTo>
                <a:lnTo>
                  <a:pt x="16586200" y="36087047"/>
                </a:lnTo>
                <a:lnTo>
                  <a:pt x="16529048" y="36214047"/>
                </a:lnTo>
                <a:lnTo>
                  <a:pt x="16471900" y="36331523"/>
                </a:lnTo>
                <a:lnTo>
                  <a:pt x="16414752" y="36448999"/>
                </a:lnTo>
                <a:lnTo>
                  <a:pt x="16354424" y="36556951"/>
                </a:lnTo>
                <a:lnTo>
                  <a:pt x="16294100" y="36658551"/>
                </a:lnTo>
                <a:lnTo>
                  <a:pt x="16230600" y="36756975"/>
                </a:lnTo>
                <a:lnTo>
                  <a:pt x="16167100" y="36849047"/>
                </a:lnTo>
                <a:lnTo>
                  <a:pt x="16106776" y="36934775"/>
                </a:lnTo>
                <a:lnTo>
                  <a:pt x="16040100" y="37017323"/>
                </a:lnTo>
                <a:lnTo>
                  <a:pt x="15976600" y="37093523"/>
                </a:lnTo>
                <a:lnTo>
                  <a:pt x="15913100" y="37163375"/>
                </a:lnTo>
                <a:lnTo>
                  <a:pt x="15849600" y="37233223"/>
                </a:lnTo>
                <a:lnTo>
                  <a:pt x="15786100" y="37293551"/>
                </a:lnTo>
                <a:lnTo>
                  <a:pt x="15722600" y="37353875"/>
                </a:lnTo>
                <a:lnTo>
                  <a:pt x="15659100" y="37407847"/>
                </a:lnTo>
                <a:lnTo>
                  <a:pt x="15595600" y="37458647"/>
                </a:lnTo>
                <a:lnTo>
                  <a:pt x="15535276" y="37503099"/>
                </a:lnTo>
                <a:lnTo>
                  <a:pt x="15474952" y="37547551"/>
                </a:lnTo>
                <a:lnTo>
                  <a:pt x="15414624" y="37585647"/>
                </a:lnTo>
                <a:lnTo>
                  <a:pt x="15357476" y="37620575"/>
                </a:lnTo>
                <a:lnTo>
                  <a:pt x="15300324" y="37655499"/>
                </a:lnTo>
                <a:lnTo>
                  <a:pt x="15243176" y="37684075"/>
                </a:lnTo>
                <a:lnTo>
                  <a:pt x="15138400" y="37734875"/>
                </a:lnTo>
                <a:lnTo>
                  <a:pt x="15039976" y="37772975"/>
                </a:lnTo>
                <a:lnTo>
                  <a:pt x="14951076" y="37804723"/>
                </a:lnTo>
                <a:lnTo>
                  <a:pt x="14871700" y="37826951"/>
                </a:lnTo>
                <a:lnTo>
                  <a:pt x="14805024" y="37842823"/>
                </a:lnTo>
                <a:lnTo>
                  <a:pt x="14751048" y="37852351"/>
                </a:lnTo>
                <a:lnTo>
                  <a:pt x="14712952" y="37858699"/>
                </a:lnTo>
                <a:lnTo>
                  <a:pt x="14678024" y="37861875"/>
                </a:lnTo>
                <a:lnTo>
                  <a:pt x="14611352" y="37899975"/>
                </a:lnTo>
                <a:lnTo>
                  <a:pt x="14544676" y="37938075"/>
                </a:lnTo>
                <a:lnTo>
                  <a:pt x="14478000" y="37972999"/>
                </a:lnTo>
                <a:lnTo>
                  <a:pt x="14411324" y="38004751"/>
                </a:lnTo>
                <a:lnTo>
                  <a:pt x="14341476" y="38033323"/>
                </a:lnTo>
                <a:lnTo>
                  <a:pt x="14274800" y="38061899"/>
                </a:lnTo>
                <a:lnTo>
                  <a:pt x="14204952" y="38087299"/>
                </a:lnTo>
                <a:lnTo>
                  <a:pt x="14135100" y="38112699"/>
                </a:lnTo>
                <a:lnTo>
                  <a:pt x="14068424" y="38134923"/>
                </a:lnTo>
                <a:lnTo>
                  <a:pt x="13998576" y="38153975"/>
                </a:lnTo>
                <a:lnTo>
                  <a:pt x="13925552" y="38173023"/>
                </a:lnTo>
                <a:lnTo>
                  <a:pt x="13855700" y="38188899"/>
                </a:lnTo>
                <a:lnTo>
                  <a:pt x="13785848" y="38201599"/>
                </a:lnTo>
                <a:lnTo>
                  <a:pt x="13712824" y="38214299"/>
                </a:lnTo>
                <a:lnTo>
                  <a:pt x="13569952" y="38233351"/>
                </a:lnTo>
                <a:lnTo>
                  <a:pt x="13427076" y="38246047"/>
                </a:lnTo>
                <a:lnTo>
                  <a:pt x="13281024" y="38249223"/>
                </a:lnTo>
                <a:lnTo>
                  <a:pt x="13134976" y="38246047"/>
                </a:lnTo>
                <a:lnTo>
                  <a:pt x="12985752" y="38236523"/>
                </a:lnTo>
                <a:lnTo>
                  <a:pt x="12839700" y="38220647"/>
                </a:lnTo>
                <a:lnTo>
                  <a:pt x="12690476" y="38198423"/>
                </a:lnTo>
                <a:lnTo>
                  <a:pt x="12541248" y="38166675"/>
                </a:lnTo>
                <a:lnTo>
                  <a:pt x="12388848" y="38131751"/>
                </a:lnTo>
                <a:lnTo>
                  <a:pt x="12239624" y="38093647"/>
                </a:lnTo>
                <a:lnTo>
                  <a:pt x="12087224" y="38046023"/>
                </a:lnTo>
                <a:lnTo>
                  <a:pt x="11938000" y="37995223"/>
                </a:lnTo>
                <a:lnTo>
                  <a:pt x="11785600" y="37938075"/>
                </a:lnTo>
                <a:lnTo>
                  <a:pt x="11591924" y="37858699"/>
                </a:lnTo>
                <a:lnTo>
                  <a:pt x="11398248" y="37779323"/>
                </a:lnTo>
                <a:lnTo>
                  <a:pt x="11207752" y="37693599"/>
                </a:lnTo>
                <a:lnTo>
                  <a:pt x="11020424" y="37604699"/>
                </a:lnTo>
                <a:lnTo>
                  <a:pt x="10833100" y="37509447"/>
                </a:lnTo>
                <a:lnTo>
                  <a:pt x="10645776" y="37411023"/>
                </a:lnTo>
                <a:lnTo>
                  <a:pt x="10464800" y="37309423"/>
                </a:lnTo>
                <a:lnTo>
                  <a:pt x="10280648" y="37207823"/>
                </a:lnTo>
                <a:lnTo>
                  <a:pt x="10099676" y="37099875"/>
                </a:lnTo>
                <a:lnTo>
                  <a:pt x="9921876" y="36988751"/>
                </a:lnTo>
                <a:lnTo>
                  <a:pt x="9744076" y="36874447"/>
                </a:lnTo>
                <a:lnTo>
                  <a:pt x="9566276" y="36756975"/>
                </a:lnTo>
                <a:lnTo>
                  <a:pt x="9391648" y="36636323"/>
                </a:lnTo>
                <a:lnTo>
                  <a:pt x="9220200" y="36512499"/>
                </a:lnTo>
                <a:lnTo>
                  <a:pt x="9048752" y="36388675"/>
                </a:lnTo>
                <a:lnTo>
                  <a:pt x="8880476" y="36261675"/>
                </a:lnTo>
                <a:lnTo>
                  <a:pt x="8712200" y="36131499"/>
                </a:lnTo>
                <a:lnTo>
                  <a:pt x="8543924" y="35998151"/>
                </a:lnTo>
                <a:lnTo>
                  <a:pt x="8378824" y="35864799"/>
                </a:lnTo>
                <a:lnTo>
                  <a:pt x="8216900" y="35728275"/>
                </a:lnTo>
                <a:lnTo>
                  <a:pt x="8054976" y="35591751"/>
                </a:lnTo>
                <a:lnTo>
                  <a:pt x="7893048" y="35452047"/>
                </a:lnTo>
                <a:lnTo>
                  <a:pt x="7734300" y="35312351"/>
                </a:lnTo>
                <a:lnTo>
                  <a:pt x="7575552" y="35169475"/>
                </a:lnTo>
                <a:lnTo>
                  <a:pt x="7264400" y="34880551"/>
                </a:lnTo>
                <a:lnTo>
                  <a:pt x="6959600" y="34591623"/>
                </a:lnTo>
                <a:lnTo>
                  <a:pt x="6661152" y="34296351"/>
                </a:lnTo>
                <a:lnTo>
                  <a:pt x="6365876" y="34001075"/>
                </a:lnTo>
                <a:lnTo>
                  <a:pt x="6235700" y="33861375"/>
                </a:lnTo>
                <a:lnTo>
                  <a:pt x="6105524" y="33718499"/>
                </a:lnTo>
                <a:lnTo>
                  <a:pt x="5978524" y="33575623"/>
                </a:lnTo>
                <a:lnTo>
                  <a:pt x="5854700" y="33432747"/>
                </a:lnTo>
                <a:lnTo>
                  <a:pt x="5730876" y="33286699"/>
                </a:lnTo>
                <a:lnTo>
                  <a:pt x="5610224" y="33140647"/>
                </a:lnTo>
                <a:lnTo>
                  <a:pt x="5489576" y="32991423"/>
                </a:lnTo>
                <a:lnTo>
                  <a:pt x="5372100" y="32839023"/>
                </a:lnTo>
                <a:lnTo>
                  <a:pt x="5257800" y="32686623"/>
                </a:lnTo>
                <a:lnTo>
                  <a:pt x="5143500" y="32534223"/>
                </a:lnTo>
                <a:lnTo>
                  <a:pt x="5032376" y="32378647"/>
                </a:lnTo>
                <a:lnTo>
                  <a:pt x="4924424" y="32219899"/>
                </a:lnTo>
                <a:lnTo>
                  <a:pt x="4816476" y="32054799"/>
                </a:lnTo>
                <a:lnTo>
                  <a:pt x="4711700" y="31889699"/>
                </a:lnTo>
                <a:lnTo>
                  <a:pt x="4613276" y="31718247"/>
                </a:lnTo>
                <a:lnTo>
                  <a:pt x="4514848" y="31549975"/>
                </a:lnTo>
                <a:lnTo>
                  <a:pt x="4445000" y="31419799"/>
                </a:lnTo>
                <a:lnTo>
                  <a:pt x="4375152" y="31292799"/>
                </a:lnTo>
                <a:lnTo>
                  <a:pt x="4311648" y="31159447"/>
                </a:lnTo>
                <a:lnTo>
                  <a:pt x="4244976" y="31029275"/>
                </a:lnTo>
                <a:lnTo>
                  <a:pt x="4184648" y="30895923"/>
                </a:lnTo>
                <a:lnTo>
                  <a:pt x="4124324" y="30762575"/>
                </a:lnTo>
                <a:lnTo>
                  <a:pt x="4067176" y="30629223"/>
                </a:lnTo>
                <a:lnTo>
                  <a:pt x="4010024" y="30492699"/>
                </a:lnTo>
                <a:lnTo>
                  <a:pt x="3959224" y="30356175"/>
                </a:lnTo>
                <a:lnTo>
                  <a:pt x="3908424" y="30219647"/>
                </a:lnTo>
                <a:lnTo>
                  <a:pt x="3860800" y="30083123"/>
                </a:lnTo>
                <a:lnTo>
                  <a:pt x="3813176" y="29943423"/>
                </a:lnTo>
                <a:lnTo>
                  <a:pt x="3771900" y="29803723"/>
                </a:lnTo>
                <a:lnTo>
                  <a:pt x="3730624" y="29664023"/>
                </a:lnTo>
                <a:lnTo>
                  <a:pt x="3692524" y="29521147"/>
                </a:lnTo>
                <a:lnTo>
                  <a:pt x="3657600" y="29378275"/>
                </a:lnTo>
                <a:lnTo>
                  <a:pt x="3635376" y="29263975"/>
                </a:lnTo>
                <a:lnTo>
                  <a:pt x="3619500" y="29146499"/>
                </a:lnTo>
                <a:lnTo>
                  <a:pt x="3603624" y="29035375"/>
                </a:lnTo>
                <a:lnTo>
                  <a:pt x="3590924" y="28921075"/>
                </a:lnTo>
                <a:lnTo>
                  <a:pt x="3581400" y="28809947"/>
                </a:lnTo>
                <a:lnTo>
                  <a:pt x="3575048" y="28698823"/>
                </a:lnTo>
                <a:lnTo>
                  <a:pt x="3571876" y="28590875"/>
                </a:lnTo>
                <a:lnTo>
                  <a:pt x="3568700" y="28479747"/>
                </a:lnTo>
                <a:lnTo>
                  <a:pt x="3571876" y="28320999"/>
                </a:lnTo>
                <a:lnTo>
                  <a:pt x="3581400" y="28162247"/>
                </a:lnTo>
                <a:lnTo>
                  <a:pt x="3594100" y="28009847"/>
                </a:lnTo>
                <a:lnTo>
                  <a:pt x="3609976" y="27857447"/>
                </a:lnTo>
                <a:lnTo>
                  <a:pt x="3632200" y="27711399"/>
                </a:lnTo>
                <a:lnTo>
                  <a:pt x="3660776" y="27565347"/>
                </a:lnTo>
                <a:lnTo>
                  <a:pt x="3689352" y="27425647"/>
                </a:lnTo>
                <a:lnTo>
                  <a:pt x="3724276" y="27289123"/>
                </a:lnTo>
                <a:lnTo>
                  <a:pt x="3759200" y="27155775"/>
                </a:lnTo>
                <a:lnTo>
                  <a:pt x="3797300" y="27028775"/>
                </a:lnTo>
                <a:lnTo>
                  <a:pt x="3838576" y="26901775"/>
                </a:lnTo>
                <a:lnTo>
                  <a:pt x="3883024" y="26784299"/>
                </a:lnTo>
                <a:lnTo>
                  <a:pt x="3924300" y="26666823"/>
                </a:lnTo>
                <a:lnTo>
                  <a:pt x="3971924" y="26555699"/>
                </a:lnTo>
                <a:lnTo>
                  <a:pt x="4016376" y="26450923"/>
                </a:lnTo>
                <a:lnTo>
                  <a:pt x="4064000" y="26349323"/>
                </a:lnTo>
                <a:lnTo>
                  <a:pt x="4111624" y="26250899"/>
                </a:lnTo>
                <a:lnTo>
                  <a:pt x="4156076" y="26161999"/>
                </a:lnTo>
                <a:lnTo>
                  <a:pt x="4244976" y="25993723"/>
                </a:lnTo>
                <a:lnTo>
                  <a:pt x="4330700" y="25850847"/>
                </a:lnTo>
                <a:lnTo>
                  <a:pt x="4406900" y="25730199"/>
                </a:lnTo>
                <a:lnTo>
                  <a:pt x="4470400" y="25634947"/>
                </a:lnTo>
                <a:lnTo>
                  <a:pt x="4518024" y="25565099"/>
                </a:lnTo>
                <a:lnTo>
                  <a:pt x="4559300" y="25507947"/>
                </a:lnTo>
                <a:lnTo>
                  <a:pt x="4699000" y="25355547"/>
                </a:lnTo>
                <a:lnTo>
                  <a:pt x="4838700" y="25203147"/>
                </a:lnTo>
                <a:lnTo>
                  <a:pt x="4984752" y="25053923"/>
                </a:lnTo>
                <a:lnTo>
                  <a:pt x="5133976" y="24904699"/>
                </a:lnTo>
                <a:lnTo>
                  <a:pt x="5286376" y="24758647"/>
                </a:lnTo>
                <a:lnTo>
                  <a:pt x="5441952" y="24615775"/>
                </a:lnTo>
                <a:lnTo>
                  <a:pt x="5600700" y="24476075"/>
                </a:lnTo>
                <a:lnTo>
                  <a:pt x="5762624" y="24336375"/>
                </a:lnTo>
                <a:lnTo>
                  <a:pt x="5927724" y="24196675"/>
                </a:lnTo>
                <a:lnTo>
                  <a:pt x="6092824" y="24060147"/>
                </a:lnTo>
                <a:lnTo>
                  <a:pt x="6264276" y="23926799"/>
                </a:lnTo>
                <a:lnTo>
                  <a:pt x="6435724" y="23796623"/>
                </a:lnTo>
                <a:lnTo>
                  <a:pt x="6607176" y="23666447"/>
                </a:lnTo>
                <a:lnTo>
                  <a:pt x="6781800" y="23539447"/>
                </a:lnTo>
                <a:lnTo>
                  <a:pt x="6959600" y="23415623"/>
                </a:lnTo>
                <a:lnTo>
                  <a:pt x="7137400" y="23291799"/>
                </a:lnTo>
                <a:lnTo>
                  <a:pt x="7315200" y="23171147"/>
                </a:lnTo>
                <a:lnTo>
                  <a:pt x="7496176" y="23050499"/>
                </a:lnTo>
                <a:lnTo>
                  <a:pt x="7677152" y="22936199"/>
                </a:lnTo>
                <a:lnTo>
                  <a:pt x="7858124" y="22821899"/>
                </a:lnTo>
                <a:lnTo>
                  <a:pt x="8039100" y="22707599"/>
                </a:lnTo>
                <a:lnTo>
                  <a:pt x="8220076" y="22599647"/>
                </a:lnTo>
                <a:lnTo>
                  <a:pt x="8582024" y="22386923"/>
                </a:lnTo>
                <a:lnTo>
                  <a:pt x="8940800" y="22180547"/>
                </a:lnTo>
                <a:lnTo>
                  <a:pt x="9299576" y="21986875"/>
                </a:lnTo>
                <a:lnTo>
                  <a:pt x="9648824" y="21802723"/>
                </a:lnTo>
                <a:lnTo>
                  <a:pt x="9994900" y="21624923"/>
                </a:lnTo>
                <a:lnTo>
                  <a:pt x="10331448" y="21459823"/>
                </a:lnTo>
                <a:lnTo>
                  <a:pt x="10655300" y="21304247"/>
                </a:lnTo>
                <a:lnTo>
                  <a:pt x="10969624" y="21158199"/>
                </a:lnTo>
                <a:lnTo>
                  <a:pt x="11271248" y="21021675"/>
                </a:lnTo>
                <a:lnTo>
                  <a:pt x="11557000" y="20894675"/>
                </a:lnTo>
                <a:lnTo>
                  <a:pt x="11826876" y="20777199"/>
                </a:lnTo>
                <a:lnTo>
                  <a:pt x="12080876" y="20672423"/>
                </a:lnTo>
                <a:lnTo>
                  <a:pt x="12312648" y="20577175"/>
                </a:lnTo>
                <a:lnTo>
                  <a:pt x="12709524" y="20421599"/>
                </a:lnTo>
                <a:lnTo>
                  <a:pt x="13011152" y="20307299"/>
                </a:lnTo>
                <a:lnTo>
                  <a:pt x="13201648" y="20237447"/>
                </a:lnTo>
                <a:lnTo>
                  <a:pt x="13268324" y="20215223"/>
                </a:lnTo>
                <a:lnTo>
                  <a:pt x="13208000" y="18389599"/>
                </a:lnTo>
                <a:lnTo>
                  <a:pt x="13103224" y="18513423"/>
                </a:lnTo>
                <a:lnTo>
                  <a:pt x="13001624" y="18634075"/>
                </a:lnTo>
                <a:lnTo>
                  <a:pt x="12900024" y="18748375"/>
                </a:lnTo>
                <a:lnTo>
                  <a:pt x="12798424" y="18856323"/>
                </a:lnTo>
                <a:lnTo>
                  <a:pt x="12700000" y="18961099"/>
                </a:lnTo>
                <a:lnTo>
                  <a:pt x="12601576" y="19059523"/>
                </a:lnTo>
                <a:lnTo>
                  <a:pt x="12506324" y="19154775"/>
                </a:lnTo>
                <a:lnTo>
                  <a:pt x="12411076" y="19243675"/>
                </a:lnTo>
                <a:lnTo>
                  <a:pt x="12319000" y="19329399"/>
                </a:lnTo>
                <a:lnTo>
                  <a:pt x="12226924" y="19408775"/>
                </a:lnTo>
                <a:lnTo>
                  <a:pt x="12134848" y="19484975"/>
                </a:lnTo>
                <a:lnTo>
                  <a:pt x="12045952" y="19557999"/>
                </a:lnTo>
                <a:lnTo>
                  <a:pt x="11960224" y="19627847"/>
                </a:lnTo>
                <a:lnTo>
                  <a:pt x="11871324" y="19691347"/>
                </a:lnTo>
                <a:lnTo>
                  <a:pt x="11788776" y="19751675"/>
                </a:lnTo>
                <a:lnTo>
                  <a:pt x="11703048" y="19808823"/>
                </a:lnTo>
                <a:lnTo>
                  <a:pt x="11623676" y="19859623"/>
                </a:lnTo>
                <a:lnTo>
                  <a:pt x="11541124" y="19910423"/>
                </a:lnTo>
                <a:lnTo>
                  <a:pt x="11461752" y="19954875"/>
                </a:lnTo>
                <a:lnTo>
                  <a:pt x="11385552" y="19999323"/>
                </a:lnTo>
                <a:lnTo>
                  <a:pt x="11309352" y="20037423"/>
                </a:lnTo>
                <a:lnTo>
                  <a:pt x="11236324" y="20075523"/>
                </a:lnTo>
                <a:lnTo>
                  <a:pt x="11163300" y="20107275"/>
                </a:lnTo>
                <a:lnTo>
                  <a:pt x="11090276" y="20139023"/>
                </a:lnTo>
                <a:lnTo>
                  <a:pt x="11020424" y="20164423"/>
                </a:lnTo>
                <a:lnTo>
                  <a:pt x="10950576" y="20189823"/>
                </a:lnTo>
                <a:lnTo>
                  <a:pt x="10883900" y="20212047"/>
                </a:lnTo>
                <a:lnTo>
                  <a:pt x="10820400" y="20231099"/>
                </a:lnTo>
                <a:lnTo>
                  <a:pt x="10693400" y="20262847"/>
                </a:lnTo>
                <a:lnTo>
                  <a:pt x="10575924" y="20288247"/>
                </a:lnTo>
                <a:lnTo>
                  <a:pt x="10461624" y="20304123"/>
                </a:lnTo>
                <a:lnTo>
                  <a:pt x="10356848" y="20310475"/>
                </a:lnTo>
                <a:lnTo>
                  <a:pt x="10258424" y="20313647"/>
                </a:lnTo>
                <a:lnTo>
                  <a:pt x="10166352" y="20310475"/>
                </a:lnTo>
                <a:lnTo>
                  <a:pt x="10080624" y="20300947"/>
                </a:lnTo>
                <a:lnTo>
                  <a:pt x="10001248" y="20291423"/>
                </a:lnTo>
                <a:lnTo>
                  <a:pt x="9931400" y="20275547"/>
                </a:lnTo>
                <a:lnTo>
                  <a:pt x="9864724" y="20259675"/>
                </a:lnTo>
                <a:lnTo>
                  <a:pt x="9807576" y="20240623"/>
                </a:lnTo>
                <a:lnTo>
                  <a:pt x="9759952" y="20224747"/>
                </a:lnTo>
                <a:lnTo>
                  <a:pt x="9715500" y="20205699"/>
                </a:lnTo>
                <a:lnTo>
                  <a:pt x="9683752" y="20189823"/>
                </a:lnTo>
                <a:lnTo>
                  <a:pt x="9636124" y="20164423"/>
                </a:lnTo>
                <a:lnTo>
                  <a:pt x="9620248" y="20154899"/>
                </a:lnTo>
                <a:lnTo>
                  <a:pt x="9493248" y="20135847"/>
                </a:lnTo>
                <a:lnTo>
                  <a:pt x="9369424" y="20113623"/>
                </a:lnTo>
                <a:lnTo>
                  <a:pt x="9251952" y="20085047"/>
                </a:lnTo>
                <a:lnTo>
                  <a:pt x="9140824" y="20053299"/>
                </a:lnTo>
                <a:lnTo>
                  <a:pt x="9032876" y="20018375"/>
                </a:lnTo>
                <a:lnTo>
                  <a:pt x="8928100" y="19977099"/>
                </a:lnTo>
                <a:lnTo>
                  <a:pt x="8826500" y="19932647"/>
                </a:lnTo>
                <a:lnTo>
                  <a:pt x="8731248" y="19888199"/>
                </a:lnTo>
                <a:lnTo>
                  <a:pt x="8642352" y="19837399"/>
                </a:lnTo>
                <a:lnTo>
                  <a:pt x="8553448" y="19783423"/>
                </a:lnTo>
                <a:lnTo>
                  <a:pt x="8470900" y="19726275"/>
                </a:lnTo>
                <a:lnTo>
                  <a:pt x="8391524" y="19665947"/>
                </a:lnTo>
                <a:lnTo>
                  <a:pt x="8318500" y="19602447"/>
                </a:lnTo>
                <a:lnTo>
                  <a:pt x="8245476" y="19538947"/>
                </a:lnTo>
                <a:lnTo>
                  <a:pt x="8178800" y="19469099"/>
                </a:lnTo>
                <a:lnTo>
                  <a:pt x="8112124" y="19399247"/>
                </a:lnTo>
                <a:lnTo>
                  <a:pt x="8051800" y="19326223"/>
                </a:lnTo>
                <a:lnTo>
                  <a:pt x="7994648" y="19253199"/>
                </a:lnTo>
                <a:lnTo>
                  <a:pt x="7940676" y="19176999"/>
                </a:lnTo>
                <a:lnTo>
                  <a:pt x="7889876" y="19097623"/>
                </a:lnTo>
                <a:lnTo>
                  <a:pt x="7842248" y="19018247"/>
                </a:lnTo>
                <a:lnTo>
                  <a:pt x="7797800" y="18938875"/>
                </a:lnTo>
                <a:lnTo>
                  <a:pt x="7756524" y="18856323"/>
                </a:lnTo>
                <a:lnTo>
                  <a:pt x="7715248" y="18770599"/>
                </a:lnTo>
                <a:lnTo>
                  <a:pt x="7680324" y="18688047"/>
                </a:lnTo>
                <a:lnTo>
                  <a:pt x="7645400" y="18602323"/>
                </a:lnTo>
                <a:lnTo>
                  <a:pt x="7613648" y="18516599"/>
                </a:lnTo>
                <a:lnTo>
                  <a:pt x="7585076" y="18430875"/>
                </a:lnTo>
                <a:lnTo>
                  <a:pt x="7559676" y="18341975"/>
                </a:lnTo>
                <a:lnTo>
                  <a:pt x="7537448" y="18256247"/>
                </a:lnTo>
                <a:lnTo>
                  <a:pt x="7515224" y="18167351"/>
                </a:lnTo>
                <a:lnTo>
                  <a:pt x="7496176" y="18081623"/>
                </a:lnTo>
                <a:lnTo>
                  <a:pt x="7461248" y="17910175"/>
                </a:lnTo>
                <a:lnTo>
                  <a:pt x="7435848" y="17738723"/>
                </a:lnTo>
                <a:lnTo>
                  <a:pt x="7416800" y="17570451"/>
                </a:lnTo>
                <a:lnTo>
                  <a:pt x="7404100" y="17408523"/>
                </a:lnTo>
                <a:lnTo>
                  <a:pt x="7394576" y="17252951"/>
                </a:lnTo>
                <a:lnTo>
                  <a:pt x="7391400" y="17100551"/>
                </a:lnTo>
                <a:lnTo>
                  <a:pt x="7391400" y="16960851"/>
                </a:lnTo>
                <a:lnTo>
                  <a:pt x="7394576" y="16830675"/>
                </a:lnTo>
                <a:lnTo>
                  <a:pt x="7400924" y="16710025"/>
                </a:lnTo>
                <a:lnTo>
                  <a:pt x="7407276" y="16602075"/>
                </a:lnTo>
                <a:lnTo>
                  <a:pt x="7423152" y="16424275"/>
                </a:lnTo>
                <a:lnTo>
                  <a:pt x="7435848" y="16313149"/>
                </a:lnTo>
                <a:lnTo>
                  <a:pt x="7442200" y="16271874"/>
                </a:lnTo>
                <a:lnTo>
                  <a:pt x="8559800" y="16271874"/>
                </a:lnTo>
                <a:lnTo>
                  <a:pt x="9334500" y="15567024"/>
                </a:lnTo>
                <a:lnTo>
                  <a:pt x="10083800" y="14871700"/>
                </a:lnTo>
                <a:lnTo>
                  <a:pt x="10814048" y="14189075"/>
                </a:lnTo>
                <a:lnTo>
                  <a:pt x="11522076" y="13519149"/>
                </a:lnTo>
                <a:lnTo>
                  <a:pt x="12207876" y="12865099"/>
                </a:lnTo>
                <a:lnTo>
                  <a:pt x="12874624" y="12223749"/>
                </a:lnTo>
                <a:lnTo>
                  <a:pt x="13515976" y="11595100"/>
                </a:lnTo>
                <a:lnTo>
                  <a:pt x="14135100" y="10985499"/>
                </a:lnTo>
                <a:lnTo>
                  <a:pt x="14732000" y="10391775"/>
                </a:lnTo>
                <a:lnTo>
                  <a:pt x="15303500" y="9813925"/>
                </a:lnTo>
                <a:lnTo>
                  <a:pt x="15855952" y="9255125"/>
                </a:lnTo>
                <a:lnTo>
                  <a:pt x="16383000" y="8712198"/>
                </a:lnTo>
                <a:lnTo>
                  <a:pt x="16884648" y="8191500"/>
                </a:lnTo>
                <a:lnTo>
                  <a:pt x="17364076" y="7689850"/>
                </a:lnTo>
                <a:lnTo>
                  <a:pt x="17821276" y="7210425"/>
                </a:lnTo>
                <a:lnTo>
                  <a:pt x="18253076" y="6750050"/>
                </a:lnTo>
                <a:lnTo>
                  <a:pt x="18659476" y="6311900"/>
                </a:lnTo>
                <a:lnTo>
                  <a:pt x="19040476" y="5899150"/>
                </a:lnTo>
                <a:lnTo>
                  <a:pt x="19399248" y="5508625"/>
                </a:lnTo>
                <a:lnTo>
                  <a:pt x="19729448" y="5143500"/>
                </a:lnTo>
                <a:lnTo>
                  <a:pt x="20320000" y="4489450"/>
                </a:lnTo>
                <a:lnTo>
                  <a:pt x="20802600" y="3940174"/>
                </a:lnTo>
                <a:lnTo>
                  <a:pt x="21183600" y="3502024"/>
                </a:lnTo>
                <a:lnTo>
                  <a:pt x="21456648" y="3181349"/>
                </a:lnTo>
                <a:lnTo>
                  <a:pt x="21678900" y="2917825"/>
                </a:lnTo>
                <a:lnTo>
                  <a:pt x="21599524" y="2816225"/>
                </a:lnTo>
                <a:lnTo>
                  <a:pt x="21529676" y="2711450"/>
                </a:lnTo>
                <a:lnTo>
                  <a:pt x="21466176" y="2613025"/>
                </a:lnTo>
                <a:lnTo>
                  <a:pt x="21409024" y="2511425"/>
                </a:lnTo>
                <a:lnTo>
                  <a:pt x="21361400" y="2416174"/>
                </a:lnTo>
                <a:lnTo>
                  <a:pt x="21320124" y="2320925"/>
                </a:lnTo>
                <a:lnTo>
                  <a:pt x="21282024" y="2225675"/>
                </a:lnTo>
                <a:lnTo>
                  <a:pt x="21250276" y="2136775"/>
                </a:lnTo>
                <a:lnTo>
                  <a:pt x="21224876" y="2047875"/>
                </a:lnTo>
                <a:lnTo>
                  <a:pt x="21205824" y="1958975"/>
                </a:lnTo>
                <a:lnTo>
                  <a:pt x="21189952" y="1876425"/>
                </a:lnTo>
                <a:lnTo>
                  <a:pt x="21180424" y="1793875"/>
                </a:lnTo>
                <a:lnTo>
                  <a:pt x="21170900" y="1717675"/>
                </a:lnTo>
                <a:lnTo>
                  <a:pt x="21167724" y="1641475"/>
                </a:lnTo>
                <a:lnTo>
                  <a:pt x="21167724" y="1568450"/>
                </a:lnTo>
                <a:lnTo>
                  <a:pt x="21170900" y="1501775"/>
                </a:lnTo>
                <a:lnTo>
                  <a:pt x="21177248" y="1435100"/>
                </a:lnTo>
                <a:lnTo>
                  <a:pt x="21183600" y="1371600"/>
                </a:lnTo>
                <a:lnTo>
                  <a:pt x="21193124" y="1311275"/>
                </a:lnTo>
                <a:lnTo>
                  <a:pt x="21205824" y="1257300"/>
                </a:lnTo>
                <a:lnTo>
                  <a:pt x="21231224" y="1158875"/>
                </a:lnTo>
                <a:lnTo>
                  <a:pt x="21256624" y="1073150"/>
                </a:lnTo>
                <a:lnTo>
                  <a:pt x="21282024" y="1009650"/>
                </a:lnTo>
                <a:lnTo>
                  <a:pt x="21304248" y="958850"/>
                </a:lnTo>
                <a:lnTo>
                  <a:pt x="21326476" y="920750"/>
                </a:lnTo>
                <a:lnTo>
                  <a:pt x="21377276" y="835025"/>
                </a:lnTo>
                <a:lnTo>
                  <a:pt x="21428076" y="752475"/>
                </a:lnTo>
                <a:lnTo>
                  <a:pt x="21478876" y="676275"/>
                </a:lnTo>
                <a:lnTo>
                  <a:pt x="21532848" y="606425"/>
                </a:lnTo>
                <a:lnTo>
                  <a:pt x="21586824" y="539750"/>
                </a:lnTo>
                <a:lnTo>
                  <a:pt x="21640800" y="476250"/>
                </a:lnTo>
                <a:lnTo>
                  <a:pt x="21697952" y="419100"/>
                </a:lnTo>
                <a:lnTo>
                  <a:pt x="21755100" y="365125"/>
                </a:lnTo>
                <a:lnTo>
                  <a:pt x="21812248" y="317500"/>
                </a:lnTo>
                <a:lnTo>
                  <a:pt x="21869400" y="273050"/>
                </a:lnTo>
                <a:lnTo>
                  <a:pt x="21926552" y="231775"/>
                </a:lnTo>
                <a:lnTo>
                  <a:pt x="21983700" y="193675"/>
                </a:lnTo>
                <a:lnTo>
                  <a:pt x="22044024" y="158750"/>
                </a:lnTo>
                <a:lnTo>
                  <a:pt x="22104352" y="130175"/>
                </a:lnTo>
                <a:lnTo>
                  <a:pt x="22164676" y="101600"/>
                </a:lnTo>
                <a:lnTo>
                  <a:pt x="22221824" y="79375"/>
                </a:lnTo>
                <a:lnTo>
                  <a:pt x="22282152" y="60325"/>
                </a:lnTo>
                <a:lnTo>
                  <a:pt x="22342476" y="41275"/>
                </a:lnTo>
                <a:lnTo>
                  <a:pt x="22402800" y="28575"/>
                </a:lnTo>
                <a:lnTo>
                  <a:pt x="22463124" y="15875"/>
                </a:lnTo>
                <a:lnTo>
                  <a:pt x="22523448" y="9525"/>
                </a:lnTo>
                <a:lnTo>
                  <a:pt x="22583776" y="3175"/>
                </a:lnTo>
                <a:lnTo>
                  <a:pt x="22644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7350" y="1172923"/>
            <a:ext cx="6096000" cy="13469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合伙人是指投资组成合伙企业，参与合伙经营的组织和个人，是合伙企业的主体，了解合伙企业首先要了解合伙人。合伙人在法学中是一个比较普通的概念，通常是指以其资产进行合伙投资，参与合伙经营，依协议享受权利，承担义务，并对企业债务承担无限（或有限）责任的自然人或法人。</a:t>
            </a:r>
          </a:p>
        </p:txBody>
      </p:sp>
      <p:sp>
        <p:nvSpPr>
          <p:cNvPr id="8" name="矩形 7"/>
          <p:cNvSpPr/>
          <p:nvPr/>
        </p:nvSpPr>
        <p:spPr>
          <a:xfrm>
            <a:off x="5836950" y="2821574"/>
            <a:ext cx="6096000" cy="13469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合伙人是指投资组成合伙企业，参与合伙经营的组织和个人，是合伙企业的主体，了解合伙企业首先要了解合伙人。合伙人在法学中是一个比较普通的概念，通常是指以其资产进行合伙投资，参与合伙经营，依协议享受权利，承担义务，并对企业债务承担无限（或有限）责任的自然人或法人。</a:t>
            </a:r>
          </a:p>
        </p:txBody>
      </p:sp>
      <p:sp>
        <p:nvSpPr>
          <p:cNvPr id="10" name="矩形 9"/>
          <p:cNvSpPr/>
          <p:nvPr/>
        </p:nvSpPr>
        <p:spPr>
          <a:xfrm>
            <a:off x="2275189" y="4856714"/>
            <a:ext cx="6096000" cy="13469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合伙人是指投资组成合伙企业，参与合伙经营的组织和个人，是合伙企业的主体，了解合伙企业首先要了解合伙人。合伙人在法学中是一个比较普通的概念，通常是指以其资产进行合伙投资，参与合伙经营，依协议享受权利，承担义务，并对企业债务承担无限（或有限）责任的自然人或法人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doors dir="ver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/>
          <p:nvPr/>
        </p:nvSpPr>
        <p:spPr bwMode="auto">
          <a:xfrm>
            <a:off x="627157" y="2728232"/>
            <a:ext cx="5937171" cy="876834"/>
          </a:xfrm>
          <a:custGeom>
            <a:avLst/>
            <a:gdLst>
              <a:gd name="T0" fmla="*/ 319013 w 447"/>
              <a:gd name="T1" fmla="*/ 0 h 66"/>
              <a:gd name="T2" fmla="*/ 4011829 w 447"/>
              <a:gd name="T3" fmla="*/ 0 h 66"/>
              <a:gd name="T4" fmla="*/ 4040830 w 447"/>
              <a:gd name="T5" fmla="*/ 0 h 66"/>
              <a:gd name="T6" fmla="*/ 4243839 w 447"/>
              <a:gd name="T7" fmla="*/ 116032 h 66"/>
              <a:gd name="T8" fmla="*/ 4301841 w 447"/>
              <a:gd name="T9" fmla="*/ 241733 h 66"/>
              <a:gd name="T10" fmla="*/ 4311508 w 447"/>
              <a:gd name="T11" fmla="*/ 367434 h 66"/>
              <a:gd name="T12" fmla="*/ 4301841 w 447"/>
              <a:gd name="T13" fmla="*/ 396442 h 66"/>
              <a:gd name="T14" fmla="*/ 4176169 w 447"/>
              <a:gd name="T15" fmla="*/ 580159 h 66"/>
              <a:gd name="T16" fmla="*/ 4060164 w 447"/>
              <a:gd name="T17" fmla="*/ 628506 h 66"/>
              <a:gd name="T18" fmla="*/ 4002162 w 447"/>
              <a:gd name="T19" fmla="*/ 638175 h 66"/>
              <a:gd name="T20" fmla="*/ 299679 w 447"/>
              <a:gd name="T21" fmla="*/ 638175 h 66"/>
              <a:gd name="T22" fmla="*/ 183674 w 447"/>
              <a:gd name="T23" fmla="*/ 609167 h 66"/>
              <a:gd name="T24" fmla="*/ 154673 w 447"/>
              <a:gd name="T25" fmla="*/ 589828 h 66"/>
              <a:gd name="T26" fmla="*/ 9667 w 447"/>
              <a:gd name="T27" fmla="*/ 396442 h 66"/>
              <a:gd name="T28" fmla="*/ 0 w 447"/>
              <a:gd name="T29" fmla="*/ 270741 h 66"/>
              <a:gd name="T30" fmla="*/ 9667 w 447"/>
              <a:gd name="T31" fmla="*/ 241733 h 66"/>
              <a:gd name="T32" fmla="*/ 145006 w 447"/>
              <a:gd name="T33" fmla="*/ 48347 h 66"/>
              <a:gd name="T34" fmla="*/ 261011 w 447"/>
              <a:gd name="T35" fmla="*/ 0 h 66"/>
              <a:gd name="T36" fmla="*/ 319013 w 447"/>
              <a:gd name="T37" fmla="*/ 0 h 6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7" h="66">
                <a:moveTo>
                  <a:pt x="33" y="0"/>
                </a:moveTo>
                <a:cubicBezTo>
                  <a:pt x="131" y="0"/>
                  <a:pt x="317" y="0"/>
                  <a:pt x="415" y="0"/>
                </a:cubicBezTo>
                <a:cubicBezTo>
                  <a:pt x="416" y="0"/>
                  <a:pt x="417" y="0"/>
                  <a:pt x="418" y="0"/>
                </a:cubicBezTo>
                <a:cubicBezTo>
                  <a:pt x="427" y="2"/>
                  <a:pt x="433" y="5"/>
                  <a:pt x="439" y="12"/>
                </a:cubicBezTo>
                <a:cubicBezTo>
                  <a:pt x="442" y="16"/>
                  <a:pt x="444" y="20"/>
                  <a:pt x="445" y="25"/>
                </a:cubicBezTo>
                <a:cubicBezTo>
                  <a:pt x="446" y="29"/>
                  <a:pt x="447" y="33"/>
                  <a:pt x="446" y="38"/>
                </a:cubicBezTo>
                <a:cubicBezTo>
                  <a:pt x="446" y="39"/>
                  <a:pt x="446" y="40"/>
                  <a:pt x="445" y="41"/>
                </a:cubicBezTo>
                <a:cubicBezTo>
                  <a:pt x="443" y="49"/>
                  <a:pt x="439" y="55"/>
                  <a:pt x="432" y="60"/>
                </a:cubicBezTo>
                <a:cubicBezTo>
                  <a:pt x="428" y="63"/>
                  <a:pt x="424" y="64"/>
                  <a:pt x="420" y="65"/>
                </a:cubicBezTo>
                <a:cubicBezTo>
                  <a:pt x="418" y="66"/>
                  <a:pt x="416" y="66"/>
                  <a:pt x="414" y="66"/>
                </a:cubicBezTo>
                <a:cubicBezTo>
                  <a:pt x="316" y="66"/>
                  <a:pt x="129" y="66"/>
                  <a:pt x="31" y="66"/>
                </a:cubicBezTo>
                <a:cubicBezTo>
                  <a:pt x="27" y="66"/>
                  <a:pt x="23" y="65"/>
                  <a:pt x="19" y="63"/>
                </a:cubicBezTo>
                <a:cubicBezTo>
                  <a:pt x="18" y="62"/>
                  <a:pt x="17" y="62"/>
                  <a:pt x="16" y="61"/>
                </a:cubicBezTo>
                <a:cubicBezTo>
                  <a:pt x="8" y="56"/>
                  <a:pt x="4" y="50"/>
                  <a:pt x="1" y="41"/>
                </a:cubicBezTo>
                <a:cubicBezTo>
                  <a:pt x="0" y="37"/>
                  <a:pt x="0" y="32"/>
                  <a:pt x="0" y="28"/>
                </a:cubicBezTo>
                <a:cubicBezTo>
                  <a:pt x="1" y="27"/>
                  <a:pt x="1" y="26"/>
                  <a:pt x="1" y="25"/>
                </a:cubicBezTo>
                <a:cubicBezTo>
                  <a:pt x="3" y="16"/>
                  <a:pt x="8" y="10"/>
                  <a:pt x="15" y="5"/>
                </a:cubicBezTo>
                <a:cubicBezTo>
                  <a:pt x="18" y="3"/>
                  <a:pt x="22" y="1"/>
                  <a:pt x="27" y="0"/>
                </a:cubicBezTo>
                <a:cubicBezTo>
                  <a:pt x="29" y="0"/>
                  <a:pt x="31" y="0"/>
                  <a:pt x="3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1"/>
          <p:cNvSpPr/>
          <p:nvPr/>
        </p:nvSpPr>
        <p:spPr bwMode="auto">
          <a:xfrm>
            <a:off x="627157" y="1613648"/>
            <a:ext cx="5937171" cy="876834"/>
          </a:xfrm>
          <a:custGeom>
            <a:avLst/>
            <a:gdLst>
              <a:gd name="T0" fmla="*/ 319013 w 447"/>
              <a:gd name="T1" fmla="*/ 0 h 66"/>
              <a:gd name="T2" fmla="*/ 4011829 w 447"/>
              <a:gd name="T3" fmla="*/ 0 h 66"/>
              <a:gd name="T4" fmla="*/ 4040830 w 447"/>
              <a:gd name="T5" fmla="*/ 9669 h 66"/>
              <a:gd name="T6" fmla="*/ 4243839 w 447"/>
              <a:gd name="T7" fmla="*/ 116032 h 66"/>
              <a:gd name="T8" fmla="*/ 4301841 w 447"/>
              <a:gd name="T9" fmla="*/ 241733 h 66"/>
              <a:gd name="T10" fmla="*/ 4311508 w 447"/>
              <a:gd name="T11" fmla="*/ 367434 h 66"/>
              <a:gd name="T12" fmla="*/ 4301841 w 447"/>
              <a:gd name="T13" fmla="*/ 406111 h 66"/>
              <a:gd name="T14" fmla="*/ 4176169 w 447"/>
              <a:gd name="T15" fmla="*/ 589828 h 66"/>
              <a:gd name="T16" fmla="*/ 4060164 w 447"/>
              <a:gd name="T17" fmla="*/ 638175 h 66"/>
              <a:gd name="T18" fmla="*/ 4002162 w 447"/>
              <a:gd name="T19" fmla="*/ 638175 h 66"/>
              <a:gd name="T20" fmla="*/ 299679 w 447"/>
              <a:gd name="T21" fmla="*/ 638175 h 66"/>
              <a:gd name="T22" fmla="*/ 183674 w 447"/>
              <a:gd name="T23" fmla="*/ 609167 h 66"/>
              <a:gd name="T24" fmla="*/ 154673 w 447"/>
              <a:gd name="T25" fmla="*/ 599498 h 66"/>
              <a:gd name="T26" fmla="*/ 9667 w 447"/>
              <a:gd name="T27" fmla="*/ 406111 h 66"/>
              <a:gd name="T28" fmla="*/ 0 w 447"/>
              <a:gd name="T29" fmla="*/ 270741 h 66"/>
              <a:gd name="T30" fmla="*/ 9667 w 447"/>
              <a:gd name="T31" fmla="*/ 241733 h 66"/>
              <a:gd name="T32" fmla="*/ 145006 w 447"/>
              <a:gd name="T33" fmla="*/ 58016 h 66"/>
              <a:gd name="T34" fmla="*/ 261011 w 447"/>
              <a:gd name="T35" fmla="*/ 9669 h 66"/>
              <a:gd name="T36" fmla="*/ 319013 w 447"/>
              <a:gd name="T37" fmla="*/ 0 h 6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7" h="66">
                <a:moveTo>
                  <a:pt x="33" y="0"/>
                </a:moveTo>
                <a:cubicBezTo>
                  <a:pt x="131" y="0"/>
                  <a:pt x="317" y="0"/>
                  <a:pt x="415" y="0"/>
                </a:cubicBezTo>
                <a:cubicBezTo>
                  <a:pt x="416" y="0"/>
                  <a:pt x="417" y="0"/>
                  <a:pt x="418" y="1"/>
                </a:cubicBezTo>
                <a:cubicBezTo>
                  <a:pt x="427" y="2"/>
                  <a:pt x="433" y="6"/>
                  <a:pt x="439" y="12"/>
                </a:cubicBezTo>
                <a:cubicBezTo>
                  <a:pt x="442" y="16"/>
                  <a:pt x="444" y="20"/>
                  <a:pt x="445" y="25"/>
                </a:cubicBezTo>
                <a:cubicBezTo>
                  <a:pt x="446" y="30"/>
                  <a:pt x="447" y="34"/>
                  <a:pt x="446" y="38"/>
                </a:cubicBezTo>
                <a:cubicBezTo>
                  <a:pt x="446" y="39"/>
                  <a:pt x="446" y="40"/>
                  <a:pt x="445" y="42"/>
                </a:cubicBezTo>
                <a:cubicBezTo>
                  <a:pt x="443" y="50"/>
                  <a:pt x="439" y="56"/>
                  <a:pt x="432" y="61"/>
                </a:cubicBezTo>
                <a:cubicBezTo>
                  <a:pt x="428" y="63"/>
                  <a:pt x="424" y="65"/>
                  <a:pt x="420" y="66"/>
                </a:cubicBezTo>
                <a:cubicBezTo>
                  <a:pt x="418" y="66"/>
                  <a:pt x="416" y="66"/>
                  <a:pt x="414" y="66"/>
                </a:cubicBezTo>
                <a:cubicBezTo>
                  <a:pt x="316" y="66"/>
                  <a:pt x="129" y="66"/>
                  <a:pt x="31" y="66"/>
                </a:cubicBezTo>
                <a:cubicBezTo>
                  <a:pt x="27" y="66"/>
                  <a:pt x="23" y="65"/>
                  <a:pt x="19" y="63"/>
                </a:cubicBezTo>
                <a:cubicBezTo>
                  <a:pt x="18" y="63"/>
                  <a:pt x="17" y="62"/>
                  <a:pt x="16" y="62"/>
                </a:cubicBezTo>
                <a:cubicBezTo>
                  <a:pt x="8" y="57"/>
                  <a:pt x="4" y="50"/>
                  <a:pt x="1" y="42"/>
                </a:cubicBezTo>
                <a:cubicBezTo>
                  <a:pt x="0" y="37"/>
                  <a:pt x="0" y="33"/>
                  <a:pt x="0" y="28"/>
                </a:cubicBezTo>
                <a:cubicBezTo>
                  <a:pt x="1" y="27"/>
                  <a:pt x="1" y="26"/>
                  <a:pt x="1" y="25"/>
                </a:cubicBezTo>
                <a:cubicBezTo>
                  <a:pt x="3" y="17"/>
                  <a:pt x="8" y="11"/>
                  <a:pt x="15" y="6"/>
                </a:cubicBezTo>
                <a:cubicBezTo>
                  <a:pt x="18" y="3"/>
                  <a:pt x="22" y="2"/>
                  <a:pt x="27" y="1"/>
                </a:cubicBezTo>
                <a:cubicBezTo>
                  <a:pt x="29" y="1"/>
                  <a:pt x="31" y="0"/>
                  <a:pt x="3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32"/>
          <p:cNvSpPr/>
          <p:nvPr/>
        </p:nvSpPr>
        <p:spPr bwMode="auto">
          <a:xfrm>
            <a:off x="627157" y="3831909"/>
            <a:ext cx="5937171" cy="876834"/>
          </a:xfrm>
          <a:custGeom>
            <a:avLst/>
            <a:gdLst>
              <a:gd name="T0" fmla="*/ 319013 w 447"/>
              <a:gd name="T1" fmla="*/ 0 h 66"/>
              <a:gd name="T2" fmla="*/ 4011829 w 447"/>
              <a:gd name="T3" fmla="*/ 0 h 66"/>
              <a:gd name="T4" fmla="*/ 4040830 w 447"/>
              <a:gd name="T5" fmla="*/ 9669 h 66"/>
              <a:gd name="T6" fmla="*/ 4243839 w 447"/>
              <a:gd name="T7" fmla="*/ 116032 h 66"/>
              <a:gd name="T8" fmla="*/ 4301841 w 447"/>
              <a:gd name="T9" fmla="*/ 241733 h 66"/>
              <a:gd name="T10" fmla="*/ 4311508 w 447"/>
              <a:gd name="T11" fmla="*/ 367434 h 66"/>
              <a:gd name="T12" fmla="*/ 4301841 w 447"/>
              <a:gd name="T13" fmla="*/ 406111 h 66"/>
              <a:gd name="T14" fmla="*/ 4176169 w 447"/>
              <a:gd name="T15" fmla="*/ 589828 h 66"/>
              <a:gd name="T16" fmla="*/ 4060164 w 447"/>
              <a:gd name="T17" fmla="*/ 638175 h 66"/>
              <a:gd name="T18" fmla="*/ 4002162 w 447"/>
              <a:gd name="T19" fmla="*/ 638175 h 66"/>
              <a:gd name="T20" fmla="*/ 299679 w 447"/>
              <a:gd name="T21" fmla="*/ 638175 h 66"/>
              <a:gd name="T22" fmla="*/ 183674 w 447"/>
              <a:gd name="T23" fmla="*/ 609167 h 66"/>
              <a:gd name="T24" fmla="*/ 154673 w 447"/>
              <a:gd name="T25" fmla="*/ 599498 h 66"/>
              <a:gd name="T26" fmla="*/ 9667 w 447"/>
              <a:gd name="T27" fmla="*/ 406111 h 66"/>
              <a:gd name="T28" fmla="*/ 0 w 447"/>
              <a:gd name="T29" fmla="*/ 270741 h 66"/>
              <a:gd name="T30" fmla="*/ 9667 w 447"/>
              <a:gd name="T31" fmla="*/ 241733 h 66"/>
              <a:gd name="T32" fmla="*/ 145006 w 447"/>
              <a:gd name="T33" fmla="*/ 58016 h 66"/>
              <a:gd name="T34" fmla="*/ 261011 w 447"/>
              <a:gd name="T35" fmla="*/ 9669 h 66"/>
              <a:gd name="T36" fmla="*/ 319013 w 447"/>
              <a:gd name="T37" fmla="*/ 0 h 6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7" h="66">
                <a:moveTo>
                  <a:pt x="33" y="0"/>
                </a:moveTo>
                <a:cubicBezTo>
                  <a:pt x="131" y="0"/>
                  <a:pt x="317" y="0"/>
                  <a:pt x="415" y="0"/>
                </a:cubicBezTo>
                <a:cubicBezTo>
                  <a:pt x="416" y="0"/>
                  <a:pt x="417" y="1"/>
                  <a:pt x="418" y="1"/>
                </a:cubicBezTo>
                <a:cubicBezTo>
                  <a:pt x="427" y="2"/>
                  <a:pt x="433" y="6"/>
                  <a:pt x="439" y="12"/>
                </a:cubicBezTo>
                <a:cubicBezTo>
                  <a:pt x="442" y="16"/>
                  <a:pt x="444" y="20"/>
                  <a:pt x="445" y="25"/>
                </a:cubicBezTo>
                <a:cubicBezTo>
                  <a:pt x="446" y="30"/>
                  <a:pt x="447" y="34"/>
                  <a:pt x="446" y="38"/>
                </a:cubicBezTo>
                <a:cubicBezTo>
                  <a:pt x="446" y="39"/>
                  <a:pt x="446" y="41"/>
                  <a:pt x="445" y="42"/>
                </a:cubicBezTo>
                <a:cubicBezTo>
                  <a:pt x="443" y="50"/>
                  <a:pt x="439" y="56"/>
                  <a:pt x="432" y="61"/>
                </a:cubicBezTo>
                <a:cubicBezTo>
                  <a:pt x="428" y="63"/>
                  <a:pt x="424" y="65"/>
                  <a:pt x="420" y="66"/>
                </a:cubicBezTo>
                <a:cubicBezTo>
                  <a:pt x="418" y="66"/>
                  <a:pt x="416" y="66"/>
                  <a:pt x="414" y="66"/>
                </a:cubicBezTo>
                <a:cubicBezTo>
                  <a:pt x="316" y="66"/>
                  <a:pt x="129" y="66"/>
                  <a:pt x="31" y="66"/>
                </a:cubicBezTo>
                <a:cubicBezTo>
                  <a:pt x="27" y="66"/>
                  <a:pt x="23" y="65"/>
                  <a:pt x="19" y="63"/>
                </a:cubicBezTo>
                <a:cubicBezTo>
                  <a:pt x="18" y="63"/>
                  <a:pt x="17" y="62"/>
                  <a:pt x="16" y="62"/>
                </a:cubicBezTo>
                <a:cubicBezTo>
                  <a:pt x="8" y="57"/>
                  <a:pt x="4" y="50"/>
                  <a:pt x="1" y="42"/>
                </a:cubicBezTo>
                <a:cubicBezTo>
                  <a:pt x="0" y="37"/>
                  <a:pt x="0" y="33"/>
                  <a:pt x="0" y="28"/>
                </a:cubicBezTo>
                <a:cubicBezTo>
                  <a:pt x="1" y="27"/>
                  <a:pt x="1" y="26"/>
                  <a:pt x="1" y="25"/>
                </a:cubicBezTo>
                <a:cubicBezTo>
                  <a:pt x="3" y="17"/>
                  <a:pt x="8" y="11"/>
                  <a:pt x="15" y="6"/>
                </a:cubicBezTo>
                <a:cubicBezTo>
                  <a:pt x="18" y="4"/>
                  <a:pt x="22" y="2"/>
                  <a:pt x="27" y="1"/>
                </a:cubicBezTo>
                <a:cubicBezTo>
                  <a:pt x="29" y="1"/>
                  <a:pt x="31" y="0"/>
                  <a:pt x="3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3"/>
          <p:cNvSpPr/>
          <p:nvPr/>
        </p:nvSpPr>
        <p:spPr bwMode="auto">
          <a:xfrm>
            <a:off x="627157" y="4946491"/>
            <a:ext cx="5937171" cy="876834"/>
          </a:xfrm>
          <a:custGeom>
            <a:avLst/>
            <a:gdLst>
              <a:gd name="T0" fmla="*/ 319013 w 447"/>
              <a:gd name="T1" fmla="*/ 0 h 66"/>
              <a:gd name="T2" fmla="*/ 4011829 w 447"/>
              <a:gd name="T3" fmla="*/ 0 h 66"/>
              <a:gd name="T4" fmla="*/ 4040830 w 447"/>
              <a:gd name="T5" fmla="*/ 0 h 66"/>
              <a:gd name="T6" fmla="*/ 4243839 w 447"/>
              <a:gd name="T7" fmla="*/ 116032 h 66"/>
              <a:gd name="T8" fmla="*/ 4301841 w 447"/>
              <a:gd name="T9" fmla="*/ 241733 h 66"/>
              <a:gd name="T10" fmla="*/ 4311508 w 447"/>
              <a:gd name="T11" fmla="*/ 367434 h 66"/>
              <a:gd name="T12" fmla="*/ 4301841 w 447"/>
              <a:gd name="T13" fmla="*/ 396442 h 66"/>
              <a:gd name="T14" fmla="*/ 4176169 w 447"/>
              <a:gd name="T15" fmla="*/ 580159 h 66"/>
              <a:gd name="T16" fmla="*/ 4060164 w 447"/>
              <a:gd name="T17" fmla="*/ 628506 h 66"/>
              <a:gd name="T18" fmla="*/ 4002162 w 447"/>
              <a:gd name="T19" fmla="*/ 638175 h 66"/>
              <a:gd name="T20" fmla="*/ 299679 w 447"/>
              <a:gd name="T21" fmla="*/ 638175 h 66"/>
              <a:gd name="T22" fmla="*/ 183674 w 447"/>
              <a:gd name="T23" fmla="*/ 609167 h 66"/>
              <a:gd name="T24" fmla="*/ 154673 w 447"/>
              <a:gd name="T25" fmla="*/ 589828 h 66"/>
              <a:gd name="T26" fmla="*/ 9667 w 447"/>
              <a:gd name="T27" fmla="*/ 396442 h 66"/>
              <a:gd name="T28" fmla="*/ 0 w 447"/>
              <a:gd name="T29" fmla="*/ 270741 h 66"/>
              <a:gd name="T30" fmla="*/ 9667 w 447"/>
              <a:gd name="T31" fmla="*/ 241733 h 66"/>
              <a:gd name="T32" fmla="*/ 145006 w 447"/>
              <a:gd name="T33" fmla="*/ 58016 h 66"/>
              <a:gd name="T34" fmla="*/ 261011 w 447"/>
              <a:gd name="T35" fmla="*/ 9669 h 66"/>
              <a:gd name="T36" fmla="*/ 319013 w 447"/>
              <a:gd name="T37" fmla="*/ 0 h 6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7" h="66">
                <a:moveTo>
                  <a:pt x="33" y="0"/>
                </a:moveTo>
                <a:cubicBezTo>
                  <a:pt x="131" y="0"/>
                  <a:pt x="317" y="0"/>
                  <a:pt x="415" y="0"/>
                </a:cubicBezTo>
                <a:cubicBezTo>
                  <a:pt x="416" y="0"/>
                  <a:pt x="417" y="0"/>
                  <a:pt x="418" y="0"/>
                </a:cubicBezTo>
                <a:cubicBezTo>
                  <a:pt x="427" y="2"/>
                  <a:pt x="433" y="5"/>
                  <a:pt x="439" y="12"/>
                </a:cubicBezTo>
                <a:cubicBezTo>
                  <a:pt x="442" y="16"/>
                  <a:pt x="444" y="20"/>
                  <a:pt x="445" y="25"/>
                </a:cubicBezTo>
                <a:cubicBezTo>
                  <a:pt x="446" y="29"/>
                  <a:pt x="447" y="33"/>
                  <a:pt x="446" y="38"/>
                </a:cubicBezTo>
                <a:cubicBezTo>
                  <a:pt x="446" y="39"/>
                  <a:pt x="446" y="40"/>
                  <a:pt x="445" y="41"/>
                </a:cubicBezTo>
                <a:cubicBezTo>
                  <a:pt x="443" y="49"/>
                  <a:pt x="439" y="55"/>
                  <a:pt x="432" y="60"/>
                </a:cubicBezTo>
                <a:cubicBezTo>
                  <a:pt x="428" y="63"/>
                  <a:pt x="424" y="64"/>
                  <a:pt x="420" y="65"/>
                </a:cubicBezTo>
                <a:cubicBezTo>
                  <a:pt x="418" y="66"/>
                  <a:pt x="416" y="66"/>
                  <a:pt x="414" y="66"/>
                </a:cubicBezTo>
                <a:cubicBezTo>
                  <a:pt x="316" y="66"/>
                  <a:pt x="129" y="66"/>
                  <a:pt x="31" y="66"/>
                </a:cubicBezTo>
                <a:cubicBezTo>
                  <a:pt x="27" y="66"/>
                  <a:pt x="23" y="65"/>
                  <a:pt x="19" y="63"/>
                </a:cubicBezTo>
                <a:cubicBezTo>
                  <a:pt x="18" y="62"/>
                  <a:pt x="17" y="62"/>
                  <a:pt x="16" y="61"/>
                </a:cubicBezTo>
                <a:cubicBezTo>
                  <a:pt x="8" y="56"/>
                  <a:pt x="4" y="50"/>
                  <a:pt x="1" y="41"/>
                </a:cubicBezTo>
                <a:cubicBezTo>
                  <a:pt x="0" y="37"/>
                  <a:pt x="0" y="33"/>
                  <a:pt x="0" y="28"/>
                </a:cubicBezTo>
                <a:cubicBezTo>
                  <a:pt x="1" y="27"/>
                  <a:pt x="1" y="26"/>
                  <a:pt x="1" y="25"/>
                </a:cubicBezTo>
                <a:cubicBezTo>
                  <a:pt x="3" y="17"/>
                  <a:pt x="8" y="10"/>
                  <a:pt x="15" y="6"/>
                </a:cubicBezTo>
                <a:cubicBezTo>
                  <a:pt x="18" y="3"/>
                  <a:pt x="22" y="2"/>
                  <a:pt x="27" y="1"/>
                </a:cubicBezTo>
                <a:cubicBezTo>
                  <a:pt x="29" y="0"/>
                  <a:pt x="31" y="0"/>
                  <a:pt x="3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37"/>
          <p:cNvSpPr/>
          <p:nvPr/>
        </p:nvSpPr>
        <p:spPr bwMode="auto">
          <a:xfrm>
            <a:off x="1916234" y="1746701"/>
            <a:ext cx="4528129" cy="623817"/>
          </a:xfrm>
          <a:custGeom>
            <a:avLst/>
            <a:gdLst>
              <a:gd name="T0" fmla="*/ 231952 w 341"/>
              <a:gd name="T1" fmla="*/ 0 h 47"/>
              <a:gd name="T2" fmla="*/ 3073363 w 341"/>
              <a:gd name="T3" fmla="*/ 0 h 47"/>
              <a:gd name="T4" fmla="*/ 3237662 w 341"/>
              <a:gd name="T5" fmla="*/ 86941 h 47"/>
              <a:gd name="T6" fmla="*/ 3276321 w 341"/>
              <a:gd name="T7" fmla="*/ 280143 h 47"/>
              <a:gd name="T8" fmla="*/ 3131351 w 341"/>
              <a:gd name="T9" fmla="*/ 434705 h 47"/>
              <a:gd name="T10" fmla="*/ 3054033 w 341"/>
              <a:gd name="T11" fmla="*/ 454025 h 47"/>
              <a:gd name="T12" fmla="*/ 222287 w 341"/>
              <a:gd name="T13" fmla="*/ 454025 h 47"/>
              <a:gd name="T14" fmla="*/ 48323 w 341"/>
              <a:gd name="T15" fmla="*/ 357424 h 47"/>
              <a:gd name="T16" fmla="*/ 9665 w 341"/>
              <a:gd name="T17" fmla="*/ 164222 h 47"/>
              <a:gd name="T18" fmla="*/ 154635 w 341"/>
              <a:gd name="T19" fmla="*/ 9660 h 47"/>
              <a:gd name="T20" fmla="*/ 231952 w 341"/>
              <a:gd name="T21" fmla="*/ 0 h 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1" h="47">
                <a:moveTo>
                  <a:pt x="24" y="0"/>
                </a:moveTo>
                <a:cubicBezTo>
                  <a:pt x="318" y="0"/>
                  <a:pt x="318" y="0"/>
                  <a:pt x="318" y="0"/>
                </a:cubicBezTo>
                <a:cubicBezTo>
                  <a:pt x="325" y="0"/>
                  <a:pt x="331" y="3"/>
                  <a:pt x="335" y="9"/>
                </a:cubicBezTo>
                <a:cubicBezTo>
                  <a:pt x="340" y="15"/>
                  <a:pt x="341" y="22"/>
                  <a:pt x="339" y="29"/>
                </a:cubicBezTo>
                <a:cubicBezTo>
                  <a:pt x="337" y="37"/>
                  <a:pt x="332" y="43"/>
                  <a:pt x="324" y="45"/>
                </a:cubicBezTo>
                <a:cubicBezTo>
                  <a:pt x="322" y="46"/>
                  <a:pt x="319" y="47"/>
                  <a:pt x="316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16" y="46"/>
                  <a:pt x="10" y="43"/>
                  <a:pt x="5" y="37"/>
                </a:cubicBezTo>
                <a:cubicBezTo>
                  <a:pt x="1" y="31"/>
                  <a:pt x="0" y="25"/>
                  <a:pt x="1" y="17"/>
                </a:cubicBezTo>
                <a:cubicBezTo>
                  <a:pt x="4" y="10"/>
                  <a:pt x="9" y="4"/>
                  <a:pt x="16" y="1"/>
                </a:cubicBezTo>
                <a:cubicBezTo>
                  <a:pt x="19" y="0"/>
                  <a:pt x="21" y="0"/>
                  <a:pt x="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38"/>
          <p:cNvSpPr/>
          <p:nvPr/>
        </p:nvSpPr>
        <p:spPr bwMode="auto">
          <a:xfrm>
            <a:off x="2049285" y="1866665"/>
            <a:ext cx="4248938" cy="370801"/>
          </a:xfrm>
          <a:custGeom>
            <a:avLst/>
            <a:gdLst>
              <a:gd name="T0" fmla="*/ 135295 w 320"/>
              <a:gd name="T1" fmla="*/ 0 h 28"/>
              <a:gd name="T2" fmla="*/ 2957155 w 320"/>
              <a:gd name="T3" fmla="*/ 0 h 28"/>
              <a:gd name="T4" fmla="*/ 3092450 w 320"/>
              <a:gd name="T5" fmla="*/ 134938 h 28"/>
              <a:gd name="T6" fmla="*/ 3092450 w 320"/>
              <a:gd name="T7" fmla="*/ 134938 h 28"/>
              <a:gd name="T8" fmla="*/ 2957155 w 320"/>
              <a:gd name="T9" fmla="*/ 269875 h 28"/>
              <a:gd name="T10" fmla="*/ 135295 w 320"/>
              <a:gd name="T11" fmla="*/ 269875 h 28"/>
              <a:gd name="T12" fmla="*/ 0 w 320"/>
              <a:gd name="T13" fmla="*/ 134938 h 28"/>
              <a:gd name="T14" fmla="*/ 0 w 320"/>
              <a:gd name="T15" fmla="*/ 134938 h 28"/>
              <a:gd name="T16" fmla="*/ 135295 w 320"/>
              <a:gd name="T17" fmla="*/ 0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0" h="28">
                <a:moveTo>
                  <a:pt x="14" y="0"/>
                </a:moveTo>
                <a:cubicBezTo>
                  <a:pt x="306" y="0"/>
                  <a:pt x="306" y="0"/>
                  <a:pt x="306" y="0"/>
                </a:cubicBezTo>
                <a:cubicBezTo>
                  <a:pt x="314" y="0"/>
                  <a:pt x="320" y="7"/>
                  <a:pt x="320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0" y="22"/>
                  <a:pt x="314" y="28"/>
                  <a:pt x="306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39"/>
          <p:cNvSpPr/>
          <p:nvPr/>
        </p:nvSpPr>
        <p:spPr bwMode="auto">
          <a:xfrm>
            <a:off x="2049285" y="1866665"/>
            <a:ext cx="1762393" cy="3708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Freeform 40"/>
          <p:cNvSpPr/>
          <p:nvPr/>
        </p:nvSpPr>
        <p:spPr bwMode="auto">
          <a:xfrm>
            <a:off x="1916234" y="2848196"/>
            <a:ext cx="4528129" cy="623817"/>
          </a:xfrm>
          <a:custGeom>
            <a:avLst/>
            <a:gdLst>
              <a:gd name="T0" fmla="*/ 231952 w 341"/>
              <a:gd name="T1" fmla="*/ 0 h 47"/>
              <a:gd name="T2" fmla="*/ 3073363 w 341"/>
              <a:gd name="T3" fmla="*/ 0 h 47"/>
              <a:gd name="T4" fmla="*/ 3237662 w 341"/>
              <a:gd name="T5" fmla="*/ 96601 h 47"/>
              <a:gd name="T6" fmla="*/ 3276321 w 341"/>
              <a:gd name="T7" fmla="*/ 289803 h 47"/>
              <a:gd name="T8" fmla="*/ 3131351 w 341"/>
              <a:gd name="T9" fmla="*/ 444365 h 47"/>
              <a:gd name="T10" fmla="*/ 3054033 w 341"/>
              <a:gd name="T11" fmla="*/ 454025 h 47"/>
              <a:gd name="T12" fmla="*/ 222287 w 341"/>
              <a:gd name="T13" fmla="*/ 454025 h 47"/>
              <a:gd name="T14" fmla="*/ 48323 w 341"/>
              <a:gd name="T15" fmla="*/ 367084 h 47"/>
              <a:gd name="T16" fmla="*/ 9665 w 341"/>
              <a:gd name="T17" fmla="*/ 173882 h 47"/>
              <a:gd name="T18" fmla="*/ 154635 w 341"/>
              <a:gd name="T19" fmla="*/ 19320 h 47"/>
              <a:gd name="T20" fmla="*/ 231952 w 341"/>
              <a:gd name="T21" fmla="*/ 0 h 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1" h="47">
                <a:moveTo>
                  <a:pt x="24" y="0"/>
                </a:moveTo>
                <a:cubicBezTo>
                  <a:pt x="122" y="0"/>
                  <a:pt x="220" y="0"/>
                  <a:pt x="318" y="0"/>
                </a:cubicBezTo>
                <a:cubicBezTo>
                  <a:pt x="325" y="1"/>
                  <a:pt x="331" y="4"/>
                  <a:pt x="335" y="10"/>
                </a:cubicBezTo>
                <a:cubicBezTo>
                  <a:pt x="340" y="16"/>
                  <a:pt x="341" y="22"/>
                  <a:pt x="339" y="30"/>
                </a:cubicBezTo>
                <a:cubicBezTo>
                  <a:pt x="337" y="37"/>
                  <a:pt x="332" y="43"/>
                  <a:pt x="324" y="46"/>
                </a:cubicBezTo>
                <a:cubicBezTo>
                  <a:pt x="322" y="47"/>
                  <a:pt x="319" y="47"/>
                  <a:pt x="316" y="47"/>
                </a:cubicBezTo>
                <a:cubicBezTo>
                  <a:pt x="219" y="47"/>
                  <a:pt x="121" y="47"/>
                  <a:pt x="23" y="47"/>
                </a:cubicBezTo>
                <a:cubicBezTo>
                  <a:pt x="16" y="47"/>
                  <a:pt x="10" y="44"/>
                  <a:pt x="5" y="38"/>
                </a:cubicBezTo>
                <a:cubicBezTo>
                  <a:pt x="1" y="32"/>
                  <a:pt x="0" y="25"/>
                  <a:pt x="1" y="18"/>
                </a:cubicBezTo>
                <a:cubicBezTo>
                  <a:pt x="4" y="10"/>
                  <a:pt x="9" y="5"/>
                  <a:pt x="16" y="2"/>
                </a:cubicBezTo>
                <a:cubicBezTo>
                  <a:pt x="19" y="1"/>
                  <a:pt x="21" y="0"/>
                  <a:pt x="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41"/>
          <p:cNvSpPr/>
          <p:nvPr/>
        </p:nvSpPr>
        <p:spPr bwMode="auto">
          <a:xfrm>
            <a:off x="2049285" y="2981247"/>
            <a:ext cx="4248938" cy="372981"/>
          </a:xfrm>
          <a:custGeom>
            <a:avLst/>
            <a:gdLst>
              <a:gd name="T0" fmla="*/ 135295 w 320"/>
              <a:gd name="T1" fmla="*/ 0 h 28"/>
              <a:gd name="T2" fmla="*/ 2957155 w 320"/>
              <a:gd name="T3" fmla="*/ 0 h 28"/>
              <a:gd name="T4" fmla="*/ 3092450 w 320"/>
              <a:gd name="T5" fmla="*/ 135732 h 28"/>
              <a:gd name="T6" fmla="*/ 3092450 w 320"/>
              <a:gd name="T7" fmla="*/ 135732 h 28"/>
              <a:gd name="T8" fmla="*/ 2957155 w 320"/>
              <a:gd name="T9" fmla="*/ 271463 h 28"/>
              <a:gd name="T10" fmla="*/ 135295 w 320"/>
              <a:gd name="T11" fmla="*/ 271463 h 28"/>
              <a:gd name="T12" fmla="*/ 0 w 320"/>
              <a:gd name="T13" fmla="*/ 135732 h 28"/>
              <a:gd name="T14" fmla="*/ 0 w 320"/>
              <a:gd name="T15" fmla="*/ 135732 h 28"/>
              <a:gd name="T16" fmla="*/ 135295 w 320"/>
              <a:gd name="T17" fmla="*/ 0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0" h="28">
                <a:moveTo>
                  <a:pt x="14" y="0"/>
                </a:moveTo>
                <a:cubicBezTo>
                  <a:pt x="112" y="0"/>
                  <a:pt x="209" y="0"/>
                  <a:pt x="306" y="0"/>
                </a:cubicBezTo>
                <a:cubicBezTo>
                  <a:pt x="314" y="0"/>
                  <a:pt x="320" y="6"/>
                  <a:pt x="320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0" y="22"/>
                  <a:pt x="314" y="28"/>
                  <a:pt x="306" y="28"/>
                </a:cubicBezTo>
                <a:cubicBezTo>
                  <a:pt x="209" y="28"/>
                  <a:pt x="11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42"/>
          <p:cNvSpPr/>
          <p:nvPr/>
        </p:nvSpPr>
        <p:spPr bwMode="auto">
          <a:xfrm>
            <a:off x="1916234" y="3964960"/>
            <a:ext cx="4528129" cy="623817"/>
          </a:xfrm>
          <a:custGeom>
            <a:avLst/>
            <a:gdLst>
              <a:gd name="T0" fmla="*/ 231952 w 341"/>
              <a:gd name="T1" fmla="*/ 0 h 47"/>
              <a:gd name="T2" fmla="*/ 3073363 w 341"/>
              <a:gd name="T3" fmla="*/ 0 h 47"/>
              <a:gd name="T4" fmla="*/ 3237662 w 341"/>
              <a:gd name="T5" fmla="*/ 86941 h 47"/>
              <a:gd name="T6" fmla="*/ 3276321 w 341"/>
              <a:gd name="T7" fmla="*/ 280143 h 47"/>
              <a:gd name="T8" fmla="*/ 3131351 w 341"/>
              <a:gd name="T9" fmla="*/ 444365 h 47"/>
              <a:gd name="T10" fmla="*/ 3054033 w 341"/>
              <a:gd name="T11" fmla="*/ 454025 h 47"/>
              <a:gd name="T12" fmla="*/ 222287 w 341"/>
              <a:gd name="T13" fmla="*/ 454025 h 47"/>
              <a:gd name="T14" fmla="*/ 48323 w 341"/>
              <a:gd name="T15" fmla="*/ 367084 h 47"/>
              <a:gd name="T16" fmla="*/ 9665 w 341"/>
              <a:gd name="T17" fmla="*/ 164222 h 47"/>
              <a:gd name="T18" fmla="*/ 154635 w 341"/>
              <a:gd name="T19" fmla="*/ 9660 h 47"/>
              <a:gd name="T20" fmla="*/ 231952 w 341"/>
              <a:gd name="T21" fmla="*/ 0 h 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1" h="47">
                <a:moveTo>
                  <a:pt x="24" y="0"/>
                </a:moveTo>
                <a:cubicBezTo>
                  <a:pt x="122" y="0"/>
                  <a:pt x="220" y="0"/>
                  <a:pt x="318" y="0"/>
                </a:cubicBezTo>
                <a:cubicBezTo>
                  <a:pt x="325" y="0"/>
                  <a:pt x="331" y="3"/>
                  <a:pt x="335" y="9"/>
                </a:cubicBezTo>
                <a:cubicBezTo>
                  <a:pt x="340" y="15"/>
                  <a:pt x="341" y="22"/>
                  <a:pt x="339" y="29"/>
                </a:cubicBezTo>
                <a:cubicBezTo>
                  <a:pt x="337" y="37"/>
                  <a:pt x="332" y="43"/>
                  <a:pt x="324" y="46"/>
                </a:cubicBezTo>
                <a:cubicBezTo>
                  <a:pt x="322" y="46"/>
                  <a:pt x="319" y="47"/>
                  <a:pt x="316" y="47"/>
                </a:cubicBezTo>
                <a:cubicBezTo>
                  <a:pt x="219" y="47"/>
                  <a:pt x="121" y="47"/>
                  <a:pt x="23" y="47"/>
                </a:cubicBezTo>
                <a:cubicBezTo>
                  <a:pt x="16" y="46"/>
                  <a:pt x="10" y="43"/>
                  <a:pt x="5" y="38"/>
                </a:cubicBezTo>
                <a:cubicBezTo>
                  <a:pt x="1" y="31"/>
                  <a:pt x="0" y="25"/>
                  <a:pt x="1" y="17"/>
                </a:cubicBezTo>
                <a:cubicBezTo>
                  <a:pt x="4" y="10"/>
                  <a:pt x="9" y="4"/>
                  <a:pt x="16" y="1"/>
                </a:cubicBezTo>
                <a:cubicBezTo>
                  <a:pt x="19" y="0"/>
                  <a:pt x="21" y="0"/>
                  <a:pt x="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43"/>
          <p:cNvSpPr/>
          <p:nvPr/>
        </p:nvSpPr>
        <p:spPr bwMode="auto">
          <a:xfrm>
            <a:off x="2049285" y="4082742"/>
            <a:ext cx="4248938" cy="386070"/>
          </a:xfrm>
          <a:custGeom>
            <a:avLst/>
            <a:gdLst>
              <a:gd name="T0" fmla="*/ 135295 w 320"/>
              <a:gd name="T1" fmla="*/ 0 h 29"/>
              <a:gd name="T2" fmla="*/ 2957155 w 320"/>
              <a:gd name="T3" fmla="*/ 0 h 29"/>
              <a:gd name="T4" fmla="*/ 3092450 w 320"/>
              <a:gd name="T5" fmla="*/ 135649 h 29"/>
              <a:gd name="T6" fmla="*/ 3092450 w 320"/>
              <a:gd name="T7" fmla="*/ 135649 h 29"/>
              <a:gd name="T8" fmla="*/ 2957155 w 320"/>
              <a:gd name="T9" fmla="*/ 280988 h 29"/>
              <a:gd name="T10" fmla="*/ 135295 w 320"/>
              <a:gd name="T11" fmla="*/ 280988 h 29"/>
              <a:gd name="T12" fmla="*/ 0 w 320"/>
              <a:gd name="T13" fmla="*/ 135649 h 29"/>
              <a:gd name="T14" fmla="*/ 0 w 320"/>
              <a:gd name="T15" fmla="*/ 135649 h 29"/>
              <a:gd name="T16" fmla="*/ 135295 w 320"/>
              <a:gd name="T17" fmla="*/ 0 h 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0" h="29">
                <a:moveTo>
                  <a:pt x="14" y="0"/>
                </a:moveTo>
                <a:cubicBezTo>
                  <a:pt x="112" y="0"/>
                  <a:pt x="209" y="0"/>
                  <a:pt x="306" y="0"/>
                </a:cubicBezTo>
                <a:cubicBezTo>
                  <a:pt x="314" y="0"/>
                  <a:pt x="320" y="7"/>
                  <a:pt x="320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0" y="22"/>
                  <a:pt x="314" y="29"/>
                  <a:pt x="306" y="29"/>
                </a:cubicBezTo>
                <a:cubicBezTo>
                  <a:pt x="209" y="29"/>
                  <a:pt x="112" y="29"/>
                  <a:pt x="14" y="29"/>
                </a:cubicBezTo>
                <a:cubicBezTo>
                  <a:pt x="6" y="29"/>
                  <a:pt x="0" y="22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44"/>
          <p:cNvSpPr/>
          <p:nvPr/>
        </p:nvSpPr>
        <p:spPr bwMode="auto">
          <a:xfrm>
            <a:off x="1916234" y="5066455"/>
            <a:ext cx="4528129" cy="636904"/>
          </a:xfrm>
          <a:custGeom>
            <a:avLst/>
            <a:gdLst>
              <a:gd name="T0" fmla="*/ 231952 w 341"/>
              <a:gd name="T1" fmla="*/ 0 h 48"/>
              <a:gd name="T2" fmla="*/ 3073363 w 341"/>
              <a:gd name="T3" fmla="*/ 0 h 48"/>
              <a:gd name="T4" fmla="*/ 3237662 w 341"/>
              <a:gd name="T5" fmla="*/ 96573 h 48"/>
              <a:gd name="T6" fmla="*/ 3276321 w 341"/>
              <a:gd name="T7" fmla="*/ 289719 h 48"/>
              <a:gd name="T8" fmla="*/ 3131351 w 341"/>
              <a:gd name="T9" fmla="*/ 444235 h 48"/>
              <a:gd name="T10" fmla="*/ 3054033 w 341"/>
              <a:gd name="T11" fmla="*/ 463550 h 48"/>
              <a:gd name="T12" fmla="*/ 222287 w 341"/>
              <a:gd name="T13" fmla="*/ 463550 h 48"/>
              <a:gd name="T14" fmla="*/ 48323 w 341"/>
              <a:gd name="T15" fmla="*/ 366977 h 48"/>
              <a:gd name="T16" fmla="*/ 9665 w 341"/>
              <a:gd name="T17" fmla="*/ 173831 h 48"/>
              <a:gd name="T18" fmla="*/ 154635 w 341"/>
              <a:gd name="T19" fmla="*/ 19315 h 48"/>
              <a:gd name="T20" fmla="*/ 231952 w 341"/>
              <a:gd name="T21" fmla="*/ 0 h 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1" h="48">
                <a:moveTo>
                  <a:pt x="24" y="0"/>
                </a:moveTo>
                <a:cubicBezTo>
                  <a:pt x="318" y="0"/>
                  <a:pt x="318" y="0"/>
                  <a:pt x="318" y="0"/>
                </a:cubicBezTo>
                <a:cubicBezTo>
                  <a:pt x="325" y="1"/>
                  <a:pt x="331" y="4"/>
                  <a:pt x="335" y="10"/>
                </a:cubicBezTo>
                <a:cubicBezTo>
                  <a:pt x="340" y="16"/>
                  <a:pt x="341" y="23"/>
                  <a:pt x="339" y="30"/>
                </a:cubicBezTo>
                <a:cubicBezTo>
                  <a:pt x="337" y="38"/>
                  <a:pt x="332" y="43"/>
                  <a:pt x="324" y="46"/>
                </a:cubicBezTo>
                <a:cubicBezTo>
                  <a:pt x="322" y="47"/>
                  <a:pt x="319" y="47"/>
                  <a:pt x="316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16" y="47"/>
                  <a:pt x="10" y="44"/>
                  <a:pt x="5" y="38"/>
                </a:cubicBezTo>
                <a:cubicBezTo>
                  <a:pt x="1" y="32"/>
                  <a:pt x="0" y="25"/>
                  <a:pt x="1" y="18"/>
                </a:cubicBezTo>
                <a:cubicBezTo>
                  <a:pt x="4" y="10"/>
                  <a:pt x="9" y="5"/>
                  <a:pt x="16" y="2"/>
                </a:cubicBezTo>
                <a:cubicBezTo>
                  <a:pt x="19" y="1"/>
                  <a:pt x="21" y="0"/>
                  <a:pt x="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45"/>
          <p:cNvSpPr/>
          <p:nvPr/>
        </p:nvSpPr>
        <p:spPr bwMode="auto">
          <a:xfrm>
            <a:off x="2049285" y="5199508"/>
            <a:ext cx="4248938" cy="370801"/>
          </a:xfrm>
          <a:custGeom>
            <a:avLst/>
            <a:gdLst>
              <a:gd name="T0" fmla="*/ 135295 w 320"/>
              <a:gd name="T1" fmla="*/ 0 h 28"/>
              <a:gd name="T2" fmla="*/ 2957155 w 320"/>
              <a:gd name="T3" fmla="*/ 0 h 28"/>
              <a:gd name="T4" fmla="*/ 3092450 w 320"/>
              <a:gd name="T5" fmla="*/ 134938 h 28"/>
              <a:gd name="T6" fmla="*/ 3092450 w 320"/>
              <a:gd name="T7" fmla="*/ 134938 h 28"/>
              <a:gd name="T8" fmla="*/ 2957155 w 320"/>
              <a:gd name="T9" fmla="*/ 269875 h 28"/>
              <a:gd name="T10" fmla="*/ 135295 w 320"/>
              <a:gd name="T11" fmla="*/ 269875 h 28"/>
              <a:gd name="T12" fmla="*/ 0 w 320"/>
              <a:gd name="T13" fmla="*/ 134938 h 28"/>
              <a:gd name="T14" fmla="*/ 0 w 320"/>
              <a:gd name="T15" fmla="*/ 134938 h 28"/>
              <a:gd name="T16" fmla="*/ 135295 w 320"/>
              <a:gd name="T17" fmla="*/ 0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0" h="28">
                <a:moveTo>
                  <a:pt x="14" y="0"/>
                </a:moveTo>
                <a:cubicBezTo>
                  <a:pt x="306" y="0"/>
                  <a:pt x="306" y="0"/>
                  <a:pt x="306" y="0"/>
                </a:cubicBezTo>
                <a:cubicBezTo>
                  <a:pt x="314" y="0"/>
                  <a:pt x="320" y="6"/>
                  <a:pt x="320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0" y="22"/>
                  <a:pt x="314" y="28"/>
                  <a:pt x="306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46"/>
          <p:cNvSpPr/>
          <p:nvPr/>
        </p:nvSpPr>
        <p:spPr bwMode="auto">
          <a:xfrm>
            <a:off x="2049286" y="2981247"/>
            <a:ext cx="1487565" cy="3729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Freeform 47"/>
          <p:cNvSpPr/>
          <p:nvPr/>
        </p:nvSpPr>
        <p:spPr bwMode="auto">
          <a:xfrm>
            <a:off x="2049285" y="4082742"/>
            <a:ext cx="3612034" cy="3860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Freeform 48"/>
          <p:cNvSpPr/>
          <p:nvPr/>
        </p:nvSpPr>
        <p:spPr bwMode="auto">
          <a:xfrm>
            <a:off x="2049285" y="5199508"/>
            <a:ext cx="2855165" cy="37080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993595" y="1766329"/>
            <a:ext cx="868110" cy="54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2000" b="1">
                <a:solidFill>
                  <a:schemeClr val="accent1"/>
                </a:solidFill>
              </a:rPr>
              <a:t>63%</a:t>
            </a:r>
          </a:p>
        </p:txBody>
      </p:sp>
      <p:sp>
        <p:nvSpPr>
          <p:cNvPr id="19" name="TextBox 29"/>
          <p:cNvSpPr txBox="1">
            <a:spLocks noChangeArrowheads="1"/>
          </p:cNvSpPr>
          <p:nvPr/>
        </p:nvSpPr>
        <p:spPr bwMode="auto">
          <a:xfrm>
            <a:off x="1006682" y="2891818"/>
            <a:ext cx="868110" cy="54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2000" b="1">
                <a:solidFill>
                  <a:schemeClr val="accent2"/>
                </a:solidFill>
              </a:rPr>
              <a:t>35%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1015407" y="3995495"/>
            <a:ext cx="868110" cy="549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000" b="1" dirty="0">
                <a:solidFill>
                  <a:schemeClr val="accent3"/>
                </a:solidFill>
              </a:rPr>
              <a:t>84%</a:t>
            </a:r>
          </a:p>
        </p:txBody>
      </p:sp>
      <p:sp>
        <p:nvSpPr>
          <p:cNvPr id="21" name="TextBox 31"/>
          <p:cNvSpPr txBox="1"/>
          <p:nvPr/>
        </p:nvSpPr>
        <p:spPr>
          <a:xfrm>
            <a:off x="1006682" y="5120984"/>
            <a:ext cx="868110" cy="549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000" b="1" dirty="0">
                <a:solidFill>
                  <a:schemeClr val="accent4"/>
                </a:solidFill>
              </a:rPr>
              <a:t>67%</a:t>
            </a:r>
          </a:p>
        </p:txBody>
      </p:sp>
      <p:sp>
        <p:nvSpPr>
          <p:cNvPr id="24" name="矩形 23"/>
          <p:cNvSpPr/>
          <p:nvPr/>
        </p:nvSpPr>
        <p:spPr>
          <a:xfrm>
            <a:off x="6943853" y="1650832"/>
            <a:ext cx="48219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合伙人是指投资组成合伙企业，参与合伙经营的组织和个人，是合伙企业的主体，了解合伙企业首先要了解合伙人。合伙人在法学中是一个比较普通的概念，通常是指以其资产进行合伙投资，参与合伙经营，依协议享受权利，承担义务，并对企业债务承担无限（或有限）责任的自然人或法人。</a:t>
            </a:r>
          </a:p>
        </p:txBody>
      </p:sp>
      <p:sp>
        <p:nvSpPr>
          <p:cNvPr id="25" name="矩形 24"/>
          <p:cNvSpPr/>
          <p:nvPr/>
        </p:nvSpPr>
        <p:spPr>
          <a:xfrm>
            <a:off x="6952578" y="4028955"/>
            <a:ext cx="48219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合伙人是指投资组成合伙企业，参与合伙经营的组织和个人，是合伙企业的主体，了解合伙企业首先要了解合伙人。合伙人在法学中是一个比较普通的概念，通常是指以其资产进行合伙投资，参与合伙经营，依协议享受权利，承担义务，并对企业债务承担无限（或有限）责任的自然人或法人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doors dir="ver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1859151" y="2457157"/>
            <a:ext cx="219561" cy="35945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2074825" y="2457157"/>
            <a:ext cx="219563" cy="35945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2290503" y="2457157"/>
            <a:ext cx="219561" cy="35945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2504236" y="2457157"/>
            <a:ext cx="219561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719910" y="2457157"/>
            <a:ext cx="219563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2935588" y="2457157"/>
            <a:ext cx="219561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3580673" y="2457157"/>
            <a:ext cx="219561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3149321" y="2457157"/>
            <a:ext cx="221505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796347" y="2457157"/>
            <a:ext cx="219563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3364995" y="2457157"/>
            <a:ext cx="219563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859151" y="3358721"/>
            <a:ext cx="219561" cy="35751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2074825" y="3358721"/>
            <a:ext cx="219563" cy="35751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2290503" y="3358721"/>
            <a:ext cx="219561" cy="35751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2504236" y="3358721"/>
            <a:ext cx="219561" cy="35751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2719910" y="3358721"/>
            <a:ext cx="219563" cy="35751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2935588" y="3358721"/>
            <a:ext cx="219561" cy="35751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580673" y="3358721"/>
            <a:ext cx="219561" cy="35751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149321" y="3358721"/>
            <a:ext cx="221505" cy="35751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>
            <a:off x="3796347" y="3358721"/>
            <a:ext cx="219563" cy="35751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3364995" y="3358721"/>
            <a:ext cx="219563" cy="35751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文本框 92"/>
          <p:cNvSpPr txBox="1">
            <a:spLocks noChangeArrowheads="1"/>
          </p:cNvSpPr>
          <p:nvPr/>
        </p:nvSpPr>
        <p:spPr bwMode="auto">
          <a:xfrm>
            <a:off x="3944018" y="2457157"/>
            <a:ext cx="806357" cy="35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>
                <a:latin typeface="+mn-lt"/>
              </a:rPr>
              <a:t>30</a:t>
            </a:r>
            <a:r>
              <a:rPr lang="en-US" altLang="zh-CN" sz="1400">
                <a:latin typeface="+mn-lt"/>
              </a:rPr>
              <a:t>%</a:t>
            </a:r>
            <a:endParaRPr lang="zh-CN" altLang="en-US" sz="1400">
              <a:latin typeface="+mn-lt"/>
            </a:endParaRPr>
          </a:p>
        </p:txBody>
      </p:sp>
      <p:sp>
        <p:nvSpPr>
          <p:cNvPr id="23" name="文本框 93"/>
          <p:cNvSpPr txBox="1">
            <a:spLocks noChangeArrowheads="1"/>
          </p:cNvSpPr>
          <p:nvPr/>
        </p:nvSpPr>
        <p:spPr bwMode="auto">
          <a:xfrm>
            <a:off x="3944018" y="3358721"/>
            <a:ext cx="806357" cy="35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>
                <a:latin typeface="+mn-lt"/>
              </a:rPr>
              <a:t>70</a:t>
            </a:r>
            <a:r>
              <a:rPr lang="en-US" altLang="zh-CN" sz="1400">
                <a:latin typeface="+mn-lt"/>
              </a:rPr>
              <a:t>%</a:t>
            </a:r>
            <a:endParaRPr lang="zh-CN" altLang="en-US" sz="1400">
              <a:latin typeface="+mn-lt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1864978" y="1736293"/>
            <a:ext cx="779154" cy="33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600">
                <a:solidFill>
                  <a:schemeClr val="accent1"/>
                </a:solidFill>
                <a:latin typeface="+mn-ea"/>
                <a:ea typeface="+mn-ea"/>
              </a:rPr>
              <a:t>用户</a:t>
            </a:r>
            <a:r>
              <a:rPr lang="en-US" altLang="zh-CN" sz="160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endParaRPr lang="zh-CN" altLang="en-US" sz="160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864979" y="1736293"/>
            <a:ext cx="7760450" cy="0"/>
          </a:xfrm>
          <a:prstGeom prst="line">
            <a:avLst/>
          </a:prstGeom>
          <a:ln cap="rnd">
            <a:solidFill>
              <a:srgbClr val="C4C4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864979" y="2072437"/>
            <a:ext cx="7760450" cy="0"/>
          </a:xfrm>
          <a:prstGeom prst="line">
            <a:avLst/>
          </a:prstGeom>
          <a:ln cap="rnd">
            <a:solidFill>
              <a:srgbClr val="C4C4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5"/>
          <p:cNvSpPr txBox="1">
            <a:spLocks noChangeArrowheads="1"/>
          </p:cNvSpPr>
          <p:nvPr/>
        </p:nvSpPr>
        <p:spPr bwMode="auto">
          <a:xfrm>
            <a:off x="8933710" y="1736293"/>
            <a:ext cx="691718" cy="33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600">
                <a:solidFill>
                  <a:schemeClr val="accent2"/>
                </a:solidFill>
                <a:latin typeface="+mn-ea"/>
                <a:ea typeface="+mn-ea"/>
              </a:rPr>
              <a:t>用户</a:t>
            </a:r>
            <a:r>
              <a:rPr lang="en-US" altLang="zh-CN" sz="1600">
                <a:solidFill>
                  <a:schemeClr val="accent2"/>
                </a:solidFill>
                <a:latin typeface="+mn-ea"/>
                <a:ea typeface="+mn-ea"/>
              </a:rPr>
              <a:t>2</a:t>
            </a:r>
            <a:endParaRPr lang="zh-CN" altLang="en-US" sz="160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6732263" y="2457157"/>
            <a:ext cx="221505" cy="35945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>
            <a:off x="6947937" y="2457157"/>
            <a:ext cx="219563" cy="35945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>
            <a:off x="7163615" y="2457157"/>
            <a:ext cx="219561" cy="35945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>
            <a:off x="7379289" y="2457157"/>
            <a:ext cx="219563" cy="35945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7593022" y="2457157"/>
            <a:ext cx="219563" cy="35945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平行四边形 32"/>
          <p:cNvSpPr/>
          <p:nvPr/>
        </p:nvSpPr>
        <p:spPr>
          <a:xfrm>
            <a:off x="7808699" y="2457157"/>
            <a:ext cx="219561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>
            <a:off x="8453784" y="2457157"/>
            <a:ext cx="219561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>
            <a:off x="8024374" y="2457157"/>
            <a:ext cx="219563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>
            <a:off x="8669459" y="2457157"/>
            <a:ext cx="219563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8238108" y="2457157"/>
            <a:ext cx="221505" cy="359459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平行四边形 37"/>
          <p:cNvSpPr/>
          <p:nvPr/>
        </p:nvSpPr>
        <p:spPr>
          <a:xfrm>
            <a:off x="6732263" y="3358721"/>
            <a:ext cx="221505" cy="357517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平行四边形 38"/>
          <p:cNvSpPr/>
          <p:nvPr/>
        </p:nvSpPr>
        <p:spPr>
          <a:xfrm>
            <a:off x="6947937" y="3358721"/>
            <a:ext cx="219563" cy="357517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>
            <a:off x="7163615" y="3358721"/>
            <a:ext cx="219561" cy="357517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平行四边形 40"/>
          <p:cNvSpPr/>
          <p:nvPr/>
        </p:nvSpPr>
        <p:spPr>
          <a:xfrm>
            <a:off x="7379289" y="3358721"/>
            <a:ext cx="219563" cy="357517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平行四边形 41"/>
          <p:cNvSpPr/>
          <p:nvPr/>
        </p:nvSpPr>
        <p:spPr>
          <a:xfrm>
            <a:off x="7593022" y="3358721"/>
            <a:ext cx="219563" cy="357517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平行四边形 42"/>
          <p:cNvSpPr/>
          <p:nvPr/>
        </p:nvSpPr>
        <p:spPr>
          <a:xfrm>
            <a:off x="7808699" y="3358721"/>
            <a:ext cx="219561" cy="35751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平行四边形 43"/>
          <p:cNvSpPr/>
          <p:nvPr/>
        </p:nvSpPr>
        <p:spPr>
          <a:xfrm>
            <a:off x="8453784" y="3358721"/>
            <a:ext cx="219561" cy="35751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平行四边形 44"/>
          <p:cNvSpPr/>
          <p:nvPr/>
        </p:nvSpPr>
        <p:spPr>
          <a:xfrm>
            <a:off x="8024374" y="3358721"/>
            <a:ext cx="219563" cy="35751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平行四边形 45"/>
          <p:cNvSpPr/>
          <p:nvPr/>
        </p:nvSpPr>
        <p:spPr>
          <a:xfrm>
            <a:off x="8669459" y="3358721"/>
            <a:ext cx="219563" cy="35751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平行四边形 46"/>
          <p:cNvSpPr/>
          <p:nvPr/>
        </p:nvSpPr>
        <p:spPr>
          <a:xfrm>
            <a:off x="8238108" y="3358721"/>
            <a:ext cx="221505" cy="35751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文本框 52"/>
          <p:cNvSpPr txBox="1">
            <a:spLocks noChangeArrowheads="1"/>
          </p:cNvSpPr>
          <p:nvPr/>
        </p:nvSpPr>
        <p:spPr bwMode="auto">
          <a:xfrm>
            <a:off x="8817129" y="2457157"/>
            <a:ext cx="808299" cy="35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>
                <a:latin typeface="+mn-lt"/>
              </a:rPr>
              <a:t>50</a:t>
            </a:r>
            <a:r>
              <a:rPr lang="en-US" altLang="zh-CN" sz="1400">
                <a:latin typeface="+mn-lt"/>
              </a:rPr>
              <a:t>%</a:t>
            </a:r>
            <a:endParaRPr lang="zh-CN" altLang="en-US" sz="1400">
              <a:latin typeface="+mn-lt"/>
            </a:endParaRPr>
          </a:p>
        </p:txBody>
      </p:sp>
      <p:sp>
        <p:nvSpPr>
          <p:cNvPr id="49" name="文本框 53"/>
          <p:cNvSpPr txBox="1">
            <a:spLocks noChangeArrowheads="1"/>
          </p:cNvSpPr>
          <p:nvPr/>
        </p:nvSpPr>
        <p:spPr bwMode="auto">
          <a:xfrm>
            <a:off x="8817129" y="3358721"/>
            <a:ext cx="808299" cy="35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>
                <a:latin typeface="+mn-lt"/>
              </a:rPr>
              <a:t>50</a:t>
            </a:r>
            <a:r>
              <a:rPr lang="en-US" altLang="zh-CN" sz="1400">
                <a:latin typeface="+mn-lt"/>
              </a:rPr>
              <a:t>%</a:t>
            </a:r>
            <a:endParaRPr lang="zh-CN" altLang="en-US" sz="1400">
              <a:latin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6314" y="1044575"/>
            <a:ext cx="928767" cy="376947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2" name="矩形 51"/>
          <p:cNvSpPr/>
          <p:nvPr/>
        </p:nvSpPr>
        <p:spPr>
          <a:xfrm>
            <a:off x="1592427" y="4867835"/>
            <a:ext cx="82786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合伙人是指投资组成合伙企业，参与合伙经营的组织和个人，是合伙企业的主体，了解合伙企业首先要了解合伙人。合伙人在法学中是一个比较普通的概念，通常是指以其资产进行合伙投资，参与合伙经营，依协议享受权利，承担义务，并对企业债务承担无限（或有限）责任的自然人或法人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00">
        <p14:doors dir="ver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61546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Placeholder 3"/>
          <p:cNvSpPr txBox="1"/>
          <p:nvPr/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04</a:t>
            </a:r>
            <a:endParaRPr lang="en-US" sz="11500" dirty="0">
              <a:solidFill>
                <a:srgbClr val="5B9BD5"/>
              </a:solidFill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19" name="文本框 58"/>
          <p:cNvSpPr txBox="1"/>
          <p:nvPr/>
        </p:nvSpPr>
        <p:spPr>
          <a:xfrm>
            <a:off x="3363007" y="3346450"/>
            <a:ext cx="3173890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请输入你的标题</a:t>
            </a:r>
          </a:p>
        </p:txBody>
      </p:sp>
      <p:sp>
        <p:nvSpPr>
          <p:cNvPr id="20" name="文本框 59"/>
          <p:cNvSpPr txBox="1"/>
          <p:nvPr/>
        </p:nvSpPr>
        <p:spPr>
          <a:xfrm>
            <a:off x="3363005" y="2773364"/>
            <a:ext cx="20982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zh-CN" sz="3200" dirty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Part </a:t>
            </a:r>
            <a:r>
              <a:rPr lang="en-US" altLang="zh-CN" sz="3200" dirty="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Four</a:t>
            </a:r>
            <a:endParaRPr lang="zh-CN" altLang="en-US" sz="3200" dirty="0">
              <a:solidFill>
                <a:srgbClr val="5B9BD5"/>
              </a:solidFill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21" name="等腰三角形 20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2" name="等腰三角形 21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3" name="等腰三角形 22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4" name="等腰三角形 23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5" name="等腰三角形 24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6" name="椭圆 25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7" name="椭圆 26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8" name="椭圆 27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9" name="等腰三角形 28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30" name="等腰三角形 29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cxnSp>
        <p:nvCxnSpPr>
          <p:cNvPr id="31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split orient="vert"/>
      </p:transition>
    </mc:Choice>
    <mc:Fallback>
      <p:transition spd="slow" advTm="1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>
            <a:off x="2506664" y="2681289"/>
            <a:ext cx="1895475" cy="1635125"/>
          </a:xfrm>
          <a:prstGeom prst="triangle">
            <a:avLst/>
          </a:prstGeom>
          <a:solidFill>
            <a:srgbClr val="00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目录</a:t>
            </a:r>
          </a:p>
        </p:txBody>
      </p:sp>
      <p:sp>
        <p:nvSpPr>
          <p:cNvPr id="22" name="等腰三角形 21"/>
          <p:cNvSpPr/>
          <p:nvPr/>
        </p:nvSpPr>
        <p:spPr>
          <a:xfrm>
            <a:off x="2287589" y="2422525"/>
            <a:ext cx="2333625" cy="2012950"/>
          </a:xfrm>
          <a:prstGeom prst="triangle">
            <a:avLst/>
          </a:prstGeom>
          <a:noFill/>
          <a:ln>
            <a:solidFill>
              <a:srgbClr val="0099EE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3454400" y="1"/>
            <a:ext cx="0" cy="2422525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454400" y="4448175"/>
            <a:ext cx="0" cy="2413000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1"/>
          <p:cNvSpPr txBox="1">
            <a:spLocks noChangeArrowheads="1"/>
          </p:cNvSpPr>
          <p:nvPr/>
        </p:nvSpPr>
        <p:spPr bwMode="auto">
          <a:xfrm>
            <a:off x="5897564" y="1789112"/>
            <a:ext cx="4244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81C8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5521326" y="1601789"/>
            <a:ext cx="498475" cy="649287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5322888" y="1312864"/>
            <a:ext cx="385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1</a:t>
            </a:r>
            <a:endParaRPr lang="zh-CN" altLang="en-US" sz="400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8" name="文本框 15"/>
          <p:cNvSpPr txBox="1">
            <a:spLocks noChangeArrowheads="1"/>
          </p:cNvSpPr>
          <p:nvPr/>
        </p:nvSpPr>
        <p:spPr bwMode="auto">
          <a:xfrm>
            <a:off x="5897564" y="2887662"/>
            <a:ext cx="4244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81C8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5521326" y="2698751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17"/>
          <p:cNvSpPr txBox="1">
            <a:spLocks noChangeArrowheads="1"/>
          </p:cNvSpPr>
          <p:nvPr/>
        </p:nvSpPr>
        <p:spPr bwMode="auto">
          <a:xfrm>
            <a:off x="5322888" y="2409826"/>
            <a:ext cx="385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2</a:t>
            </a:r>
            <a:endParaRPr lang="zh-CN" altLang="en-US" sz="400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1" name="文本框 19"/>
          <p:cNvSpPr txBox="1">
            <a:spLocks noChangeArrowheads="1"/>
          </p:cNvSpPr>
          <p:nvPr/>
        </p:nvSpPr>
        <p:spPr bwMode="auto">
          <a:xfrm>
            <a:off x="5897564" y="3986212"/>
            <a:ext cx="4244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81C8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521326" y="3797301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1"/>
          <p:cNvSpPr txBox="1">
            <a:spLocks noChangeArrowheads="1"/>
          </p:cNvSpPr>
          <p:nvPr/>
        </p:nvSpPr>
        <p:spPr bwMode="auto">
          <a:xfrm>
            <a:off x="5322888" y="3508376"/>
            <a:ext cx="385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3</a:t>
            </a:r>
            <a:endParaRPr lang="zh-CN" altLang="en-US" sz="400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4" name="文本框 23"/>
          <p:cNvSpPr txBox="1">
            <a:spLocks noChangeArrowheads="1"/>
          </p:cNvSpPr>
          <p:nvPr/>
        </p:nvSpPr>
        <p:spPr bwMode="auto">
          <a:xfrm>
            <a:off x="5897564" y="5084762"/>
            <a:ext cx="4244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81C8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5521326" y="4895850"/>
            <a:ext cx="498475" cy="649288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25"/>
          <p:cNvSpPr txBox="1">
            <a:spLocks noChangeArrowheads="1"/>
          </p:cNvSpPr>
          <p:nvPr/>
        </p:nvSpPr>
        <p:spPr bwMode="auto">
          <a:xfrm>
            <a:off x="5322888" y="4606926"/>
            <a:ext cx="385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4</a:t>
            </a:r>
            <a:endParaRPr lang="zh-CN" altLang="en-US" sz="400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/>
      <p:bldP spid="27" grpId="0"/>
      <p:bldP spid="28" grpId="0"/>
      <p:bldP spid="30" grpId="0"/>
      <p:bldP spid="31" grpId="0"/>
      <p:bldP spid="33" grpId="0"/>
      <p:bldP spid="3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4265487" y="3659641"/>
            <a:ext cx="3470289" cy="0"/>
          </a:xfrm>
          <a:prstGeom prst="line">
            <a:avLst/>
          </a:prstGeom>
          <a:noFill/>
          <a:ln w="3175">
            <a:solidFill>
              <a:srgbClr val="BCBCBC"/>
            </a:solidFill>
            <a:prstDash val="sysDash"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9"/>
          <p:cNvSpPr>
            <a:spLocks noChangeArrowheads="1"/>
          </p:cNvSpPr>
          <p:nvPr/>
        </p:nvSpPr>
        <p:spPr bwMode="auto">
          <a:xfrm>
            <a:off x="5394948" y="3064734"/>
            <a:ext cx="1185502" cy="1181192"/>
          </a:xfrm>
          <a:prstGeom prst="ellipse">
            <a:avLst/>
          </a:prstGeom>
          <a:solidFill>
            <a:schemeClr val="accent2"/>
          </a:solidFill>
          <a:ln w="635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</a:rPr>
              <a:t>标题</a:t>
            </a:r>
          </a:p>
        </p:txBody>
      </p:sp>
      <p:cxnSp>
        <p:nvCxnSpPr>
          <p:cNvPr id="4" name="AutoShape 13"/>
          <p:cNvCxnSpPr>
            <a:cxnSpLocks noChangeShapeType="1"/>
          </p:cNvCxnSpPr>
          <p:nvPr/>
        </p:nvCxnSpPr>
        <p:spPr bwMode="auto">
          <a:xfrm rot="10800000" flipH="1" flipV="1">
            <a:off x="7007230" y="1941741"/>
            <a:ext cx="2156" cy="3422869"/>
          </a:xfrm>
          <a:prstGeom prst="bentConnector3">
            <a:avLst>
              <a:gd name="adj1" fmla="val -13200005"/>
            </a:avLst>
          </a:prstGeom>
          <a:noFill/>
          <a:ln w="3175">
            <a:solidFill>
              <a:srgbClr val="BCBCBC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26"/>
          <p:cNvCxnSpPr>
            <a:cxnSpLocks noChangeShapeType="1"/>
          </p:cNvCxnSpPr>
          <p:nvPr/>
        </p:nvCxnSpPr>
        <p:spPr bwMode="auto">
          <a:xfrm rot="10800000" flipV="1">
            <a:off x="7405990" y="2711239"/>
            <a:ext cx="15088" cy="1855851"/>
          </a:xfrm>
          <a:prstGeom prst="bentConnector3">
            <a:avLst>
              <a:gd name="adj1" fmla="val 1420000"/>
            </a:avLst>
          </a:prstGeom>
          <a:noFill/>
          <a:ln w="3175">
            <a:solidFill>
              <a:srgbClr val="BCBCBC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6940411" y="1810258"/>
            <a:ext cx="258655" cy="2565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7362881" y="2573289"/>
            <a:ext cx="258655" cy="25865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7373658" y="4429140"/>
            <a:ext cx="258655" cy="25865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>
            <a:off x="6955499" y="5239593"/>
            <a:ext cx="260811" cy="25865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59"/>
          <p:cNvSpPr>
            <a:spLocks noChangeArrowheads="1"/>
          </p:cNvSpPr>
          <p:nvPr/>
        </p:nvSpPr>
        <p:spPr bwMode="auto">
          <a:xfrm>
            <a:off x="7587049" y="3528158"/>
            <a:ext cx="258655" cy="25865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276663" y="1698174"/>
            <a:ext cx="3170679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7690511" y="2452585"/>
            <a:ext cx="3170679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7910368" y="3424696"/>
            <a:ext cx="3170679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4" name="Text Box 53"/>
          <p:cNvSpPr txBox="1">
            <a:spLocks noChangeArrowheads="1"/>
          </p:cNvSpPr>
          <p:nvPr/>
        </p:nvSpPr>
        <p:spPr bwMode="auto">
          <a:xfrm>
            <a:off x="7722843" y="4317056"/>
            <a:ext cx="3170681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5" name="Text Box 53"/>
          <p:cNvSpPr txBox="1">
            <a:spLocks noChangeArrowheads="1"/>
          </p:cNvSpPr>
          <p:nvPr/>
        </p:nvSpPr>
        <p:spPr bwMode="auto">
          <a:xfrm>
            <a:off x="7298217" y="5123198"/>
            <a:ext cx="3170679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 rot="10800000" flipV="1">
            <a:off x="4925056" y="1941741"/>
            <a:ext cx="2156" cy="3422869"/>
          </a:xfrm>
          <a:prstGeom prst="bentConnector3">
            <a:avLst>
              <a:gd name="adj1" fmla="val -13200005"/>
            </a:avLst>
          </a:prstGeom>
          <a:noFill/>
          <a:ln w="3175">
            <a:solidFill>
              <a:srgbClr val="BCBCBC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</p:cNvCxnSpPr>
          <p:nvPr/>
        </p:nvCxnSpPr>
        <p:spPr bwMode="auto">
          <a:xfrm rot="10800000" flipH="1" flipV="1">
            <a:off x="4513364" y="2711239"/>
            <a:ext cx="15088" cy="1855851"/>
          </a:xfrm>
          <a:prstGeom prst="bentConnector3">
            <a:avLst>
              <a:gd name="adj1" fmla="val 1420000"/>
            </a:avLst>
          </a:prstGeom>
          <a:noFill/>
          <a:ln w="3175">
            <a:solidFill>
              <a:srgbClr val="BCBCBC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59"/>
          <p:cNvSpPr>
            <a:spLocks noChangeArrowheads="1"/>
          </p:cNvSpPr>
          <p:nvPr/>
        </p:nvSpPr>
        <p:spPr bwMode="auto">
          <a:xfrm flipH="1">
            <a:off x="4735376" y="1810258"/>
            <a:ext cx="258655" cy="2565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59"/>
          <p:cNvSpPr>
            <a:spLocks noChangeArrowheads="1"/>
          </p:cNvSpPr>
          <p:nvPr/>
        </p:nvSpPr>
        <p:spPr bwMode="auto">
          <a:xfrm flipH="1">
            <a:off x="4312906" y="2573289"/>
            <a:ext cx="258655" cy="25865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59"/>
          <p:cNvSpPr>
            <a:spLocks noChangeArrowheads="1"/>
          </p:cNvSpPr>
          <p:nvPr/>
        </p:nvSpPr>
        <p:spPr bwMode="auto">
          <a:xfrm flipH="1">
            <a:off x="4302129" y="4429140"/>
            <a:ext cx="258655" cy="25865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59"/>
          <p:cNvSpPr>
            <a:spLocks noChangeArrowheads="1"/>
          </p:cNvSpPr>
          <p:nvPr/>
        </p:nvSpPr>
        <p:spPr bwMode="auto">
          <a:xfrm flipH="1">
            <a:off x="4718132" y="5239593"/>
            <a:ext cx="260811" cy="25865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59"/>
          <p:cNvSpPr>
            <a:spLocks noChangeArrowheads="1"/>
          </p:cNvSpPr>
          <p:nvPr/>
        </p:nvSpPr>
        <p:spPr bwMode="auto">
          <a:xfrm flipH="1">
            <a:off x="4088738" y="3528158"/>
            <a:ext cx="258655" cy="25865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53"/>
          <p:cNvSpPr txBox="1">
            <a:spLocks noChangeArrowheads="1"/>
          </p:cNvSpPr>
          <p:nvPr/>
        </p:nvSpPr>
        <p:spPr bwMode="auto">
          <a:xfrm flipH="1">
            <a:off x="1487100" y="1698173"/>
            <a:ext cx="3170679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 flipH="1">
            <a:off x="1073252" y="2452584"/>
            <a:ext cx="3170679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 flipH="1">
            <a:off x="853395" y="3424696"/>
            <a:ext cx="3170679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26" name="Text Box 53"/>
          <p:cNvSpPr txBox="1">
            <a:spLocks noChangeArrowheads="1"/>
          </p:cNvSpPr>
          <p:nvPr/>
        </p:nvSpPr>
        <p:spPr bwMode="auto">
          <a:xfrm flipH="1">
            <a:off x="1040921" y="4317056"/>
            <a:ext cx="3170681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 flipH="1">
            <a:off x="1465545" y="5123198"/>
            <a:ext cx="3170679" cy="372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9pPr>
          </a:lstStyle>
          <a:p>
            <a:pPr marL="0" indent="0" algn="r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5000">
        <p14:warp dir="in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725137" y="1909397"/>
            <a:ext cx="5404102" cy="2974617"/>
          </a:xfrm>
          <a:custGeom>
            <a:avLst/>
            <a:gdLst>
              <a:gd name="connsiteX0" fmla="*/ 1828800 w 3644900"/>
              <a:gd name="connsiteY0" fmla="*/ 0 h 2006600"/>
              <a:gd name="connsiteX1" fmla="*/ 2755900 w 3644900"/>
              <a:gd name="connsiteY1" fmla="*/ 711200 h 2006600"/>
              <a:gd name="connsiteX2" fmla="*/ 3644900 w 3644900"/>
              <a:gd name="connsiteY2" fmla="*/ 1358900 h 2006600"/>
              <a:gd name="connsiteX3" fmla="*/ 2755900 w 3644900"/>
              <a:gd name="connsiteY3" fmla="*/ 2006600 h 2006600"/>
              <a:gd name="connsiteX4" fmla="*/ 1816100 w 3644900"/>
              <a:gd name="connsiteY4" fmla="*/ 1295400 h 2006600"/>
              <a:gd name="connsiteX5" fmla="*/ 914400 w 3644900"/>
              <a:gd name="connsiteY5" fmla="*/ 2006600 h 2006600"/>
              <a:gd name="connsiteX6" fmla="*/ 0 w 3644900"/>
              <a:gd name="connsiteY6" fmla="*/ 1320800 h 2006600"/>
              <a:gd name="connsiteX7" fmla="*/ 1828800 w 3644900"/>
              <a:gd name="connsiteY7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900" h="2006600">
                <a:moveTo>
                  <a:pt x="1828800" y="0"/>
                </a:moveTo>
                <a:lnTo>
                  <a:pt x="2755900" y="711200"/>
                </a:lnTo>
                <a:lnTo>
                  <a:pt x="3644900" y="1358900"/>
                </a:lnTo>
                <a:lnTo>
                  <a:pt x="2755900" y="2006600"/>
                </a:lnTo>
                <a:lnTo>
                  <a:pt x="1816100" y="1295400"/>
                </a:lnTo>
                <a:lnTo>
                  <a:pt x="914400" y="2006600"/>
                </a:lnTo>
                <a:lnTo>
                  <a:pt x="0" y="1320800"/>
                </a:lnTo>
                <a:lnTo>
                  <a:pt x="1828800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57173" y="1426505"/>
            <a:ext cx="972223" cy="97222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00686" y="2418043"/>
            <a:ext cx="970077" cy="970077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642053" y="3426753"/>
            <a:ext cx="972224" cy="97222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00686" y="4396830"/>
            <a:ext cx="970077" cy="97222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57173" y="3407435"/>
            <a:ext cx="972223" cy="972224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13659" y="4396830"/>
            <a:ext cx="972223" cy="97222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13659" y="2418043"/>
            <a:ext cx="972223" cy="970077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0" name="椭圆 9"/>
          <p:cNvSpPr/>
          <p:nvPr/>
        </p:nvSpPr>
        <p:spPr>
          <a:xfrm>
            <a:off x="2272289" y="3426753"/>
            <a:ext cx="970077" cy="972223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08618" y="922149"/>
            <a:ext cx="1837137" cy="4571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08618" y="4461216"/>
            <a:ext cx="1837137" cy="457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05102" y="2613345"/>
            <a:ext cx="1837137" cy="4571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42177" y="3673562"/>
            <a:ext cx="1837137" cy="4571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46474" y="2613345"/>
            <a:ext cx="1837137" cy="4571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2275" y="3684295"/>
            <a:ext cx="1837137" cy="457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71543" y="5474217"/>
            <a:ext cx="1837137" cy="457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873594" y="5474217"/>
            <a:ext cx="1837137" cy="457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5000">
        <p14:warp dir="in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5558037">
            <a:off x="3917178" y="2036539"/>
            <a:ext cx="859748" cy="409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18914838">
            <a:off x="4817866" y="2385507"/>
            <a:ext cx="1325688" cy="409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11906377">
            <a:off x="5063508" y="3541584"/>
            <a:ext cx="1325688" cy="4289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8485059">
            <a:off x="5350090" y="4775644"/>
            <a:ext cx="1327638" cy="409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3988834">
            <a:off x="4241777" y="4314578"/>
            <a:ext cx="1325688" cy="409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8205281">
            <a:off x="3287476" y="3742388"/>
            <a:ext cx="857798" cy="4289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11844564">
            <a:off x="3361558" y="2845599"/>
            <a:ext cx="857798" cy="4289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4116530">
            <a:off x="7249918" y="4749325"/>
            <a:ext cx="859748" cy="4289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14763572">
            <a:off x="5856972" y="2535621"/>
            <a:ext cx="857798" cy="4289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9111680">
            <a:off x="7260640" y="2646746"/>
            <a:ext cx="857798" cy="409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352746">
            <a:off x="7660298" y="3676103"/>
            <a:ext cx="859747" cy="409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909380" y="1096859"/>
            <a:ext cx="577064" cy="577064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6026581" y="2847547"/>
            <a:ext cx="1854013" cy="1631766"/>
          </a:xfrm>
          <a:prstGeom prst="hexagon">
            <a:avLst/>
          </a:prstGeom>
          <a:solidFill>
            <a:srgbClr val="D9D9D9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45454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sz="2400" kern="0" dirty="0">
              <a:solidFill>
                <a:srgbClr val="45454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32"/>
          <p:cNvSpPr txBox="1"/>
          <p:nvPr/>
        </p:nvSpPr>
        <p:spPr>
          <a:xfrm>
            <a:off x="5223370" y="853168"/>
            <a:ext cx="1729242" cy="672591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endParaRPr lang="en-US" altLang="zh-CN" sz="1400" kern="0" dirty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</a:p>
        </p:txBody>
      </p:sp>
      <p:sp>
        <p:nvSpPr>
          <p:cNvPr id="16" name="TextBox 133"/>
          <p:cNvSpPr txBox="1"/>
          <p:nvPr/>
        </p:nvSpPr>
        <p:spPr>
          <a:xfrm>
            <a:off x="8518094" y="1890323"/>
            <a:ext cx="1583027" cy="70183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</a:p>
        </p:txBody>
      </p:sp>
      <p:sp>
        <p:nvSpPr>
          <p:cNvPr id="17" name="TextBox 134"/>
          <p:cNvSpPr txBox="1"/>
          <p:nvPr/>
        </p:nvSpPr>
        <p:spPr>
          <a:xfrm>
            <a:off x="9155594" y="3533785"/>
            <a:ext cx="1584977" cy="70378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</a:p>
        </p:txBody>
      </p:sp>
      <p:sp>
        <p:nvSpPr>
          <p:cNvPr id="18" name="TextBox 135"/>
          <p:cNvSpPr txBox="1"/>
          <p:nvPr/>
        </p:nvSpPr>
        <p:spPr>
          <a:xfrm>
            <a:off x="8325089" y="5194794"/>
            <a:ext cx="1583027" cy="70378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</a:p>
        </p:txBody>
      </p:sp>
      <p:sp>
        <p:nvSpPr>
          <p:cNvPr id="19" name="TextBox 136"/>
          <p:cNvSpPr txBox="1"/>
          <p:nvPr/>
        </p:nvSpPr>
        <p:spPr>
          <a:xfrm>
            <a:off x="4324633" y="5610048"/>
            <a:ext cx="1729243" cy="674541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endParaRPr lang="en-US" altLang="zh-CN" sz="1400" kern="0" dirty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</a:p>
        </p:txBody>
      </p:sp>
      <p:sp>
        <p:nvSpPr>
          <p:cNvPr id="20" name="TextBox 137"/>
          <p:cNvSpPr txBox="1"/>
          <p:nvPr/>
        </p:nvSpPr>
        <p:spPr>
          <a:xfrm>
            <a:off x="1220962" y="4025069"/>
            <a:ext cx="1608372" cy="70378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</a:p>
        </p:txBody>
      </p:sp>
      <p:sp>
        <p:nvSpPr>
          <p:cNvPr id="21" name="TextBox 138"/>
          <p:cNvSpPr txBox="1"/>
          <p:nvPr/>
        </p:nvSpPr>
        <p:spPr>
          <a:xfrm>
            <a:off x="1205366" y="2440094"/>
            <a:ext cx="1608372" cy="703784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</a:p>
        </p:txBody>
      </p:sp>
      <p:sp>
        <p:nvSpPr>
          <p:cNvPr id="22" name="TextBox 139"/>
          <p:cNvSpPr txBox="1"/>
          <p:nvPr/>
        </p:nvSpPr>
        <p:spPr>
          <a:xfrm>
            <a:off x="2301009" y="1141699"/>
            <a:ext cx="1610321" cy="70183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  <a:r>
              <a:rPr lang="zh-CN" altLang="en-US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此处输入文本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 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96191" y="2369910"/>
            <a:ext cx="577064" cy="577064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866375" y="3984129"/>
            <a:ext cx="577064" cy="577064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903646" y="4951103"/>
            <a:ext cx="577064" cy="579013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827957" y="5091469"/>
            <a:ext cx="577064" cy="577064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535640" y="3485047"/>
            <a:ext cx="577064" cy="577064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7987819" y="1898122"/>
            <a:ext cx="577064" cy="579013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5802383" y="1590094"/>
            <a:ext cx="577064" cy="579013"/>
          </a:xfrm>
          <a:custGeom>
            <a:avLst/>
            <a:gdLst>
              <a:gd name="connsiteX0" fmla="*/ 249275 w 470096"/>
              <a:gd name="connsiteY0" fmla="*/ 444 h 470097"/>
              <a:gd name="connsiteX1" fmla="*/ 296243 w 470096"/>
              <a:gd name="connsiteY1" fmla="*/ 8167 h 470097"/>
              <a:gd name="connsiteX2" fmla="*/ 461930 w 470096"/>
              <a:gd name="connsiteY2" fmla="*/ 296244 h 470097"/>
              <a:gd name="connsiteX3" fmla="*/ 173853 w 470096"/>
              <a:gd name="connsiteY3" fmla="*/ 461931 h 470097"/>
              <a:gd name="connsiteX4" fmla="*/ 8166 w 470096"/>
              <a:gd name="connsiteY4" fmla="*/ 173854 h 470097"/>
              <a:gd name="connsiteX5" fmla="*/ 249275 w 470096"/>
              <a:gd name="connsiteY5" fmla="*/ 444 h 4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096" h="470097">
                <a:moveTo>
                  <a:pt x="249275" y="444"/>
                </a:moveTo>
                <a:cubicBezTo>
                  <a:pt x="264859" y="1405"/>
                  <a:pt x="280580" y="3942"/>
                  <a:pt x="296243" y="8167"/>
                </a:cubicBezTo>
                <a:cubicBezTo>
                  <a:pt x="421546" y="41964"/>
                  <a:pt x="495727" y="170940"/>
                  <a:pt x="461930" y="296244"/>
                </a:cubicBezTo>
                <a:cubicBezTo>
                  <a:pt x="428133" y="421547"/>
                  <a:pt x="299157" y="495728"/>
                  <a:pt x="173853" y="461931"/>
                </a:cubicBezTo>
                <a:cubicBezTo>
                  <a:pt x="48550" y="428134"/>
                  <a:pt x="-25631" y="299158"/>
                  <a:pt x="8166" y="173854"/>
                </a:cubicBezTo>
                <a:cubicBezTo>
                  <a:pt x="37738" y="64214"/>
                  <a:pt x="140182" y="-6286"/>
                  <a:pt x="249275" y="444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rot="1320000">
            <a:off x="3850895" y="2504429"/>
            <a:ext cx="1413417" cy="1251605"/>
          </a:xfrm>
          <a:custGeom>
            <a:avLst/>
            <a:gdLst>
              <a:gd name="connsiteX0" fmla="*/ 257040 w 1150975"/>
              <a:gd name="connsiteY0" fmla="*/ 0 h 1018465"/>
              <a:gd name="connsiteX1" fmla="*/ 901038 w 1150975"/>
              <a:gd name="connsiteY1" fmla="*/ 4511 h 1018465"/>
              <a:gd name="connsiteX2" fmla="*/ 1150975 w 1150975"/>
              <a:gd name="connsiteY2" fmla="*/ 513264 h 1018465"/>
              <a:gd name="connsiteX3" fmla="*/ 893934 w 1150975"/>
              <a:gd name="connsiteY3" fmla="*/ 1018465 h 1018465"/>
              <a:gd name="connsiteX4" fmla="*/ 249936 w 1150975"/>
              <a:gd name="connsiteY4" fmla="*/ 1013953 h 1018465"/>
              <a:gd name="connsiteX5" fmla="*/ 0 w 1150975"/>
              <a:gd name="connsiteY5" fmla="*/ 505200 h 101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975" h="1018465">
                <a:moveTo>
                  <a:pt x="257040" y="0"/>
                </a:moveTo>
                <a:lnTo>
                  <a:pt x="901038" y="4511"/>
                </a:lnTo>
                <a:lnTo>
                  <a:pt x="1150975" y="513264"/>
                </a:lnTo>
                <a:lnTo>
                  <a:pt x="893934" y="1018465"/>
                </a:lnTo>
                <a:lnTo>
                  <a:pt x="249936" y="1013953"/>
                </a:lnTo>
                <a:lnTo>
                  <a:pt x="0" y="505200"/>
                </a:lnTo>
                <a:close/>
              </a:path>
            </a:pathLst>
          </a:custGeom>
          <a:solidFill>
            <a:srgbClr val="D9D9D9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rgbClr val="454545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5000">
        <p14:warp dir="in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4686178" y="3270193"/>
            <a:ext cx="0" cy="836262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miter lim="800000"/>
            <a:headEnd type="oval" w="med" len="med"/>
            <a:tailEnd type="triangle" w="med" len="med"/>
          </a:ln>
          <a:effectLst/>
        </p:spPr>
      </p:cxnSp>
      <p:cxnSp>
        <p:nvCxnSpPr>
          <p:cNvPr id="3" name="直接箭头连接符 2"/>
          <p:cNvCxnSpPr/>
          <p:nvPr/>
        </p:nvCxnSpPr>
        <p:spPr>
          <a:xfrm>
            <a:off x="9200649" y="3270193"/>
            <a:ext cx="0" cy="836262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miter lim="800000"/>
            <a:headEnd type="oval" w="med" len="med"/>
            <a:tailEnd type="triangle" w="med" len="med"/>
          </a:ln>
          <a:effectLst/>
        </p:spPr>
      </p:cxnSp>
      <p:cxnSp>
        <p:nvCxnSpPr>
          <p:cNvPr id="4" name="直接箭头连接符 3"/>
          <p:cNvCxnSpPr/>
          <p:nvPr/>
        </p:nvCxnSpPr>
        <p:spPr>
          <a:xfrm>
            <a:off x="2427824" y="3270193"/>
            <a:ext cx="0" cy="836262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miter lim="800000"/>
            <a:headEnd type="oval" w="med" len="med"/>
            <a:tailEnd type="triangle" w="med" len="med"/>
          </a:ln>
          <a:effectLst/>
        </p:spPr>
      </p:cxnSp>
      <p:cxnSp>
        <p:nvCxnSpPr>
          <p:cNvPr id="5" name="直接箭头连接符 4"/>
          <p:cNvCxnSpPr/>
          <p:nvPr/>
        </p:nvCxnSpPr>
        <p:spPr>
          <a:xfrm>
            <a:off x="6942296" y="3270193"/>
            <a:ext cx="0" cy="836262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miter lim="800000"/>
            <a:headEnd type="oval" w="med" len="med"/>
            <a:tailEnd type="triangle" w="med" len="med"/>
          </a:ln>
          <a:effectLst/>
        </p:spPr>
      </p:cxnSp>
      <p:sp>
        <p:nvSpPr>
          <p:cNvPr id="6" name="环形箭头 5"/>
          <p:cNvSpPr/>
          <p:nvPr/>
        </p:nvSpPr>
        <p:spPr>
          <a:xfrm flipH="1">
            <a:off x="1515539" y="1611086"/>
            <a:ext cx="1826808" cy="18268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7" name="TextBox 31"/>
          <p:cNvSpPr txBox="1"/>
          <p:nvPr/>
        </p:nvSpPr>
        <p:spPr>
          <a:xfrm>
            <a:off x="1399267" y="4122106"/>
            <a:ext cx="2012394" cy="932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请在此处输入您文本，或者将您文本粘贴到此处。</a:t>
            </a:r>
          </a:p>
        </p:txBody>
      </p:sp>
      <p:sp>
        <p:nvSpPr>
          <p:cNvPr id="8" name="环形箭头 7"/>
          <p:cNvSpPr/>
          <p:nvPr/>
        </p:nvSpPr>
        <p:spPr>
          <a:xfrm flipH="1">
            <a:off x="3773892" y="1611086"/>
            <a:ext cx="1824571" cy="18268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9" name="TextBox 31"/>
          <p:cNvSpPr txBox="1"/>
          <p:nvPr/>
        </p:nvSpPr>
        <p:spPr>
          <a:xfrm>
            <a:off x="3655385" y="4122106"/>
            <a:ext cx="2012394" cy="932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请在此处输入您文本，或者将您文本粘贴到此处。</a:t>
            </a:r>
          </a:p>
        </p:txBody>
      </p:sp>
      <p:sp>
        <p:nvSpPr>
          <p:cNvPr id="10" name="环形箭头 9"/>
          <p:cNvSpPr/>
          <p:nvPr/>
        </p:nvSpPr>
        <p:spPr>
          <a:xfrm flipH="1">
            <a:off x="6030012" y="1611086"/>
            <a:ext cx="1826806" cy="18268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1" name="TextBox 31"/>
          <p:cNvSpPr txBox="1"/>
          <p:nvPr/>
        </p:nvSpPr>
        <p:spPr>
          <a:xfrm>
            <a:off x="5913739" y="4122106"/>
            <a:ext cx="2012394" cy="932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请在此处输入您文本，或者将您文本粘贴到此处。</a:t>
            </a:r>
          </a:p>
        </p:txBody>
      </p:sp>
      <p:sp>
        <p:nvSpPr>
          <p:cNvPr id="12" name="环形箭头 11"/>
          <p:cNvSpPr/>
          <p:nvPr/>
        </p:nvSpPr>
        <p:spPr>
          <a:xfrm flipH="1">
            <a:off x="8288364" y="1611086"/>
            <a:ext cx="1824571" cy="18268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3" name="TextBox 31"/>
          <p:cNvSpPr txBox="1"/>
          <p:nvPr/>
        </p:nvSpPr>
        <p:spPr>
          <a:xfrm>
            <a:off x="8169856" y="4122106"/>
            <a:ext cx="2012394" cy="932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请在此处输入您文本，或者将您文本粘贴到此处。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5000">
        <p14:warp dir="in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792" y="1468322"/>
            <a:ext cx="12192000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2779960" y="2030287"/>
            <a:ext cx="69627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携手共创美好未来</a:t>
            </a: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2938216" y="3230437"/>
            <a:ext cx="65166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hangingPunct="1"/>
            <a:r>
              <a:rPr lang="en-US" altLang="zh-CN" sz="1600" dirty="0">
                <a:latin typeface="Arial" panose="02080604020202020204" charset="0"/>
              </a:rPr>
              <a:t>Professional Commercial Project Plan</a:t>
            </a:r>
            <a:endParaRPr lang="zh-CN" altLang="en-US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217376" y="3812317"/>
            <a:ext cx="3668713" cy="496887"/>
            <a:chOff x="4111872" y="3952989"/>
            <a:chExt cx="3668713" cy="496887"/>
          </a:xfrm>
        </p:grpSpPr>
        <p:sp>
          <p:nvSpPr>
            <p:cNvPr id="13" name="文本框 10"/>
            <p:cNvSpPr txBox="1">
              <a:spLocks noChangeArrowheads="1"/>
            </p:cNvSpPr>
            <p:nvPr/>
          </p:nvSpPr>
          <p:spPr bwMode="auto">
            <a:xfrm>
              <a:off x="4122985" y="4036393"/>
              <a:ext cx="36576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封面和内页所有素材均可自由编辑</a:t>
              </a:r>
            </a:p>
          </p:txBody>
        </p:sp>
        <p:sp>
          <p:nvSpPr>
            <p:cNvPr id="14" name="圆角矩形 11"/>
            <p:cNvSpPr>
              <a:spLocks noChangeArrowheads="1"/>
            </p:cNvSpPr>
            <p:nvPr/>
          </p:nvSpPr>
          <p:spPr bwMode="auto">
            <a:xfrm>
              <a:off x="4111872" y="3952989"/>
              <a:ext cx="3657600" cy="49688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split orient="vert"/>
      </p:transition>
    </mc:Choice>
    <mc:Fallback>
      <p:transition spd="slow" advTm="10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61546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3"/>
          <p:cNvSpPr txBox="1"/>
          <p:nvPr/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01</a:t>
            </a:r>
          </a:p>
        </p:txBody>
      </p:sp>
      <p:sp>
        <p:nvSpPr>
          <p:cNvPr id="4" name="文本框 58"/>
          <p:cNvSpPr txBox="1"/>
          <p:nvPr/>
        </p:nvSpPr>
        <p:spPr>
          <a:xfrm>
            <a:off x="3615102" y="3346450"/>
            <a:ext cx="317389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x-none" sz="3600">
                <a:solidFill>
                  <a:schemeClr val="accent5"/>
                </a:solidFill>
              </a:rPr>
              <a:t>MARIADB数据库</a:t>
            </a:r>
            <a:endParaRPr lang="x-none" sz="3600">
              <a:solidFill>
                <a:schemeClr val="accent5"/>
              </a:solidFill>
            </a:endParaRPr>
          </a:p>
        </p:txBody>
      </p:sp>
      <p:sp>
        <p:nvSpPr>
          <p:cNvPr id="5" name="文本框 59"/>
          <p:cNvSpPr txBox="1"/>
          <p:nvPr/>
        </p:nvSpPr>
        <p:spPr>
          <a:xfrm>
            <a:off x="3363005" y="2773364"/>
            <a:ext cx="200048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Part One</a:t>
            </a:r>
            <a:endParaRPr lang="zh-CN" altLang="en-US" sz="3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6" name="等腰三角形 5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7" name="等腰三角形 6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8" name="等腰三角形 7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9" name="等腰三角形 8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10" name="等腰三角形 9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11" name="椭圆 10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12" name="椭圆 11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13" name="椭圆 12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14" name="等腰三角形 13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15" name="等腰三角形 14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itchFamily="34" charset="0"/>
              <a:ea typeface="幼圆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split orient="vert"/>
      </p:transition>
    </mc:Choice>
    <mc:Fallback>
      <p:transition spd="slow" advTm="1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723900" y="2748561"/>
            <a:ext cx="10158469" cy="40440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34"/>
          <p:cNvSpPr/>
          <p:nvPr/>
        </p:nvSpPr>
        <p:spPr>
          <a:xfrm>
            <a:off x="2731736" y="2629715"/>
            <a:ext cx="268924" cy="266903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Oval 34"/>
          <p:cNvSpPr/>
          <p:nvPr/>
        </p:nvSpPr>
        <p:spPr>
          <a:xfrm>
            <a:off x="8777708" y="2658290"/>
            <a:ext cx="268925" cy="266903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32"/>
          <p:cNvCxnSpPr/>
          <p:nvPr/>
        </p:nvCxnSpPr>
        <p:spPr>
          <a:xfrm flipV="1">
            <a:off x="2871251" y="2763167"/>
            <a:ext cx="0" cy="766335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/>
          <p:cNvCxnSpPr/>
          <p:nvPr/>
        </p:nvCxnSpPr>
        <p:spPr>
          <a:xfrm flipV="1">
            <a:off x="8910524" y="2805712"/>
            <a:ext cx="0" cy="766335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38017" y="3664973"/>
            <a:ext cx="2056362" cy="43877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x-none"/>
              <a:t>数据库的作用</a:t>
            </a:r>
            <a:endParaRPr lang="x-none"/>
          </a:p>
        </p:txBody>
      </p:sp>
      <p:sp>
        <p:nvSpPr>
          <p:cNvPr id="10" name="圆角矩形 9"/>
          <p:cNvSpPr/>
          <p:nvPr/>
        </p:nvSpPr>
        <p:spPr>
          <a:xfrm>
            <a:off x="7855413" y="3664973"/>
            <a:ext cx="2054341" cy="438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t>MariaDB 的</a:t>
            </a:r>
            <a:r>
              <a:rPr lang="x-none"/>
              <a:t>优点</a:t>
            </a:r>
            <a:endParaRPr lang="x-none"/>
          </a:p>
        </p:txBody>
      </p:sp>
      <p:sp>
        <p:nvSpPr>
          <p:cNvPr id="12" name="文本框 11"/>
          <p:cNvSpPr txBox="1"/>
          <p:nvPr/>
        </p:nvSpPr>
        <p:spPr>
          <a:xfrm>
            <a:off x="1626235" y="4116070"/>
            <a:ext cx="2354580" cy="258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</a:rPr>
              <a:t>数据库一般下载的源码都带了数据库的，做个真正意义上的网站没数据库肯定不行。 数据库主要存放用户信息（注册用户名密码，分</a:t>
            </a:r>
            <a:r>
              <a:rPr lang="x-none" altLang="zh-CN" sz="1400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1400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</a:rPr>
              <a:t>等），配置信息（管理权限配置，模板配置等），内容链接（html ,图片，声音，视频等等的路径）。</a:t>
            </a:r>
            <a:endParaRPr lang="zh-CN" altLang="en-US" sz="1400" dirty="0">
              <a:solidFill>
                <a:schemeClr val="tx1"/>
              </a:solidFill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84160" y="4457065"/>
            <a:ext cx="2210435" cy="135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x-none" altLang="zh-CN" sz="16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运行速度快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x-none" altLang="zh-CN" sz="16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更好的功能测试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x-none" altLang="zh-CN" sz="16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更少的警告和 bug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x-none" altLang="zh-CN" sz="16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更快的复制查询</a:t>
            </a:r>
            <a:r>
              <a:rPr lang="x-none" altLang="zh-CN" sz="1600" dirty="0"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             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11891" y="4186645"/>
            <a:ext cx="2056363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</a:p>
        </p:txBody>
      </p:sp>
      <p:sp>
        <p:nvSpPr>
          <p:cNvPr id="17" name="Sev01"/>
          <p:cNvSpPr>
            <a:spLocks noChangeAspect="1"/>
          </p:cNvSpPr>
          <p:nvPr/>
        </p:nvSpPr>
        <p:spPr>
          <a:xfrm>
            <a:off x="2539647" y="1826986"/>
            <a:ext cx="661191" cy="66321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" name="Freeform 62"/>
          <p:cNvSpPr>
            <a:spLocks noEditPoints="1"/>
          </p:cNvSpPr>
          <p:nvPr/>
        </p:nvSpPr>
        <p:spPr bwMode="auto">
          <a:xfrm>
            <a:off x="2683209" y="1970548"/>
            <a:ext cx="374067" cy="376089"/>
          </a:xfrm>
          <a:custGeom>
            <a:avLst/>
            <a:gdLst>
              <a:gd name="T0" fmla="*/ 58 w 58"/>
              <a:gd name="T1" fmla="*/ 33 h 58"/>
              <a:gd name="T2" fmla="*/ 57 w 58"/>
              <a:gd name="T3" fmla="*/ 34 h 58"/>
              <a:gd name="T4" fmla="*/ 50 w 58"/>
              <a:gd name="T5" fmla="*/ 35 h 58"/>
              <a:gd name="T6" fmla="*/ 49 w 58"/>
              <a:gd name="T7" fmla="*/ 39 h 58"/>
              <a:gd name="T8" fmla="*/ 53 w 58"/>
              <a:gd name="T9" fmla="*/ 44 h 58"/>
              <a:gd name="T10" fmla="*/ 53 w 58"/>
              <a:gd name="T11" fmla="*/ 45 h 58"/>
              <a:gd name="T12" fmla="*/ 53 w 58"/>
              <a:gd name="T13" fmla="*/ 46 h 58"/>
              <a:gd name="T14" fmla="*/ 45 w 58"/>
              <a:gd name="T15" fmla="*/ 53 h 58"/>
              <a:gd name="T16" fmla="*/ 44 w 58"/>
              <a:gd name="T17" fmla="*/ 52 h 58"/>
              <a:gd name="T18" fmla="*/ 39 w 58"/>
              <a:gd name="T19" fmla="*/ 48 h 58"/>
              <a:gd name="T20" fmla="*/ 36 w 58"/>
              <a:gd name="T21" fmla="*/ 50 h 58"/>
              <a:gd name="T22" fmla="*/ 34 w 58"/>
              <a:gd name="T23" fmla="*/ 57 h 58"/>
              <a:gd name="T24" fmla="*/ 33 w 58"/>
              <a:gd name="T25" fmla="*/ 58 h 58"/>
              <a:gd name="T26" fmla="*/ 25 w 58"/>
              <a:gd name="T27" fmla="*/ 58 h 58"/>
              <a:gd name="T28" fmla="*/ 23 w 58"/>
              <a:gd name="T29" fmla="*/ 57 h 58"/>
              <a:gd name="T30" fmla="*/ 22 w 58"/>
              <a:gd name="T31" fmla="*/ 50 h 58"/>
              <a:gd name="T32" fmla="*/ 19 w 58"/>
              <a:gd name="T33" fmla="*/ 48 h 58"/>
              <a:gd name="T34" fmla="*/ 14 w 58"/>
              <a:gd name="T35" fmla="*/ 52 h 58"/>
              <a:gd name="T36" fmla="*/ 13 w 58"/>
              <a:gd name="T37" fmla="*/ 53 h 58"/>
              <a:gd name="T38" fmla="*/ 12 w 58"/>
              <a:gd name="T39" fmla="*/ 52 h 58"/>
              <a:gd name="T40" fmla="*/ 5 w 58"/>
              <a:gd name="T41" fmla="*/ 46 h 58"/>
              <a:gd name="T42" fmla="*/ 5 w 58"/>
              <a:gd name="T43" fmla="*/ 45 h 58"/>
              <a:gd name="T44" fmla="*/ 5 w 58"/>
              <a:gd name="T45" fmla="*/ 44 h 58"/>
              <a:gd name="T46" fmla="*/ 9 w 58"/>
              <a:gd name="T47" fmla="*/ 39 h 58"/>
              <a:gd name="T48" fmla="*/ 8 w 58"/>
              <a:gd name="T49" fmla="*/ 35 h 58"/>
              <a:gd name="T50" fmla="*/ 1 w 58"/>
              <a:gd name="T51" fmla="*/ 34 h 58"/>
              <a:gd name="T52" fmla="*/ 0 w 58"/>
              <a:gd name="T53" fmla="*/ 33 h 58"/>
              <a:gd name="T54" fmla="*/ 0 w 58"/>
              <a:gd name="T55" fmla="*/ 24 h 58"/>
              <a:gd name="T56" fmla="*/ 1 w 58"/>
              <a:gd name="T57" fmla="*/ 23 h 58"/>
              <a:gd name="T58" fmla="*/ 8 w 58"/>
              <a:gd name="T59" fmla="*/ 22 h 58"/>
              <a:gd name="T60" fmla="*/ 9 w 58"/>
              <a:gd name="T61" fmla="*/ 18 h 58"/>
              <a:gd name="T62" fmla="*/ 5 w 58"/>
              <a:gd name="T63" fmla="*/ 13 h 58"/>
              <a:gd name="T64" fmla="*/ 5 w 58"/>
              <a:gd name="T65" fmla="*/ 12 h 58"/>
              <a:gd name="T66" fmla="*/ 5 w 58"/>
              <a:gd name="T67" fmla="*/ 11 h 58"/>
              <a:gd name="T68" fmla="*/ 13 w 58"/>
              <a:gd name="T69" fmla="*/ 5 h 58"/>
              <a:gd name="T70" fmla="*/ 14 w 58"/>
              <a:gd name="T71" fmla="*/ 5 h 58"/>
              <a:gd name="T72" fmla="*/ 19 w 58"/>
              <a:gd name="T73" fmla="*/ 9 h 58"/>
              <a:gd name="T74" fmla="*/ 22 w 58"/>
              <a:gd name="T75" fmla="*/ 8 h 58"/>
              <a:gd name="T76" fmla="*/ 23 w 58"/>
              <a:gd name="T77" fmla="*/ 1 h 58"/>
              <a:gd name="T78" fmla="*/ 25 w 58"/>
              <a:gd name="T79" fmla="*/ 0 h 58"/>
              <a:gd name="T80" fmla="*/ 33 w 58"/>
              <a:gd name="T81" fmla="*/ 0 h 58"/>
              <a:gd name="T82" fmla="*/ 34 w 58"/>
              <a:gd name="T83" fmla="*/ 1 h 58"/>
              <a:gd name="T84" fmla="*/ 36 w 58"/>
              <a:gd name="T85" fmla="*/ 8 h 58"/>
              <a:gd name="T86" fmla="*/ 39 w 58"/>
              <a:gd name="T87" fmla="*/ 9 h 58"/>
              <a:gd name="T88" fmla="*/ 44 w 58"/>
              <a:gd name="T89" fmla="*/ 5 h 58"/>
              <a:gd name="T90" fmla="*/ 45 w 58"/>
              <a:gd name="T91" fmla="*/ 5 h 58"/>
              <a:gd name="T92" fmla="*/ 46 w 58"/>
              <a:gd name="T93" fmla="*/ 5 h 58"/>
              <a:gd name="T94" fmla="*/ 52 w 58"/>
              <a:gd name="T95" fmla="*/ 12 h 58"/>
              <a:gd name="T96" fmla="*/ 53 w 58"/>
              <a:gd name="T97" fmla="*/ 12 h 58"/>
              <a:gd name="T98" fmla="*/ 52 w 58"/>
              <a:gd name="T99" fmla="*/ 13 h 58"/>
              <a:gd name="T100" fmla="*/ 48 w 58"/>
              <a:gd name="T101" fmla="*/ 18 h 58"/>
              <a:gd name="T102" fmla="*/ 50 w 58"/>
              <a:gd name="T103" fmla="*/ 22 h 58"/>
              <a:gd name="T104" fmla="*/ 57 w 58"/>
              <a:gd name="T105" fmla="*/ 23 h 58"/>
              <a:gd name="T106" fmla="*/ 58 w 58"/>
              <a:gd name="T107" fmla="*/ 25 h 58"/>
              <a:gd name="T108" fmla="*/ 58 w 58"/>
              <a:gd name="T109" fmla="*/ 33 h 58"/>
              <a:gd name="T110" fmla="*/ 29 w 58"/>
              <a:gd name="T111" fmla="*/ 19 h 58"/>
              <a:gd name="T112" fmla="*/ 19 w 58"/>
              <a:gd name="T113" fmla="*/ 29 h 58"/>
              <a:gd name="T114" fmla="*/ 29 w 58"/>
              <a:gd name="T115" fmla="*/ 38 h 58"/>
              <a:gd name="T116" fmla="*/ 39 w 58"/>
              <a:gd name="T117" fmla="*/ 29 h 58"/>
              <a:gd name="T118" fmla="*/ 29 w 58"/>
              <a:gd name="T119" fmla="*/ 1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Sev01"/>
          <p:cNvSpPr>
            <a:spLocks noChangeAspect="1"/>
          </p:cNvSpPr>
          <p:nvPr/>
        </p:nvSpPr>
        <p:spPr>
          <a:xfrm>
            <a:off x="8595545" y="1813016"/>
            <a:ext cx="663212" cy="66321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0" name="Freeform 135"/>
          <p:cNvSpPr>
            <a:spLocks noEditPoints="1"/>
          </p:cNvSpPr>
          <p:nvPr/>
        </p:nvSpPr>
        <p:spPr bwMode="auto">
          <a:xfrm>
            <a:off x="8728362" y="1958599"/>
            <a:ext cx="396309" cy="372045"/>
          </a:xfrm>
          <a:custGeom>
            <a:avLst/>
            <a:gdLst>
              <a:gd name="T0" fmla="*/ 13 w 73"/>
              <a:gd name="T1" fmla="*/ 39 h 68"/>
              <a:gd name="T2" fmla="*/ 8 w 73"/>
              <a:gd name="T3" fmla="*/ 39 h 68"/>
              <a:gd name="T4" fmla="*/ 0 w 73"/>
              <a:gd name="T5" fmla="*/ 33 h 68"/>
              <a:gd name="T6" fmla="*/ 5 w 73"/>
              <a:gd name="T7" fmla="*/ 19 h 68"/>
              <a:gd name="T8" fmla="*/ 15 w 73"/>
              <a:gd name="T9" fmla="*/ 22 h 68"/>
              <a:gd name="T10" fmla="*/ 20 w 73"/>
              <a:gd name="T11" fmla="*/ 21 h 68"/>
              <a:gd name="T12" fmla="*/ 20 w 73"/>
              <a:gd name="T13" fmla="*/ 24 h 68"/>
              <a:gd name="T14" fmla="*/ 23 w 73"/>
              <a:gd name="T15" fmla="*/ 34 h 68"/>
              <a:gd name="T16" fmla="*/ 13 w 73"/>
              <a:gd name="T17" fmla="*/ 39 h 68"/>
              <a:gd name="T18" fmla="*/ 15 w 73"/>
              <a:gd name="T19" fmla="*/ 19 h 68"/>
              <a:gd name="T20" fmla="*/ 5 w 73"/>
              <a:gd name="T21" fmla="*/ 9 h 68"/>
              <a:gd name="T22" fmla="*/ 15 w 73"/>
              <a:gd name="T23" fmla="*/ 0 h 68"/>
              <a:gd name="T24" fmla="*/ 25 w 73"/>
              <a:gd name="T25" fmla="*/ 9 h 68"/>
              <a:gd name="T26" fmla="*/ 15 w 73"/>
              <a:gd name="T27" fmla="*/ 19 h 68"/>
              <a:gd name="T28" fmla="*/ 53 w 73"/>
              <a:gd name="T29" fmla="*/ 68 h 68"/>
              <a:gd name="T30" fmla="*/ 20 w 73"/>
              <a:gd name="T31" fmla="*/ 68 h 68"/>
              <a:gd name="T32" fmla="*/ 10 w 73"/>
              <a:gd name="T33" fmla="*/ 58 h 68"/>
              <a:gd name="T34" fmla="*/ 23 w 73"/>
              <a:gd name="T35" fmla="*/ 36 h 68"/>
              <a:gd name="T36" fmla="*/ 37 w 73"/>
              <a:gd name="T37" fmla="*/ 41 h 68"/>
              <a:gd name="T38" fmla="*/ 50 w 73"/>
              <a:gd name="T39" fmla="*/ 36 h 68"/>
              <a:gd name="T40" fmla="*/ 64 w 73"/>
              <a:gd name="T41" fmla="*/ 58 h 68"/>
              <a:gd name="T42" fmla="*/ 53 w 73"/>
              <a:gd name="T43" fmla="*/ 68 h 68"/>
              <a:gd name="T44" fmla="*/ 37 w 73"/>
              <a:gd name="T45" fmla="*/ 39 h 68"/>
              <a:gd name="T46" fmla="*/ 22 w 73"/>
              <a:gd name="T47" fmla="*/ 24 h 68"/>
              <a:gd name="T48" fmla="*/ 37 w 73"/>
              <a:gd name="T49" fmla="*/ 9 h 68"/>
              <a:gd name="T50" fmla="*/ 51 w 73"/>
              <a:gd name="T51" fmla="*/ 24 h 68"/>
              <a:gd name="T52" fmla="*/ 37 w 73"/>
              <a:gd name="T53" fmla="*/ 39 h 68"/>
              <a:gd name="T54" fmla="*/ 59 w 73"/>
              <a:gd name="T55" fmla="*/ 19 h 68"/>
              <a:gd name="T56" fmla="*/ 49 w 73"/>
              <a:gd name="T57" fmla="*/ 9 h 68"/>
              <a:gd name="T58" fmla="*/ 59 w 73"/>
              <a:gd name="T59" fmla="*/ 0 h 68"/>
              <a:gd name="T60" fmla="*/ 68 w 73"/>
              <a:gd name="T61" fmla="*/ 9 h 68"/>
              <a:gd name="T62" fmla="*/ 59 w 73"/>
              <a:gd name="T63" fmla="*/ 19 h 68"/>
              <a:gd name="T64" fmla="*/ 66 w 73"/>
              <a:gd name="T65" fmla="*/ 39 h 68"/>
              <a:gd name="T66" fmla="*/ 61 w 73"/>
              <a:gd name="T67" fmla="*/ 39 h 68"/>
              <a:gd name="T68" fmla="*/ 51 w 73"/>
              <a:gd name="T69" fmla="*/ 34 h 68"/>
              <a:gd name="T70" fmla="*/ 54 w 73"/>
              <a:gd name="T71" fmla="*/ 24 h 68"/>
              <a:gd name="T72" fmla="*/ 54 w 73"/>
              <a:gd name="T73" fmla="*/ 21 h 68"/>
              <a:gd name="T74" fmla="*/ 59 w 73"/>
              <a:gd name="T75" fmla="*/ 22 h 68"/>
              <a:gd name="T76" fmla="*/ 69 w 73"/>
              <a:gd name="T77" fmla="*/ 19 h 68"/>
              <a:gd name="T78" fmla="*/ 73 w 73"/>
              <a:gd name="T79" fmla="*/ 33 h 68"/>
              <a:gd name="T80" fmla="*/ 66 w 73"/>
              <a:gd name="T81" fmla="*/ 39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045845" y="1993900"/>
            <a:ext cx="2858770" cy="28181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x-none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66906" y="3396018"/>
            <a:ext cx="5939837" cy="0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393151" y="2873216"/>
            <a:ext cx="1103916" cy="1101906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6"/>
          <p:cNvGrpSpPr/>
          <p:nvPr/>
        </p:nvGrpSpPr>
        <p:grpSpPr bwMode="auto">
          <a:xfrm>
            <a:off x="5186763" y="1980430"/>
            <a:ext cx="321724" cy="1415588"/>
            <a:chOff x="5754656" y="2311400"/>
            <a:chExt cx="254062" cy="1117600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881687" y="2311400"/>
              <a:ext cx="0" cy="11176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754656" y="2311400"/>
              <a:ext cx="254062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045064" y="953571"/>
            <a:ext cx="2509449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80191" y="3154724"/>
            <a:ext cx="538888" cy="53888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5508487" y="3466397"/>
            <a:ext cx="1196412" cy="134521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305400" y="5566573"/>
            <a:ext cx="374005" cy="402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90679" y="2947616"/>
            <a:ext cx="951098" cy="953109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8174779" y="3466397"/>
            <a:ext cx="1029518" cy="141156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7975712" y="5566573"/>
            <a:ext cx="374005" cy="402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021315" y="3154724"/>
            <a:ext cx="538888" cy="53888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4" name="组合 21"/>
          <p:cNvGrpSpPr/>
          <p:nvPr/>
        </p:nvGrpSpPr>
        <p:grpSpPr bwMode="auto">
          <a:xfrm>
            <a:off x="7853054" y="1980430"/>
            <a:ext cx="321724" cy="1415588"/>
            <a:chOff x="5754656" y="2311400"/>
            <a:chExt cx="254062" cy="1117600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5881687" y="2311400"/>
              <a:ext cx="0" cy="11176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754656" y="2311400"/>
              <a:ext cx="254062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/>
          <p:cNvSpPr/>
          <p:nvPr/>
        </p:nvSpPr>
        <p:spPr>
          <a:xfrm>
            <a:off x="7744472" y="3154724"/>
            <a:ext cx="538888" cy="53888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20053" y="4870019"/>
            <a:ext cx="25094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请在此处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95450" y="4870019"/>
            <a:ext cx="25094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请在此处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请在此处输入文本信息内容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2388" y="1262743"/>
            <a:ext cx="2653496" cy="2476845"/>
          </a:xfrm>
          <a:prstGeom prst="rect">
            <a:avLst/>
          </a:prstGeom>
          <a:solidFill>
            <a:srgbClr val="EEEEEE"/>
          </a:solidFill>
          <a:ln w="952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5072" y="1396626"/>
            <a:ext cx="2248128" cy="1718172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3874" y="3233807"/>
            <a:ext cx="2110524" cy="4109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4561625" y="1262743"/>
            <a:ext cx="2653496" cy="2476845"/>
          </a:xfrm>
          <a:prstGeom prst="rect">
            <a:avLst/>
          </a:prstGeom>
          <a:solidFill>
            <a:srgbClr val="EEEEEE"/>
          </a:solidFill>
          <a:ln w="952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4309" y="1396626"/>
            <a:ext cx="2248128" cy="1718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3111" y="3233807"/>
            <a:ext cx="2110524" cy="4109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7800862" y="1262743"/>
            <a:ext cx="2653496" cy="2476845"/>
          </a:xfrm>
          <a:prstGeom prst="rect">
            <a:avLst/>
          </a:prstGeom>
          <a:solidFill>
            <a:srgbClr val="EEEEEE"/>
          </a:solidFill>
          <a:ln w="952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03546" y="1396626"/>
            <a:ext cx="2248128" cy="1718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72348" y="3233807"/>
            <a:ext cx="2110524" cy="4109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74868" y="4178428"/>
            <a:ext cx="8979491" cy="2149574"/>
          </a:xfrm>
          <a:prstGeom prst="rect">
            <a:avLst/>
          </a:prstGeom>
          <a:noFill/>
        </p:spPr>
        <p:txBody>
          <a:bodyPr lIns="0" rIns="0"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请在此处输入您的文本或者复制您的文本粘贴到此处，请在此处输入您的文本或者复制您的文本粘贴到此处。请在此处输入您的文本或者复制您的文本粘贴到此处，请在此处输入您的文本或者复制您的文本粘贴到此处。</a:t>
            </a:r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7"/>
          <p:cNvSpPr/>
          <p:nvPr/>
        </p:nvSpPr>
        <p:spPr bwMode="auto">
          <a:xfrm>
            <a:off x="3075578" y="3261881"/>
            <a:ext cx="3604015" cy="481944"/>
          </a:xfrm>
          <a:custGeom>
            <a:avLst/>
            <a:gdLst>
              <a:gd name="T0" fmla="*/ 1305374 w 1607"/>
              <a:gd name="T1" fmla="*/ 215989 h 214"/>
              <a:gd name="T2" fmla="*/ 0 w 1607"/>
              <a:gd name="T3" fmla="*/ 256953 h 214"/>
              <a:gd name="T4" fmla="*/ 0 w 1607"/>
              <a:gd name="T5" fmla="*/ 312812 h 214"/>
              <a:gd name="T6" fmla="*/ 1309082 w 1607"/>
              <a:gd name="T7" fmla="*/ 353776 h 214"/>
              <a:gd name="T8" fmla="*/ 2835109 w 1607"/>
              <a:gd name="T9" fmla="*/ 398463 h 214"/>
              <a:gd name="T10" fmla="*/ 2970467 w 1607"/>
              <a:gd name="T11" fmla="*/ 389153 h 214"/>
              <a:gd name="T12" fmla="*/ 2979738 w 1607"/>
              <a:gd name="T13" fmla="*/ 0 h 214"/>
              <a:gd name="T14" fmla="*/ 1305374 w 1607"/>
              <a:gd name="T15" fmla="*/ 215989 h 2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07" h="214">
                <a:moveTo>
                  <a:pt x="704" y="116"/>
                </a:moveTo>
                <a:cubicBezTo>
                  <a:pt x="0" y="138"/>
                  <a:pt x="0" y="138"/>
                  <a:pt x="0" y="138"/>
                </a:cubicBezTo>
                <a:cubicBezTo>
                  <a:pt x="0" y="168"/>
                  <a:pt x="0" y="168"/>
                  <a:pt x="0" y="168"/>
                </a:cubicBezTo>
                <a:cubicBezTo>
                  <a:pt x="706" y="190"/>
                  <a:pt x="706" y="190"/>
                  <a:pt x="706" y="190"/>
                </a:cubicBezTo>
                <a:cubicBezTo>
                  <a:pt x="1529" y="214"/>
                  <a:pt x="1529" y="214"/>
                  <a:pt x="1529" y="214"/>
                </a:cubicBezTo>
                <a:cubicBezTo>
                  <a:pt x="1602" y="209"/>
                  <a:pt x="1602" y="209"/>
                  <a:pt x="1602" y="209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607" y="0"/>
                  <a:pt x="1090" y="92"/>
                  <a:pt x="704" y="116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reeform 88"/>
          <p:cNvSpPr/>
          <p:nvPr/>
        </p:nvSpPr>
        <p:spPr bwMode="auto">
          <a:xfrm>
            <a:off x="3075579" y="3697743"/>
            <a:ext cx="3751862" cy="1547595"/>
          </a:xfrm>
          <a:custGeom>
            <a:avLst/>
            <a:gdLst>
              <a:gd name="T0" fmla="*/ 2320916 w 1672"/>
              <a:gd name="T1" fmla="*/ 341207 h 690"/>
              <a:gd name="T2" fmla="*/ 1625197 w 1672"/>
              <a:gd name="T3" fmla="*/ 122389 h 690"/>
              <a:gd name="T4" fmla="*/ 530601 w 1672"/>
              <a:gd name="T5" fmla="*/ 31525 h 690"/>
              <a:gd name="T6" fmla="*/ 0 w 1672"/>
              <a:gd name="T7" fmla="*/ 0 h 690"/>
              <a:gd name="T8" fmla="*/ 0 w 1672"/>
              <a:gd name="T9" fmla="*/ 46360 h 690"/>
              <a:gd name="T10" fmla="*/ 532456 w 1672"/>
              <a:gd name="T11" fmla="*/ 74175 h 690"/>
              <a:gd name="T12" fmla="*/ 1549132 w 1672"/>
              <a:gd name="T13" fmla="*/ 224380 h 690"/>
              <a:gd name="T14" fmla="*/ 2755044 w 1672"/>
              <a:gd name="T15" fmla="*/ 1108922 h 690"/>
              <a:gd name="T16" fmla="*/ 3064870 w 1672"/>
              <a:gd name="T17" fmla="*/ 1272107 h 690"/>
              <a:gd name="T18" fmla="*/ 3101975 w 1672"/>
              <a:gd name="T19" fmla="*/ 725064 h 690"/>
              <a:gd name="T20" fmla="*/ 2320916 w 1672"/>
              <a:gd name="T21" fmla="*/ 341207 h 6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72" h="690">
                <a:moveTo>
                  <a:pt x="1251" y="184"/>
                </a:moveTo>
                <a:cubicBezTo>
                  <a:pt x="1047" y="98"/>
                  <a:pt x="876" y="66"/>
                  <a:pt x="876" y="66"/>
                </a:cubicBezTo>
                <a:cubicBezTo>
                  <a:pt x="712" y="24"/>
                  <a:pt x="286" y="17"/>
                  <a:pt x="286" y="17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287" y="40"/>
                  <a:pt x="287" y="40"/>
                  <a:pt x="287" y="40"/>
                </a:cubicBezTo>
                <a:cubicBezTo>
                  <a:pt x="684" y="66"/>
                  <a:pt x="835" y="121"/>
                  <a:pt x="835" y="121"/>
                </a:cubicBezTo>
                <a:cubicBezTo>
                  <a:pt x="1038" y="197"/>
                  <a:pt x="1313" y="435"/>
                  <a:pt x="1485" y="598"/>
                </a:cubicBezTo>
                <a:cubicBezTo>
                  <a:pt x="1583" y="690"/>
                  <a:pt x="1652" y="686"/>
                  <a:pt x="1652" y="686"/>
                </a:cubicBezTo>
                <a:cubicBezTo>
                  <a:pt x="1672" y="391"/>
                  <a:pt x="1672" y="391"/>
                  <a:pt x="1672" y="391"/>
                </a:cubicBezTo>
                <a:lnTo>
                  <a:pt x="1251" y="1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reeform 89"/>
          <p:cNvSpPr/>
          <p:nvPr/>
        </p:nvSpPr>
        <p:spPr bwMode="auto">
          <a:xfrm>
            <a:off x="3075578" y="3630537"/>
            <a:ext cx="3319841" cy="731556"/>
          </a:xfrm>
          <a:custGeom>
            <a:avLst/>
            <a:gdLst>
              <a:gd name="T0" fmla="*/ 0 w 1480"/>
              <a:gd name="T1" fmla="*/ 0 h 326"/>
              <a:gd name="T2" fmla="*/ 0 w 1480"/>
              <a:gd name="T3" fmla="*/ 106709379 h 326"/>
              <a:gd name="T4" fmla="*/ 2147483646 w 1480"/>
              <a:gd name="T5" fmla="*/ 261610988 h 326"/>
              <a:gd name="T6" fmla="*/ 2147483646 w 1480"/>
              <a:gd name="T7" fmla="*/ 981041670 h 326"/>
              <a:gd name="T8" fmla="*/ 2147483646 w 1480"/>
              <a:gd name="T9" fmla="*/ 1087752904 h 326"/>
              <a:gd name="T10" fmla="*/ 2147483646 w 1480"/>
              <a:gd name="T11" fmla="*/ 154901609 h 326"/>
              <a:gd name="T12" fmla="*/ 0 w 1480"/>
              <a:gd name="T13" fmla="*/ 0 h 3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80" h="326">
                <a:moveTo>
                  <a:pt x="0" y="0"/>
                </a:moveTo>
                <a:cubicBezTo>
                  <a:pt x="0" y="31"/>
                  <a:pt x="0" y="31"/>
                  <a:pt x="0" y="31"/>
                </a:cubicBezTo>
                <a:cubicBezTo>
                  <a:pt x="726" y="76"/>
                  <a:pt x="726" y="76"/>
                  <a:pt x="726" y="76"/>
                </a:cubicBezTo>
                <a:cubicBezTo>
                  <a:pt x="1000" y="98"/>
                  <a:pt x="1244" y="210"/>
                  <a:pt x="1382" y="285"/>
                </a:cubicBezTo>
                <a:cubicBezTo>
                  <a:pt x="1457" y="326"/>
                  <a:pt x="1471" y="316"/>
                  <a:pt x="1471" y="316"/>
                </a:cubicBezTo>
                <a:cubicBezTo>
                  <a:pt x="1480" y="45"/>
                  <a:pt x="1480" y="45"/>
                  <a:pt x="1480" y="4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90"/>
          <p:cNvSpPr/>
          <p:nvPr/>
        </p:nvSpPr>
        <p:spPr bwMode="auto">
          <a:xfrm>
            <a:off x="3075578" y="2751135"/>
            <a:ext cx="3525291" cy="831401"/>
          </a:xfrm>
          <a:custGeom>
            <a:avLst/>
            <a:gdLst>
              <a:gd name="T0" fmla="*/ 2766227 w 1571"/>
              <a:gd name="T1" fmla="*/ 0 h 371"/>
              <a:gd name="T2" fmla="*/ 1346936 w 1571"/>
              <a:gd name="T3" fmla="*/ 531753 h 371"/>
              <a:gd name="T4" fmla="*/ 0 w 1571"/>
              <a:gd name="T5" fmla="*/ 635510 h 371"/>
              <a:gd name="T6" fmla="*/ 0 w 1571"/>
              <a:gd name="T7" fmla="*/ 687388 h 371"/>
              <a:gd name="T8" fmla="*/ 1020406 w 1571"/>
              <a:gd name="T9" fmla="*/ 668860 h 371"/>
              <a:gd name="T10" fmla="*/ 2914650 w 1571"/>
              <a:gd name="T11" fmla="*/ 453935 h 371"/>
              <a:gd name="T12" fmla="*/ 2766227 w 1571"/>
              <a:gd name="T13" fmla="*/ 0 h 3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71" h="371">
                <a:moveTo>
                  <a:pt x="1491" y="0"/>
                </a:moveTo>
                <a:cubicBezTo>
                  <a:pt x="1491" y="0"/>
                  <a:pt x="1040" y="255"/>
                  <a:pt x="726" y="287"/>
                </a:cubicBezTo>
                <a:cubicBezTo>
                  <a:pt x="726" y="287"/>
                  <a:pt x="451" y="323"/>
                  <a:pt x="0" y="343"/>
                </a:cubicBezTo>
                <a:cubicBezTo>
                  <a:pt x="0" y="371"/>
                  <a:pt x="0" y="371"/>
                  <a:pt x="0" y="371"/>
                </a:cubicBezTo>
                <a:cubicBezTo>
                  <a:pt x="159" y="368"/>
                  <a:pt x="408" y="363"/>
                  <a:pt x="550" y="361"/>
                </a:cubicBezTo>
                <a:cubicBezTo>
                  <a:pt x="1064" y="334"/>
                  <a:pt x="1571" y="245"/>
                  <a:pt x="1571" y="245"/>
                </a:cubicBezTo>
                <a:lnTo>
                  <a:pt x="149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91"/>
          <p:cNvSpPr/>
          <p:nvPr/>
        </p:nvSpPr>
        <p:spPr bwMode="auto">
          <a:xfrm>
            <a:off x="3075579" y="1445472"/>
            <a:ext cx="3692340" cy="2006498"/>
          </a:xfrm>
          <a:custGeom>
            <a:avLst/>
            <a:gdLst>
              <a:gd name="T0" fmla="*/ 2147483646 w 1646"/>
              <a:gd name="T1" fmla="*/ 0 h 895"/>
              <a:gd name="T2" fmla="*/ 2147483646 w 1646"/>
              <a:gd name="T3" fmla="*/ 2147483646 h 895"/>
              <a:gd name="T4" fmla="*/ 670751009 w 1646"/>
              <a:gd name="T5" fmla="*/ 2147483646 h 895"/>
              <a:gd name="T6" fmla="*/ 0 w 1646"/>
              <a:gd name="T7" fmla="*/ 2147483646 h 895"/>
              <a:gd name="T8" fmla="*/ 0 w 1646"/>
              <a:gd name="T9" fmla="*/ 2147483646 h 895"/>
              <a:gd name="T10" fmla="*/ 667310623 w 1646"/>
              <a:gd name="T11" fmla="*/ 2147483646 h 895"/>
              <a:gd name="T12" fmla="*/ 2147483646 w 1646"/>
              <a:gd name="T13" fmla="*/ 2147483646 h 895"/>
              <a:gd name="T14" fmla="*/ 2147483646 w 1646"/>
              <a:gd name="T15" fmla="*/ 563453194 h 895"/>
              <a:gd name="T16" fmla="*/ 2147483646 w 1646"/>
              <a:gd name="T17" fmla="*/ 0 h 8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46" h="895">
                <a:moveTo>
                  <a:pt x="1354" y="0"/>
                </a:moveTo>
                <a:cubicBezTo>
                  <a:pt x="1354" y="0"/>
                  <a:pt x="1024" y="570"/>
                  <a:pt x="821" y="718"/>
                </a:cubicBezTo>
                <a:cubicBezTo>
                  <a:pt x="821" y="718"/>
                  <a:pt x="705" y="816"/>
                  <a:pt x="195" y="846"/>
                </a:cubicBezTo>
                <a:cubicBezTo>
                  <a:pt x="0" y="863"/>
                  <a:pt x="0" y="863"/>
                  <a:pt x="0" y="863"/>
                </a:cubicBezTo>
                <a:cubicBezTo>
                  <a:pt x="0" y="895"/>
                  <a:pt x="0" y="895"/>
                  <a:pt x="0" y="895"/>
                </a:cubicBezTo>
                <a:cubicBezTo>
                  <a:pt x="194" y="885"/>
                  <a:pt x="194" y="885"/>
                  <a:pt x="194" y="885"/>
                </a:cubicBezTo>
                <a:cubicBezTo>
                  <a:pt x="194" y="885"/>
                  <a:pt x="682" y="877"/>
                  <a:pt x="874" y="779"/>
                </a:cubicBezTo>
                <a:cubicBezTo>
                  <a:pt x="874" y="779"/>
                  <a:pt x="1338" y="484"/>
                  <a:pt x="1646" y="164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92"/>
          <p:cNvSpPr/>
          <p:nvPr/>
        </p:nvSpPr>
        <p:spPr bwMode="auto">
          <a:xfrm>
            <a:off x="3075578" y="1852531"/>
            <a:ext cx="3863227" cy="1668561"/>
          </a:xfrm>
          <a:custGeom>
            <a:avLst/>
            <a:gdLst>
              <a:gd name="T0" fmla="*/ 3053081 w 1722"/>
              <a:gd name="T1" fmla="*/ 83440 h 744"/>
              <a:gd name="T2" fmla="*/ 2910258 w 1722"/>
              <a:gd name="T3" fmla="*/ 81586 h 744"/>
              <a:gd name="T4" fmla="*/ 1550654 w 1722"/>
              <a:gd name="T5" fmla="*/ 1138490 h 744"/>
              <a:gd name="T6" fmla="*/ 534197 w 1722"/>
              <a:gd name="T7" fmla="*/ 1288681 h 744"/>
              <a:gd name="T8" fmla="*/ 0 w 1722"/>
              <a:gd name="T9" fmla="*/ 1320203 h 744"/>
              <a:gd name="T10" fmla="*/ 0 w 1722"/>
              <a:gd name="T11" fmla="*/ 1379538 h 744"/>
              <a:gd name="T12" fmla="*/ 530487 w 1722"/>
              <a:gd name="T13" fmla="*/ 1349871 h 744"/>
              <a:gd name="T14" fmla="*/ 1582186 w 1722"/>
              <a:gd name="T15" fmla="*/ 1242326 h 744"/>
              <a:gd name="T16" fmla="*/ 2264771 w 1722"/>
              <a:gd name="T17" fmla="*/ 1003132 h 744"/>
              <a:gd name="T18" fmla="*/ 3194050 w 1722"/>
              <a:gd name="T19" fmla="*/ 559974 h 744"/>
              <a:gd name="T20" fmla="*/ 3053081 w 1722"/>
              <a:gd name="T21" fmla="*/ 83440 h 7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22" h="744">
                <a:moveTo>
                  <a:pt x="1646" y="45"/>
                </a:moveTo>
                <a:cubicBezTo>
                  <a:pt x="1646" y="45"/>
                  <a:pt x="1618" y="0"/>
                  <a:pt x="1569" y="44"/>
                </a:cubicBezTo>
                <a:cubicBezTo>
                  <a:pt x="1407" y="188"/>
                  <a:pt x="1036" y="511"/>
                  <a:pt x="836" y="614"/>
                </a:cubicBezTo>
                <a:cubicBezTo>
                  <a:pt x="836" y="614"/>
                  <a:pt x="661" y="680"/>
                  <a:pt x="288" y="695"/>
                </a:cubicBezTo>
                <a:cubicBezTo>
                  <a:pt x="0" y="712"/>
                  <a:pt x="0" y="712"/>
                  <a:pt x="0" y="712"/>
                </a:cubicBezTo>
                <a:cubicBezTo>
                  <a:pt x="0" y="744"/>
                  <a:pt x="0" y="744"/>
                  <a:pt x="0" y="744"/>
                </a:cubicBezTo>
                <a:cubicBezTo>
                  <a:pt x="286" y="728"/>
                  <a:pt x="286" y="728"/>
                  <a:pt x="286" y="728"/>
                </a:cubicBezTo>
                <a:cubicBezTo>
                  <a:pt x="286" y="728"/>
                  <a:pt x="689" y="712"/>
                  <a:pt x="853" y="670"/>
                </a:cubicBezTo>
                <a:cubicBezTo>
                  <a:pt x="853" y="670"/>
                  <a:pt x="1018" y="627"/>
                  <a:pt x="1221" y="541"/>
                </a:cubicBezTo>
                <a:cubicBezTo>
                  <a:pt x="1722" y="302"/>
                  <a:pt x="1722" y="302"/>
                  <a:pt x="1722" y="302"/>
                </a:cubicBezTo>
                <a:lnTo>
                  <a:pt x="1646" y="4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Oval 93"/>
          <p:cNvSpPr>
            <a:spLocks noChangeArrowheads="1"/>
          </p:cNvSpPr>
          <p:nvPr/>
        </p:nvSpPr>
        <p:spPr bwMode="auto">
          <a:xfrm>
            <a:off x="6318616" y="2697372"/>
            <a:ext cx="599069" cy="60099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charset="0"/>
              <a:buNone/>
            </a:pPr>
            <a:endParaRPr lang="zh-CN" altLang="en-US" sz="1800"/>
          </a:p>
        </p:txBody>
      </p:sp>
      <p:sp>
        <p:nvSpPr>
          <p:cNvPr id="9" name="Oval 94"/>
          <p:cNvSpPr>
            <a:spLocks noChangeArrowheads="1"/>
          </p:cNvSpPr>
          <p:nvPr/>
        </p:nvSpPr>
        <p:spPr bwMode="auto">
          <a:xfrm>
            <a:off x="6086285" y="1167060"/>
            <a:ext cx="796839" cy="7929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>
            <a:lvl1pPr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Oval 95"/>
          <p:cNvSpPr>
            <a:spLocks noChangeArrowheads="1"/>
          </p:cNvSpPr>
          <p:nvPr/>
        </p:nvSpPr>
        <p:spPr bwMode="auto">
          <a:xfrm>
            <a:off x="6138128" y="3715022"/>
            <a:ext cx="700833" cy="6989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>
            <a:lvl1pPr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Oval 96"/>
          <p:cNvSpPr>
            <a:spLocks noChangeArrowheads="1"/>
          </p:cNvSpPr>
          <p:nvPr/>
        </p:nvSpPr>
        <p:spPr bwMode="auto">
          <a:xfrm>
            <a:off x="6428060" y="4567543"/>
            <a:ext cx="668192" cy="66819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charset="0"/>
              <a:buNone/>
            </a:pPr>
            <a:endParaRPr lang="zh-CN" altLang="en-US" sz="1800"/>
          </a:p>
        </p:txBody>
      </p:sp>
      <p:sp>
        <p:nvSpPr>
          <p:cNvPr id="12" name="Freeform 97"/>
          <p:cNvSpPr/>
          <p:nvPr/>
        </p:nvSpPr>
        <p:spPr bwMode="auto">
          <a:xfrm>
            <a:off x="3021816" y="3749583"/>
            <a:ext cx="3700020" cy="2004577"/>
          </a:xfrm>
          <a:custGeom>
            <a:avLst/>
            <a:gdLst>
              <a:gd name="T0" fmla="*/ 2147483646 w 1649"/>
              <a:gd name="T1" fmla="*/ 402105738 h 894"/>
              <a:gd name="T2" fmla="*/ 770900186 w 1649"/>
              <a:gd name="T3" fmla="*/ 34368693 h 894"/>
              <a:gd name="T4" fmla="*/ 82596051 w 1649"/>
              <a:gd name="T5" fmla="*/ 0 h 894"/>
              <a:gd name="T6" fmla="*/ 0 w 1649"/>
              <a:gd name="T7" fmla="*/ 109976481 h 894"/>
              <a:gd name="T8" fmla="*/ 774341456 w 1649"/>
              <a:gd name="T9" fmla="*/ 168402703 h 894"/>
              <a:gd name="T10" fmla="*/ 2147483646 w 1649"/>
              <a:gd name="T11" fmla="*/ 608312335 h 894"/>
              <a:gd name="T12" fmla="*/ 2147483646 w 1649"/>
              <a:gd name="T13" fmla="*/ 2147483646 h 894"/>
              <a:gd name="T14" fmla="*/ 2147483646 w 1649"/>
              <a:gd name="T15" fmla="*/ 2147483646 h 894"/>
              <a:gd name="T16" fmla="*/ 2147483646 w 1649"/>
              <a:gd name="T17" fmla="*/ 402105738 h 8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49" h="894">
                <a:moveTo>
                  <a:pt x="904" y="117"/>
                </a:moveTo>
                <a:cubicBezTo>
                  <a:pt x="741" y="33"/>
                  <a:pt x="224" y="10"/>
                  <a:pt x="224" y="10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735" y="79"/>
                  <a:pt x="850" y="177"/>
                  <a:pt x="850" y="177"/>
                </a:cubicBezTo>
                <a:cubicBezTo>
                  <a:pt x="1054" y="325"/>
                  <a:pt x="1387" y="894"/>
                  <a:pt x="1387" y="894"/>
                </a:cubicBezTo>
                <a:cubicBezTo>
                  <a:pt x="1649" y="681"/>
                  <a:pt x="1649" y="681"/>
                  <a:pt x="1649" y="681"/>
                </a:cubicBezTo>
                <a:cubicBezTo>
                  <a:pt x="1291" y="256"/>
                  <a:pt x="904" y="117"/>
                  <a:pt x="904" y="117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98"/>
          <p:cNvSpPr>
            <a:spLocks noChangeArrowheads="1"/>
          </p:cNvSpPr>
          <p:nvPr/>
        </p:nvSpPr>
        <p:spPr bwMode="auto">
          <a:xfrm>
            <a:off x="6049804" y="5130132"/>
            <a:ext cx="777637" cy="7776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>
            <a:lvl1pPr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4" name="Oval 99"/>
          <p:cNvSpPr>
            <a:spLocks noChangeArrowheads="1"/>
          </p:cNvSpPr>
          <p:nvPr/>
        </p:nvSpPr>
        <p:spPr bwMode="auto">
          <a:xfrm>
            <a:off x="6468383" y="1875574"/>
            <a:ext cx="683553" cy="681634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charset="0"/>
              <a:buNone/>
            </a:pPr>
            <a:endParaRPr lang="zh-CN" altLang="en-US" sz="1800"/>
          </a:p>
        </p:txBody>
      </p:sp>
      <p:sp>
        <p:nvSpPr>
          <p:cNvPr id="15" name="Oval 100"/>
          <p:cNvSpPr>
            <a:spLocks noChangeArrowheads="1"/>
          </p:cNvSpPr>
          <p:nvPr/>
        </p:nvSpPr>
        <p:spPr bwMode="auto">
          <a:xfrm>
            <a:off x="6435741" y="3288761"/>
            <a:ext cx="453142" cy="4550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6" name="Freeform 101"/>
          <p:cNvSpPr>
            <a:spLocks noEditPoints="1"/>
          </p:cNvSpPr>
          <p:nvPr/>
        </p:nvSpPr>
        <p:spPr bwMode="auto">
          <a:xfrm>
            <a:off x="871311" y="3154356"/>
            <a:ext cx="2490361" cy="935086"/>
          </a:xfrm>
          <a:custGeom>
            <a:avLst/>
            <a:gdLst>
              <a:gd name="T0" fmla="*/ 12973 w 1111"/>
              <a:gd name="T1" fmla="*/ 491307 h 417"/>
              <a:gd name="T2" fmla="*/ 172355 w 1111"/>
              <a:gd name="T3" fmla="*/ 539511 h 417"/>
              <a:gd name="T4" fmla="*/ 313203 w 1111"/>
              <a:gd name="T5" fmla="*/ 546926 h 417"/>
              <a:gd name="T6" fmla="*/ 316910 w 1111"/>
              <a:gd name="T7" fmla="*/ 546926 h 417"/>
              <a:gd name="T8" fmla="*/ 368802 w 1111"/>
              <a:gd name="T9" fmla="*/ 546926 h 417"/>
              <a:gd name="T10" fmla="*/ 774669 w 1111"/>
              <a:gd name="T11" fmla="*/ 546926 h 417"/>
              <a:gd name="T12" fmla="*/ 1262080 w 1111"/>
              <a:gd name="T13" fmla="*/ 773113 h 417"/>
              <a:gd name="T14" fmla="*/ 1499299 w 1111"/>
              <a:gd name="T15" fmla="*/ 773113 h 417"/>
              <a:gd name="T16" fmla="*/ 1219455 w 1111"/>
              <a:gd name="T17" fmla="*/ 546926 h 417"/>
              <a:gd name="T18" fmla="*/ 1454821 w 1111"/>
              <a:gd name="T19" fmla="*/ 546926 h 417"/>
              <a:gd name="T20" fmla="*/ 1821769 w 1111"/>
              <a:gd name="T21" fmla="*/ 537657 h 417"/>
              <a:gd name="T22" fmla="*/ 1899606 w 1111"/>
              <a:gd name="T23" fmla="*/ 361528 h 417"/>
              <a:gd name="T24" fmla="*/ 1940378 w 1111"/>
              <a:gd name="T25" fmla="*/ 270682 h 417"/>
              <a:gd name="T26" fmla="*/ 1947792 w 1111"/>
              <a:gd name="T27" fmla="*/ 255850 h 417"/>
              <a:gd name="T28" fmla="*/ 1966324 w 1111"/>
              <a:gd name="T29" fmla="*/ 265120 h 417"/>
              <a:gd name="T30" fmla="*/ 2055281 w 1111"/>
              <a:gd name="T31" fmla="*/ 265120 h 417"/>
              <a:gd name="T32" fmla="*/ 1977444 w 1111"/>
              <a:gd name="T33" fmla="*/ 189107 h 417"/>
              <a:gd name="T34" fmla="*/ 1984857 w 1111"/>
              <a:gd name="T35" fmla="*/ 172421 h 417"/>
              <a:gd name="T36" fmla="*/ 2051575 w 1111"/>
              <a:gd name="T37" fmla="*/ 22248 h 417"/>
              <a:gd name="T38" fmla="*/ 2058988 w 1111"/>
              <a:gd name="T39" fmla="*/ 0 h 417"/>
              <a:gd name="T40" fmla="*/ 1897753 w 1111"/>
              <a:gd name="T41" fmla="*/ 0 h 417"/>
              <a:gd name="T42" fmla="*/ 1812502 w 1111"/>
              <a:gd name="T43" fmla="*/ 77867 h 417"/>
              <a:gd name="T44" fmla="*/ 1760611 w 1111"/>
              <a:gd name="T45" fmla="*/ 127925 h 417"/>
              <a:gd name="T46" fmla="*/ 1658681 w 1111"/>
              <a:gd name="T47" fmla="*/ 226187 h 417"/>
              <a:gd name="T48" fmla="*/ 1056366 w 1111"/>
              <a:gd name="T49" fmla="*/ 226187 h 417"/>
              <a:gd name="T50" fmla="*/ 1126791 w 1111"/>
              <a:gd name="T51" fmla="*/ 100115 h 417"/>
              <a:gd name="T52" fmla="*/ 952583 w 1111"/>
              <a:gd name="T53" fmla="*/ 100115 h 417"/>
              <a:gd name="T54" fmla="*/ 761696 w 1111"/>
              <a:gd name="T55" fmla="*/ 226187 h 417"/>
              <a:gd name="T56" fmla="*/ 452199 w 1111"/>
              <a:gd name="T57" fmla="*/ 226187 h 417"/>
              <a:gd name="T58" fmla="*/ 331736 w 1111"/>
              <a:gd name="T59" fmla="*/ 250288 h 417"/>
              <a:gd name="T60" fmla="*/ 385481 w 1111"/>
              <a:gd name="T61" fmla="*/ 276244 h 417"/>
              <a:gd name="T62" fmla="*/ 298377 w 1111"/>
              <a:gd name="T63" fmla="*/ 365236 h 417"/>
              <a:gd name="T64" fmla="*/ 209420 w 1111"/>
              <a:gd name="T65" fmla="*/ 365236 h 417"/>
              <a:gd name="T66" fmla="*/ 181621 w 1111"/>
              <a:gd name="T67" fmla="*/ 365236 h 417"/>
              <a:gd name="T68" fmla="*/ 161235 w 1111"/>
              <a:gd name="T69" fmla="*/ 367090 h 417"/>
              <a:gd name="T70" fmla="*/ 100077 w 1111"/>
              <a:gd name="T71" fmla="*/ 385630 h 417"/>
              <a:gd name="T72" fmla="*/ 12973 w 1111"/>
              <a:gd name="T73" fmla="*/ 491307 h 417"/>
              <a:gd name="T74" fmla="*/ 1260227 w 1111"/>
              <a:gd name="T75" fmla="*/ 302200 h 417"/>
              <a:gd name="T76" fmla="*/ 1382543 w 1111"/>
              <a:gd name="T77" fmla="*/ 302200 h 417"/>
              <a:gd name="T78" fmla="*/ 1399222 w 1111"/>
              <a:gd name="T79" fmla="*/ 365236 h 417"/>
              <a:gd name="T80" fmla="*/ 1276906 w 1111"/>
              <a:gd name="T81" fmla="*/ 365236 h 417"/>
              <a:gd name="T82" fmla="*/ 1260227 w 1111"/>
              <a:gd name="T83" fmla="*/ 302200 h 417"/>
              <a:gd name="T84" fmla="*/ 1056366 w 1111"/>
              <a:gd name="T85" fmla="*/ 302200 h 417"/>
              <a:gd name="T86" fmla="*/ 1178683 w 1111"/>
              <a:gd name="T87" fmla="*/ 302200 h 417"/>
              <a:gd name="T88" fmla="*/ 1195362 w 1111"/>
              <a:gd name="T89" fmla="*/ 365236 h 417"/>
              <a:gd name="T90" fmla="*/ 1073046 w 1111"/>
              <a:gd name="T91" fmla="*/ 365236 h 417"/>
              <a:gd name="T92" fmla="*/ 1056366 w 1111"/>
              <a:gd name="T93" fmla="*/ 302200 h 417"/>
              <a:gd name="T94" fmla="*/ 854360 w 1111"/>
              <a:gd name="T95" fmla="*/ 302200 h 417"/>
              <a:gd name="T96" fmla="*/ 976676 w 1111"/>
              <a:gd name="T97" fmla="*/ 302200 h 417"/>
              <a:gd name="T98" fmla="*/ 993355 w 1111"/>
              <a:gd name="T99" fmla="*/ 365236 h 417"/>
              <a:gd name="T100" fmla="*/ 871039 w 1111"/>
              <a:gd name="T101" fmla="*/ 365236 h 417"/>
              <a:gd name="T102" fmla="*/ 854360 w 1111"/>
              <a:gd name="T103" fmla="*/ 302200 h 417"/>
              <a:gd name="T104" fmla="*/ 650499 w 1111"/>
              <a:gd name="T105" fmla="*/ 302200 h 417"/>
              <a:gd name="T106" fmla="*/ 772815 w 1111"/>
              <a:gd name="T107" fmla="*/ 302200 h 417"/>
              <a:gd name="T108" fmla="*/ 789495 w 1111"/>
              <a:gd name="T109" fmla="*/ 365236 h 417"/>
              <a:gd name="T110" fmla="*/ 667179 w 1111"/>
              <a:gd name="T111" fmla="*/ 365236 h 417"/>
              <a:gd name="T112" fmla="*/ 650499 w 1111"/>
              <a:gd name="T113" fmla="*/ 302200 h 41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111" h="417">
                <a:moveTo>
                  <a:pt x="7" y="265"/>
                </a:moveTo>
                <a:cubicBezTo>
                  <a:pt x="7" y="265"/>
                  <a:pt x="10" y="289"/>
                  <a:pt x="93" y="291"/>
                </a:cubicBezTo>
                <a:cubicBezTo>
                  <a:pt x="166" y="295"/>
                  <a:pt x="132" y="294"/>
                  <a:pt x="169" y="295"/>
                </a:cubicBezTo>
                <a:cubicBezTo>
                  <a:pt x="170" y="295"/>
                  <a:pt x="170" y="295"/>
                  <a:pt x="171" y="295"/>
                </a:cubicBezTo>
                <a:cubicBezTo>
                  <a:pt x="199" y="295"/>
                  <a:pt x="199" y="295"/>
                  <a:pt x="199" y="295"/>
                </a:cubicBezTo>
                <a:cubicBezTo>
                  <a:pt x="418" y="295"/>
                  <a:pt x="418" y="295"/>
                  <a:pt x="418" y="295"/>
                </a:cubicBezTo>
                <a:cubicBezTo>
                  <a:pt x="681" y="417"/>
                  <a:pt x="681" y="417"/>
                  <a:pt x="681" y="417"/>
                </a:cubicBezTo>
                <a:cubicBezTo>
                  <a:pt x="809" y="417"/>
                  <a:pt x="809" y="417"/>
                  <a:pt x="809" y="417"/>
                </a:cubicBezTo>
                <a:cubicBezTo>
                  <a:pt x="658" y="295"/>
                  <a:pt x="658" y="295"/>
                  <a:pt x="658" y="295"/>
                </a:cubicBezTo>
                <a:cubicBezTo>
                  <a:pt x="785" y="295"/>
                  <a:pt x="785" y="295"/>
                  <a:pt x="785" y="295"/>
                </a:cubicBezTo>
                <a:cubicBezTo>
                  <a:pt x="804" y="297"/>
                  <a:pt x="941" y="295"/>
                  <a:pt x="983" y="290"/>
                </a:cubicBezTo>
                <a:cubicBezTo>
                  <a:pt x="1025" y="195"/>
                  <a:pt x="1025" y="195"/>
                  <a:pt x="1025" y="195"/>
                </a:cubicBezTo>
                <a:cubicBezTo>
                  <a:pt x="1047" y="146"/>
                  <a:pt x="1047" y="146"/>
                  <a:pt x="1047" y="146"/>
                </a:cubicBezTo>
                <a:cubicBezTo>
                  <a:pt x="1051" y="138"/>
                  <a:pt x="1051" y="138"/>
                  <a:pt x="1051" y="138"/>
                </a:cubicBezTo>
                <a:cubicBezTo>
                  <a:pt x="1061" y="143"/>
                  <a:pt x="1061" y="143"/>
                  <a:pt x="1061" y="143"/>
                </a:cubicBezTo>
                <a:cubicBezTo>
                  <a:pt x="1109" y="143"/>
                  <a:pt x="1109" y="143"/>
                  <a:pt x="1109" y="143"/>
                </a:cubicBezTo>
                <a:cubicBezTo>
                  <a:pt x="1067" y="102"/>
                  <a:pt x="1067" y="102"/>
                  <a:pt x="1067" y="102"/>
                </a:cubicBezTo>
                <a:cubicBezTo>
                  <a:pt x="1071" y="93"/>
                  <a:pt x="1071" y="93"/>
                  <a:pt x="1071" y="93"/>
                </a:cubicBezTo>
                <a:cubicBezTo>
                  <a:pt x="1107" y="12"/>
                  <a:pt x="1107" y="12"/>
                  <a:pt x="1107" y="12"/>
                </a:cubicBezTo>
                <a:cubicBezTo>
                  <a:pt x="1111" y="0"/>
                  <a:pt x="1111" y="0"/>
                  <a:pt x="1111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978" y="42"/>
                  <a:pt x="978" y="42"/>
                  <a:pt x="978" y="42"/>
                </a:cubicBezTo>
                <a:cubicBezTo>
                  <a:pt x="950" y="69"/>
                  <a:pt x="950" y="69"/>
                  <a:pt x="950" y="69"/>
                </a:cubicBezTo>
                <a:cubicBezTo>
                  <a:pt x="895" y="122"/>
                  <a:pt x="895" y="122"/>
                  <a:pt x="895" y="122"/>
                </a:cubicBezTo>
                <a:cubicBezTo>
                  <a:pt x="570" y="122"/>
                  <a:pt x="570" y="122"/>
                  <a:pt x="570" y="122"/>
                </a:cubicBezTo>
                <a:cubicBezTo>
                  <a:pt x="608" y="54"/>
                  <a:pt x="608" y="54"/>
                  <a:pt x="608" y="54"/>
                </a:cubicBezTo>
                <a:cubicBezTo>
                  <a:pt x="514" y="54"/>
                  <a:pt x="514" y="54"/>
                  <a:pt x="514" y="54"/>
                </a:cubicBezTo>
                <a:cubicBezTo>
                  <a:pt x="411" y="122"/>
                  <a:pt x="411" y="122"/>
                  <a:pt x="411" y="122"/>
                </a:cubicBezTo>
                <a:cubicBezTo>
                  <a:pt x="244" y="122"/>
                  <a:pt x="244" y="122"/>
                  <a:pt x="244" y="122"/>
                </a:cubicBezTo>
                <a:cubicBezTo>
                  <a:pt x="228" y="122"/>
                  <a:pt x="203" y="127"/>
                  <a:pt x="179" y="135"/>
                </a:cubicBezTo>
                <a:cubicBezTo>
                  <a:pt x="195" y="133"/>
                  <a:pt x="208" y="134"/>
                  <a:pt x="208" y="149"/>
                </a:cubicBezTo>
                <a:cubicBezTo>
                  <a:pt x="208" y="176"/>
                  <a:pt x="187" y="197"/>
                  <a:pt x="161" y="197"/>
                </a:cubicBezTo>
                <a:cubicBezTo>
                  <a:pt x="113" y="197"/>
                  <a:pt x="113" y="197"/>
                  <a:pt x="113" y="197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94" y="197"/>
                  <a:pt x="90" y="197"/>
                  <a:pt x="87" y="198"/>
                </a:cubicBezTo>
                <a:cubicBezTo>
                  <a:pt x="82" y="199"/>
                  <a:pt x="70" y="202"/>
                  <a:pt x="54" y="208"/>
                </a:cubicBezTo>
                <a:cubicBezTo>
                  <a:pt x="0" y="232"/>
                  <a:pt x="6" y="252"/>
                  <a:pt x="7" y="265"/>
                </a:cubicBezTo>
                <a:moveTo>
                  <a:pt x="680" y="163"/>
                </a:moveTo>
                <a:cubicBezTo>
                  <a:pt x="746" y="163"/>
                  <a:pt x="746" y="163"/>
                  <a:pt x="746" y="163"/>
                </a:cubicBezTo>
                <a:cubicBezTo>
                  <a:pt x="755" y="197"/>
                  <a:pt x="755" y="197"/>
                  <a:pt x="755" y="197"/>
                </a:cubicBezTo>
                <a:cubicBezTo>
                  <a:pt x="689" y="197"/>
                  <a:pt x="689" y="197"/>
                  <a:pt x="689" y="197"/>
                </a:cubicBezTo>
                <a:lnTo>
                  <a:pt x="680" y="163"/>
                </a:lnTo>
                <a:close/>
                <a:moveTo>
                  <a:pt x="570" y="163"/>
                </a:moveTo>
                <a:cubicBezTo>
                  <a:pt x="636" y="163"/>
                  <a:pt x="636" y="163"/>
                  <a:pt x="636" y="163"/>
                </a:cubicBezTo>
                <a:cubicBezTo>
                  <a:pt x="645" y="197"/>
                  <a:pt x="645" y="197"/>
                  <a:pt x="645" y="197"/>
                </a:cubicBezTo>
                <a:cubicBezTo>
                  <a:pt x="579" y="197"/>
                  <a:pt x="579" y="197"/>
                  <a:pt x="579" y="197"/>
                </a:cubicBezTo>
                <a:lnTo>
                  <a:pt x="570" y="163"/>
                </a:lnTo>
                <a:close/>
                <a:moveTo>
                  <a:pt x="461" y="163"/>
                </a:moveTo>
                <a:cubicBezTo>
                  <a:pt x="527" y="163"/>
                  <a:pt x="527" y="163"/>
                  <a:pt x="527" y="163"/>
                </a:cubicBezTo>
                <a:cubicBezTo>
                  <a:pt x="536" y="197"/>
                  <a:pt x="536" y="197"/>
                  <a:pt x="536" y="197"/>
                </a:cubicBezTo>
                <a:cubicBezTo>
                  <a:pt x="470" y="197"/>
                  <a:pt x="470" y="197"/>
                  <a:pt x="470" y="197"/>
                </a:cubicBezTo>
                <a:lnTo>
                  <a:pt x="461" y="163"/>
                </a:lnTo>
                <a:close/>
                <a:moveTo>
                  <a:pt x="351" y="163"/>
                </a:moveTo>
                <a:cubicBezTo>
                  <a:pt x="417" y="163"/>
                  <a:pt x="417" y="163"/>
                  <a:pt x="417" y="163"/>
                </a:cubicBezTo>
                <a:cubicBezTo>
                  <a:pt x="426" y="197"/>
                  <a:pt x="426" y="197"/>
                  <a:pt x="426" y="197"/>
                </a:cubicBezTo>
                <a:cubicBezTo>
                  <a:pt x="360" y="197"/>
                  <a:pt x="360" y="197"/>
                  <a:pt x="360" y="197"/>
                </a:cubicBezTo>
                <a:lnTo>
                  <a:pt x="351" y="16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Freeform 102"/>
          <p:cNvSpPr/>
          <p:nvPr/>
        </p:nvSpPr>
        <p:spPr bwMode="auto">
          <a:xfrm>
            <a:off x="2714602" y="3705423"/>
            <a:ext cx="364818" cy="172808"/>
          </a:xfrm>
          <a:custGeom>
            <a:avLst/>
            <a:gdLst>
              <a:gd name="T0" fmla="*/ 0 w 163"/>
              <a:gd name="T1" fmla="*/ 0 h 77"/>
              <a:gd name="T2" fmla="*/ 30817563 w 163"/>
              <a:gd name="T3" fmla="*/ 130832679 h 77"/>
              <a:gd name="T4" fmla="*/ 30817563 w 163"/>
              <a:gd name="T5" fmla="*/ 172147675 h 77"/>
              <a:gd name="T6" fmla="*/ 0 w 163"/>
              <a:gd name="T7" fmla="*/ 265107346 h 77"/>
              <a:gd name="T8" fmla="*/ 523902270 w 163"/>
              <a:gd name="T9" fmla="*/ 172147675 h 77"/>
              <a:gd name="T10" fmla="*/ 547873130 w 163"/>
              <a:gd name="T11" fmla="*/ 154932166 h 77"/>
              <a:gd name="T12" fmla="*/ 558145035 w 163"/>
              <a:gd name="T13" fmla="*/ 130832679 h 77"/>
              <a:gd name="T14" fmla="*/ 558145035 w 163"/>
              <a:gd name="T15" fmla="*/ 130832679 h 77"/>
              <a:gd name="T16" fmla="*/ 0 w 163"/>
              <a:gd name="T17" fmla="*/ 0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3" h="77">
                <a:moveTo>
                  <a:pt x="0" y="0"/>
                </a:moveTo>
                <a:cubicBezTo>
                  <a:pt x="6" y="8"/>
                  <a:pt x="9" y="22"/>
                  <a:pt x="9" y="38"/>
                </a:cubicBezTo>
                <a:cubicBezTo>
                  <a:pt x="9" y="42"/>
                  <a:pt x="9" y="46"/>
                  <a:pt x="9" y="50"/>
                </a:cubicBezTo>
                <a:cubicBezTo>
                  <a:pt x="7" y="61"/>
                  <a:pt x="4" y="70"/>
                  <a:pt x="0" y="77"/>
                </a:cubicBezTo>
                <a:cubicBezTo>
                  <a:pt x="75" y="75"/>
                  <a:pt x="131" y="64"/>
                  <a:pt x="153" y="50"/>
                </a:cubicBezTo>
                <a:cubicBezTo>
                  <a:pt x="156" y="49"/>
                  <a:pt x="158" y="47"/>
                  <a:pt x="160" y="45"/>
                </a:cubicBezTo>
                <a:cubicBezTo>
                  <a:pt x="162" y="43"/>
                  <a:pt x="163" y="40"/>
                  <a:pt x="163" y="38"/>
                </a:cubicBezTo>
                <a:cubicBezTo>
                  <a:pt x="163" y="38"/>
                  <a:pt x="163" y="38"/>
                  <a:pt x="163" y="38"/>
                </a:cubicBezTo>
                <a:cubicBezTo>
                  <a:pt x="162" y="20"/>
                  <a:pt x="96" y="1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03"/>
          <p:cNvSpPr/>
          <p:nvPr/>
        </p:nvSpPr>
        <p:spPr bwMode="auto">
          <a:xfrm>
            <a:off x="2680040" y="3705423"/>
            <a:ext cx="65283" cy="172808"/>
          </a:xfrm>
          <a:custGeom>
            <a:avLst/>
            <a:gdLst>
              <a:gd name="T0" fmla="*/ 52114 w 29"/>
              <a:gd name="T1" fmla="*/ 92776 h 77"/>
              <a:gd name="T2" fmla="*/ 53975 w 29"/>
              <a:gd name="T3" fmla="*/ 70510 h 77"/>
              <a:gd name="T4" fmla="*/ 33502 w 29"/>
              <a:gd name="T5" fmla="*/ 3711 h 77"/>
              <a:gd name="T6" fmla="*/ 26057 w 29"/>
              <a:gd name="T7" fmla="*/ 0 h 77"/>
              <a:gd name="T8" fmla="*/ 26057 w 29"/>
              <a:gd name="T9" fmla="*/ 0 h 77"/>
              <a:gd name="T10" fmla="*/ 16751 w 29"/>
              <a:gd name="T11" fmla="*/ 5567 h 77"/>
              <a:gd name="T12" fmla="*/ 0 w 29"/>
              <a:gd name="T13" fmla="*/ 70510 h 77"/>
              <a:gd name="T14" fmla="*/ 1861 w 29"/>
              <a:gd name="T15" fmla="*/ 92776 h 77"/>
              <a:gd name="T16" fmla="*/ 16751 w 29"/>
              <a:gd name="T17" fmla="*/ 135453 h 77"/>
              <a:gd name="T18" fmla="*/ 26057 w 29"/>
              <a:gd name="T19" fmla="*/ 142875 h 77"/>
              <a:gd name="T20" fmla="*/ 26057 w 29"/>
              <a:gd name="T21" fmla="*/ 142875 h 77"/>
              <a:gd name="T22" fmla="*/ 33502 w 29"/>
              <a:gd name="T23" fmla="*/ 139164 h 77"/>
              <a:gd name="T24" fmla="*/ 52114 w 29"/>
              <a:gd name="T25" fmla="*/ 92776 h 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9" h="77">
                <a:moveTo>
                  <a:pt x="28" y="50"/>
                </a:moveTo>
                <a:cubicBezTo>
                  <a:pt x="28" y="47"/>
                  <a:pt x="29" y="43"/>
                  <a:pt x="29" y="38"/>
                </a:cubicBezTo>
                <a:cubicBezTo>
                  <a:pt x="29" y="20"/>
                  <a:pt x="23" y="7"/>
                  <a:pt x="18" y="2"/>
                </a:cubicBezTo>
                <a:cubicBezTo>
                  <a:pt x="17" y="0"/>
                  <a:pt x="16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2" y="0"/>
                  <a:pt x="11" y="1"/>
                  <a:pt x="9" y="3"/>
                </a:cubicBezTo>
                <a:cubicBezTo>
                  <a:pt x="5" y="9"/>
                  <a:pt x="0" y="21"/>
                  <a:pt x="0" y="38"/>
                </a:cubicBezTo>
                <a:cubicBezTo>
                  <a:pt x="0" y="43"/>
                  <a:pt x="0" y="47"/>
                  <a:pt x="1" y="50"/>
                </a:cubicBezTo>
                <a:cubicBezTo>
                  <a:pt x="2" y="61"/>
                  <a:pt x="6" y="69"/>
                  <a:pt x="9" y="73"/>
                </a:cubicBezTo>
                <a:cubicBezTo>
                  <a:pt x="11" y="75"/>
                  <a:pt x="12" y="76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6" y="77"/>
                  <a:pt x="17" y="76"/>
                  <a:pt x="18" y="75"/>
                </a:cubicBezTo>
                <a:cubicBezTo>
                  <a:pt x="22" y="71"/>
                  <a:pt x="26" y="62"/>
                  <a:pt x="28" y="5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Freeform 104"/>
          <p:cNvSpPr/>
          <p:nvPr/>
        </p:nvSpPr>
        <p:spPr bwMode="auto">
          <a:xfrm>
            <a:off x="1794878" y="3275321"/>
            <a:ext cx="441621" cy="153607"/>
          </a:xfrm>
          <a:custGeom>
            <a:avLst/>
            <a:gdLst>
              <a:gd name="T0" fmla="*/ 403211930 w 266"/>
              <a:gd name="T1" fmla="*/ 175315217 h 92"/>
              <a:gd name="T2" fmla="*/ 501188969 w 266"/>
              <a:gd name="T3" fmla="*/ 0 h 92"/>
              <a:gd name="T4" fmla="*/ 260015670 w 266"/>
              <a:gd name="T5" fmla="*/ 0 h 92"/>
              <a:gd name="T6" fmla="*/ 0 w 266"/>
              <a:gd name="T7" fmla="*/ 175315217 h 92"/>
              <a:gd name="T8" fmla="*/ 403211930 w 266"/>
              <a:gd name="T9" fmla="*/ 17531521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6" h="92">
                <a:moveTo>
                  <a:pt x="214" y="92"/>
                </a:moveTo>
                <a:lnTo>
                  <a:pt x="266" y="0"/>
                </a:lnTo>
                <a:lnTo>
                  <a:pt x="138" y="0"/>
                </a:lnTo>
                <a:lnTo>
                  <a:pt x="0" y="92"/>
                </a:lnTo>
                <a:lnTo>
                  <a:pt x="214" y="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05"/>
          <p:cNvSpPr/>
          <p:nvPr/>
        </p:nvSpPr>
        <p:spPr bwMode="auto">
          <a:xfrm>
            <a:off x="1794878" y="3275321"/>
            <a:ext cx="441621" cy="153607"/>
          </a:xfrm>
          <a:custGeom>
            <a:avLst/>
            <a:gdLst>
              <a:gd name="T0" fmla="*/ 403211930 w 266"/>
              <a:gd name="T1" fmla="*/ 175315217 h 92"/>
              <a:gd name="T2" fmla="*/ 501188969 w 266"/>
              <a:gd name="T3" fmla="*/ 0 h 92"/>
              <a:gd name="T4" fmla="*/ 260015670 w 266"/>
              <a:gd name="T5" fmla="*/ 0 h 92"/>
              <a:gd name="T6" fmla="*/ 0 w 266"/>
              <a:gd name="T7" fmla="*/ 175315217 h 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6" h="92">
                <a:moveTo>
                  <a:pt x="214" y="92"/>
                </a:moveTo>
                <a:lnTo>
                  <a:pt x="266" y="0"/>
                </a:lnTo>
                <a:lnTo>
                  <a:pt x="138" y="0"/>
                </a:lnTo>
                <a:lnTo>
                  <a:pt x="0" y="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06"/>
          <p:cNvSpPr/>
          <p:nvPr/>
        </p:nvSpPr>
        <p:spPr bwMode="auto">
          <a:xfrm>
            <a:off x="1063320" y="3451969"/>
            <a:ext cx="278414" cy="145927"/>
          </a:xfrm>
          <a:custGeom>
            <a:avLst/>
            <a:gdLst>
              <a:gd name="T0" fmla="*/ 174497 w 124"/>
              <a:gd name="T1" fmla="*/ 1856 h 65"/>
              <a:gd name="T2" fmla="*/ 230188 w 124"/>
              <a:gd name="T3" fmla="*/ 29698 h 65"/>
              <a:gd name="T4" fmla="*/ 139227 w 124"/>
              <a:gd name="T5" fmla="*/ 118794 h 65"/>
              <a:gd name="T6" fmla="*/ 50122 w 124"/>
              <a:gd name="T7" fmla="*/ 118794 h 65"/>
              <a:gd name="T8" fmla="*/ 24133 w 124"/>
              <a:gd name="T9" fmla="*/ 118794 h 65"/>
              <a:gd name="T10" fmla="*/ 0 w 124"/>
              <a:gd name="T11" fmla="*/ 120650 h 65"/>
              <a:gd name="T12" fmla="*/ 174497 w 124"/>
              <a:gd name="T13" fmla="*/ 1856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4" h="65">
                <a:moveTo>
                  <a:pt x="94" y="1"/>
                </a:moveTo>
                <a:cubicBezTo>
                  <a:pt x="111" y="0"/>
                  <a:pt x="124" y="1"/>
                  <a:pt x="124" y="16"/>
                </a:cubicBezTo>
                <a:cubicBezTo>
                  <a:pt x="124" y="42"/>
                  <a:pt x="102" y="64"/>
                  <a:pt x="75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13" y="64"/>
                  <a:pt x="13" y="64"/>
                  <a:pt x="13" y="64"/>
                </a:cubicBezTo>
                <a:cubicBezTo>
                  <a:pt x="9" y="64"/>
                  <a:pt x="4" y="65"/>
                  <a:pt x="0" y="65"/>
                </a:cubicBezTo>
                <a:cubicBezTo>
                  <a:pt x="0" y="65"/>
                  <a:pt x="25" y="12"/>
                  <a:pt x="94" y="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2" name="组合 57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93" y="3830228"/>
            <a:ext cx="493463" cy="44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119"/>
          <p:cNvSpPr>
            <a:spLocks noEditPoints="1"/>
          </p:cNvSpPr>
          <p:nvPr/>
        </p:nvSpPr>
        <p:spPr bwMode="auto">
          <a:xfrm>
            <a:off x="6717996" y="1973498"/>
            <a:ext cx="209290" cy="499224"/>
          </a:xfrm>
          <a:custGeom>
            <a:avLst/>
            <a:gdLst>
              <a:gd name="T0" fmla="*/ 263103689 w 93"/>
              <a:gd name="T1" fmla="*/ 397394960 h 223"/>
              <a:gd name="T2" fmla="*/ 263103689 w 93"/>
              <a:gd name="T3" fmla="*/ 178143270 h 223"/>
              <a:gd name="T4" fmla="*/ 259641088 w 93"/>
              <a:gd name="T5" fmla="*/ 174717260 h 223"/>
              <a:gd name="T6" fmla="*/ 204250642 w 93"/>
              <a:gd name="T7" fmla="*/ 174717260 h 223"/>
              <a:gd name="T8" fmla="*/ 231945865 w 93"/>
              <a:gd name="T9" fmla="*/ 102774750 h 223"/>
              <a:gd name="T10" fmla="*/ 321954875 w 93"/>
              <a:gd name="T11" fmla="*/ 143885020 h 223"/>
              <a:gd name="T12" fmla="*/ 266564429 w 93"/>
              <a:gd name="T13" fmla="*/ 0 h 223"/>
              <a:gd name="T14" fmla="*/ 121164973 w 93"/>
              <a:gd name="T15" fmla="*/ 54812460 h 223"/>
              <a:gd name="T16" fmla="*/ 211173983 w 93"/>
              <a:gd name="T17" fmla="*/ 95922730 h 223"/>
              <a:gd name="T18" fmla="*/ 180018020 w 93"/>
              <a:gd name="T19" fmla="*/ 174717260 h 223"/>
              <a:gd name="T20" fmla="*/ 3462601 w 93"/>
              <a:gd name="T21" fmla="*/ 174717260 h 223"/>
              <a:gd name="T22" fmla="*/ 3462601 w 93"/>
              <a:gd name="T23" fmla="*/ 178143270 h 223"/>
              <a:gd name="T24" fmla="*/ 0 w 93"/>
              <a:gd name="T25" fmla="*/ 397394960 h 223"/>
              <a:gd name="T26" fmla="*/ 114241632 w 93"/>
              <a:gd name="T27" fmla="*/ 548130149 h 223"/>
              <a:gd name="T28" fmla="*/ 114241632 w 93"/>
              <a:gd name="T29" fmla="*/ 736551450 h 223"/>
              <a:gd name="T30" fmla="*/ 48467106 w 93"/>
              <a:gd name="T31" fmla="*/ 750253639 h 223"/>
              <a:gd name="T32" fmla="*/ 131550914 w 93"/>
              <a:gd name="T33" fmla="*/ 763957679 h 223"/>
              <a:gd name="T34" fmla="*/ 218099184 w 93"/>
              <a:gd name="T35" fmla="*/ 750253639 h 223"/>
              <a:gd name="T36" fmla="*/ 152322797 w 93"/>
              <a:gd name="T37" fmla="*/ 736551450 h 223"/>
              <a:gd name="T38" fmla="*/ 152322797 w 93"/>
              <a:gd name="T39" fmla="*/ 548130149 h 223"/>
              <a:gd name="T40" fmla="*/ 263103689 w 93"/>
              <a:gd name="T41" fmla="*/ 397394960 h 223"/>
              <a:gd name="T42" fmla="*/ 245794407 w 93"/>
              <a:gd name="T43" fmla="*/ 191845460 h 223"/>
              <a:gd name="T44" fmla="*/ 235408466 w 93"/>
              <a:gd name="T45" fmla="*/ 284342179 h 223"/>
              <a:gd name="T46" fmla="*/ 169632078 w 93"/>
              <a:gd name="T47" fmla="*/ 263787970 h 223"/>
              <a:gd name="T48" fmla="*/ 197327301 w 93"/>
              <a:gd name="T49" fmla="*/ 191845460 h 223"/>
              <a:gd name="T50" fmla="*/ 245794407 w 93"/>
              <a:gd name="T51" fmla="*/ 191845460 h 223"/>
              <a:gd name="T52" fmla="*/ 27695223 w 93"/>
              <a:gd name="T53" fmla="*/ 280918020 h 223"/>
              <a:gd name="T54" fmla="*/ 17309282 w 93"/>
              <a:gd name="T55" fmla="*/ 191845460 h 223"/>
              <a:gd name="T56" fmla="*/ 176555419 w 93"/>
              <a:gd name="T57" fmla="*/ 191845460 h 223"/>
              <a:gd name="T58" fmla="*/ 141936855 w 93"/>
              <a:gd name="T59" fmla="*/ 274066000 h 223"/>
              <a:gd name="T60" fmla="*/ 135013515 w 93"/>
              <a:gd name="T61" fmla="*/ 280918020 h 223"/>
              <a:gd name="T62" fmla="*/ 27695223 w 93"/>
              <a:gd name="T63" fmla="*/ 280918020 h 22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3" h="223">
                <a:moveTo>
                  <a:pt x="76" y="116"/>
                </a:moveTo>
                <a:cubicBezTo>
                  <a:pt x="76" y="107"/>
                  <a:pt x="67" y="77"/>
                  <a:pt x="76" y="52"/>
                </a:cubicBezTo>
                <a:cubicBezTo>
                  <a:pt x="75" y="51"/>
                  <a:pt x="75" y="51"/>
                  <a:pt x="75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67" y="30"/>
                  <a:pt x="67" y="30"/>
                  <a:pt x="67" y="30"/>
                </a:cubicBezTo>
                <a:cubicBezTo>
                  <a:pt x="93" y="42"/>
                  <a:pt x="93" y="42"/>
                  <a:pt x="93" y="42"/>
                </a:cubicBezTo>
                <a:cubicBezTo>
                  <a:pt x="77" y="0"/>
                  <a:pt x="77" y="0"/>
                  <a:pt x="77" y="0"/>
                </a:cubicBezTo>
                <a:cubicBezTo>
                  <a:pt x="35" y="16"/>
                  <a:pt x="35" y="16"/>
                  <a:pt x="35" y="16"/>
                </a:cubicBezTo>
                <a:cubicBezTo>
                  <a:pt x="61" y="28"/>
                  <a:pt x="61" y="28"/>
                  <a:pt x="61" y="28"/>
                </a:cubicBezTo>
                <a:cubicBezTo>
                  <a:pt x="52" y="51"/>
                  <a:pt x="52" y="51"/>
                  <a:pt x="52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1" y="52"/>
                  <a:pt x="1" y="52"/>
                  <a:pt x="1" y="52"/>
                </a:cubicBezTo>
                <a:cubicBezTo>
                  <a:pt x="8" y="93"/>
                  <a:pt x="0" y="107"/>
                  <a:pt x="0" y="116"/>
                </a:cubicBezTo>
                <a:cubicBezTo>
                  <a:pt x="0" y="138"/>
                  <a:pt x="14" y="157"/>
                  <a:pt x="33" y="160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22" y="215"/>
                  <a:pt x="14" y="217"/>
                  <a:pt x="14" y="219"/>
                </a:cubicBezTo>
                <a:cubicBezTo>
                  <a:pt x="14" y="221"/>
                  <a:pt x="25" y="223"/>
                  <a:pt x="38" y="223"/>
                </a:cubicBezTo>
                <a:cubicBezTo>
                  <a:pt x="52" y="223"/>
                  <a:pt x="63" y="221"/>
                  <a:pt x="63" y="219"/>
                </a:cubicBezTo>
                <a:cubicBezTo>
                  <a:pt x="63" y="217"/>
                  <a:pt x="55" y="215"/>
                  <a:pt x="44" y="215"/>
                </a:cubicBezTo>
                <a:cubicBezTo>
                  <a:pt x="44" y="160"/>
                  <a:pt x="44" y="160"/>
                  <a:pt x="44" y="160"/>
                </a:cubicBezTo>
                <a:cubicBezTo>
                  <a:pt x="62" y="157"/>
                  <a:pt x="76" y="138"/>
                  <a:pt x="76" y="116"/>
                </a:cubicBezTo>
                <a:moveTo>
                  <a:pt x="71" y="56"/>
                </a:moveTo>
                <a:cubicBezTo>
                  <a:pt x="68" y="61"/>
                  <a:pt x="67" y="71"/>
                  <a:pt x="68" y="83"/>
                </a:cubicBezTo>
                <a:cubicBezTo>
                  <a:pt x="68" y="83"/>
                  <a:pt x="59" y="76"/>
                  <a:pt x="49" y="77"/>
                </a:cubicBezTo>
                <a:cubicBezTo>
                  <a:pt x="57" y="56"/>
                  <a:pt x="57" y="56"/>
                  <a:pt x="57" y="56"/>
                </a:cubicBezTo>
                <a:cubicBezTo>
                  <a:pt x="71" y="56"/>
                  <a:pt x="71" y="56"/>
                  <a:pt x="71" y="56"/>
                </a:cubicBezTo>
                <a:close/>
                <a:moveTo>
                  <a:pt x="8" y="82"/>
                </a:moveTo>
                <a:cubicBezTo>
                  <a:pt x="9" y="71"/>
                  <a:pt x="8" y="61"/>
                  <a:pt x="5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41" y="80"/>
                  <a:pt x="41" y="80"/>
                  <a:pt x="41" y="80"/>
                </a:cubicBezTo>
                <a:cubicBezTo>
                  <a:pt x="40" y="81"/>
                  <a:pt x="40" y="81"/>
                  <a:pt x="39" y="82"/>
                </a:cubicBezTo>
                <a:cubicBezTo>
                  <a:pt x="29" y="90"/>
                  <a:pt x="14" y="84"/>
                  <a:pt x="8" y="8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" name="组合 5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969" y="5320219"/>
            <a:ext cx="501145" cy="39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组合 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61" y="2872101"/>
            <a:ext cx="347537" cy="25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reeform 126"/>
          <p:cNvSpPr>
            <a:spLocks noEditPoints="1"/>
          </p:cNvSpPr>
          <p:nvPr/>
        </p:nvSpPr>
        <p:spPr bwMode="auto">
          <a:xfrm>
            <a:off x="6257173" y="1297625"/>
            <a:ext cx="458902" cy="453142"/>
          </a:xfrm>
          <a:custGeom>
            <a:avLst/>
            <a:gdLst>
              <a:gd name="T0" fmla="*/ 0 w 205"/>
              <a:gd name="T1" fmla="*/ 694864468 h 202"/>
              <a:gd name="T2" fmla="*/ 702212028 w 205"/>
              <a:gd name="T3" fmla="*/ 694864468 h 202"/>
              <a:gd name="T4" fmla="*/ 363095433 w 205"/>
              <a:gd name="T5" fmla="*/ 605426981 h 202"/>
              <a:gd name="T6" fmla="*/ 363095433 w 205"/>
              <a:gd name="T7" fmla="*/ 278633882 h 202"/>
              <a:gd name="T8" fmla="*/ 417901034 w 205"/>
              <a:gd name="T9" fmla="*/ 254554273 h 202"/>
              <a:gd name="T10" fmla="*/ 482984073 w 205"/>
              <a:gd name="T11" fmla="*/ 295832543 h 202"/>
              <a:gd name="T12" fmla="*/ 551492925 w 205"/>
              <a:gd name="T13" fmla="*/ 254554273 h 202"/>
              <a:gd name="T14" fmla="*/ 616575963 w 205"/>
              <a:gd name="T15" fmla="*/ 295832543 h 202"/>
              <a:gd name="T16" fmla="*/ 363095433 w 205"/>
              <a:gd name="T17" fmla="*/ 34399176 h 202"/>
              <a:gd name="T18" fmla="*/ 363095433 w 205"/>
              <a:gd name="T19" fmla="*/ 10319567 h 202"/>
              <a:gd name="T20" fmla="*/ 352817995 w 205"/>
              <a:gd name="T21" fmla="*/ 0 h 202"/>
              <a:gd name="T22" fmla="*/ 342542408 w 205"/>
              <a:gd name="T23" fmla="*/ 10319567 h 202"/>
              <a:gd name="T24" fmla="*/ 342542408 w 205"/>
              <a:gd name="T25" fmla="*/ 34399176 h 202"/>
              <a:gd name="T26" fmla="*/ 89061877 w 205"/>
              <a:gd name="T27" fmla="*/ 295832543 h 202"/>
              <a:gd name="T28" fmla="*/ 154144916 w 205"/>
              <a:gd name="T29" fmla="*/ 254554273 h 202"/>
              <a:gd name="T30" fmla="*/ 219227955 w 205"/>
              <a:gd name="T31" fmla="*/ 295832543 h 202"/>
              <a:gd name="T32" fmla="*/ 287734956 w 205"/>
              <a:gd name="T33" fmla="*/ 254554273 h 202"/>
              <a:gd name="T34" fmla="*/ 342542408 w 205"/>
              <a:gd name="T35" fmla="*/ 278633882 h 202"/>
              <a:gd name="T36" fmla="*/ 342542408 w 205"/>
              <a:gd name="T37" fmla="*/ 605426981 h 202"/>
              <a:gd name="T38" fmla="*/ 0 w 205"/>
              <a:gd name="T39" fmla="*/ 694864468 h 202"/>
              <a:gd name="T40" fmla="*/ 363095433 w 205"/>
              <a:gd name="T41" fmla="*/ 55038311 h 202"/>
              <a:gd name="T42" fmla="*/ 482984073 w 205"/>
              <a:gd name="T43" fmla="*/ 257994747 h 202"/>
              <a:gd name="T44" fmla="*/ 417901034 w 205"/>
              <a:gd name="T45" fmla="*/ 230474665 h 202"/>
              <a:gd name="T46" fmla="*/ 363095433 w 205"/>
              <a:gd name="T47" fmla="*/ 251113799 h 202"/>
              <a:gd name="T48" fmla="*/ 363095433 w 205"/>
              <a:gd name="T49" fmla="*/ 55038311 h 202"/>
              <a:gd name="T50" fmla="*/ 219227955 w 205"/>
              <a:gd name="T51" fmla="*/ 257994747 h 202"/>
              <a:gd name="T52" fmla="*/ 154144916 w 205"/>
              <a:gd name="T53" fmla="*/ 230474665 h 202"/>
              <a:gd name="T54" fmla="*/ 116464678 w 205"/>
              <a:gd name="T55" fmla="*/ 237355613 h 202"/>
              <a:gd name="T56" fmla="*/ 342542408 w 205"/>
              <a:gd name="T57" fmla="*/ 55038311 h 202"/>
              <a:gd name="T58" fmla="*/ 219227955 w 205"/>
              <a:gd name="T59" fmla="*/ 257994747 h 2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05" h="202">
                <a:moveTo>
                  <a:pt x="0" y="202"/>
                </a:moveTo>
                <a:cubicBezTo>
                  <a:pt x="205" y="202"/>
                  <a:pt x="205" y="202"/>
                  <a:pt x="205" y="202"/>
                </a:cubicBezTo>
                <a:cubicBezTo>
                  <a:pt x="174" y="185"/>
                  <a:pt x="140" y="177"/>
                  <a:pt x="106" y="176"/>
                </a:cubicBezTo>
                <a:cubicBezTo>
                  <a:pt x="106" y="81"/>
                  <a:pt x="106" y="81"/>
                  <a:pt x="106" y="81"/>
                </a:cubicBezTo>
                <a:cubicBezTo>
                  <a:pt x="110" y="76"/>
                  <a:pt x="116" y="74"/>
                  <a:pt x="122" y="74"/>
                </a:cubicBezTo>
                <a:cubicBezTo>
                  <a:pt x="130" y="74"/>
                  <a:pt x="138" y="79"/>
                  <a:pt x="141" y="86"/>
                </a:cubicBezTo>
                <a:cubicBezTo>
                  <a:pt x="145" y="79"/>
                  <a:pt x="152" y="74"/>
                  <a:pt x="161" y="74"/>
                </a:cubicBezTo>
                <a:cubicBezTo>
                  <a:pt x="169" y="74"/>
                  <a:pt x="177" y="79"/>
                  <a:pt x="180" y="86"/>
                </a:cubicBezTo>
                <a:cubicBezTo>
                  <a:pt x="180" y="45"/>
                  <a:pt x="147" y="11"/>
                  <a:pt x="106" y="10"/>
                </a:cubicBezTo>
                <a:cubicBezTo>
                  <a:pt x="106" y="3"/>
                  <a:pt x="106" y="3"/>
                  <a:pt x="106" y="3"/>
                </a:cubicBezTo>
                <a:cubicBezTo>
                  <a:pt x="106" y="1"/>
                  <a:pt x="105" y="0"/>
                  <a:pt x="103" y="0"/>
                </a:cubicBezTo>
                <a:cubicBezTo>
                  <a:pt x="101" y="0"/>
                  <a:pt x="100" y="1"/>
                  <a:pt x="100" y="3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59" y="11"/>
                  <a:pt x="26" y="45"/>
                  <a:pt x="26" y="86"/>
                </a:cubicBezTo>
                <a:cubicBezTo>
                  <a:pt x="29" y="79"/>
                  <a:pt x="37" y="74"/>
                  <a:pt x="45" y="74"/>
                </a:cubicBezTo>
                <a:cubicBezTo>
                  <a:pt x="53" y="74"/>
                  <a:pt x="61" y="79"/>
                  <a:pt x="64" y="86"/>
                </a:cubicBezTo>
                <a:cubicBezTo>
                  <a:pt x="67" y="79"/>
                  <a:pt x="75" y="74"/>
                  <a:pt x="84" y="74"/>
                </a:cubicBezTo>
                <a:cubicBezTo>
                  <a:pt x="90" y="74"/>
                  <a:pt x="96" y="76"/>
                  <a:pt x="100" y="81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65" y="177"/>
                  <a:pt x="31" y="185"/>
                  <a:pt x="0" y="202"/>
                </a:cubicBezTo>
                <a:moveTo>
                  <a:pt x="106" y="16"/>
                </a:moveTo>
                <a:cubicBezTo>
                  <a:pt x="106" y="16"/>
                  <a:pt x="130" y="25"/>
                  <a:pt x="141" y="75"/>
                </a:cubicBezTo>
                <a:cubicBezTo>
                  <a:pt x="136" y="70"/>
                  <a:pt x="129" y="67"/>
                  <a:pt x="122" y="67"/>
                </a:cubicBezTo>
                <a:cubicBezTo>
                  <a:pt x="116" y="67"/>
                  <a:pt x="111" y="69"/>
                  <a:pt x="106" y="73"/>
                </a:cubicBezTo>
                <a:lnTo>
                  <a:pt x="106" y="16"/>
                </a:lnTo>
                <a:close/>
                <a:moveTo>
                  <a:pt x="64" y="75"/>
                </a:moveTo>
                <a:cubicBezTo>
                  <a:pt x="59" y="70"/>
                  <a:pt x="52" y="67"/>
                  <a:pt x="45" y="67"/>
                </a:cubicBezTo>
                <a:cubicBezTo>
                  <a:pt x="41" y="67"/>
                  <a:pt x="38" y="68"/>
                  <a:pt x="34" y="69"/>
                </a:cubicBezTo>
                <a:cubicBezTo>
                  <a:pt x="42" y="40"/>
                  <a:pt x="68" y="18"/>
                  <a:pt x="100" y="16"/>
                </a:cubicBezTo>
                <a:cubicBezTo>
                  <a:pt x="72" y="27"/>
                  <a:pt x="64" y="75"/>
                  <a:pt x="64" y="7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27"/>
          <p:cNvSpPr>
            <a:spLocks noEditPoints="1"/>
          </p:cNvSpPr>
          <p:nvPr/>
        </p:nvSpPr>
        <p:spPr bwMode="auto">
          <a:xfrm>
            <a:off x="6529827" y="4746113"/>
            <a:ext cx="470422" cy="303375"/>
          </a:xfrm>
          <a:custGeom>
            <a:avLst/>
            <a:gdLst>
              <a:gd name="T0" fmla="*/ 644877919 w 210"/>
              <a:gd name="T1" fmla="*/ 190481300 h 136"/>
              <a:gd name="T2" fmla="*/ 548832705 w 210"/>
              <a:gd name="T3" fmla="*/ 173473152 h 136"/>
              <a:gd name="T4" fmla="*/ 555692813 w 210"/>
              <a:gd name="T5" fmla="*/ 115648768 h 136"/>
              <a:gd name="T6" fmla="*/ 555692813 w 210"/>
              <a:gd name="T7" fmla="*/ 57824384 h 136"/>
              <a:gd name="T8" fmla="*/ 452787491 w 210"/>
              <a:gd name="T9" fmla="*/ 88437944 h 136"/>
              <a:gd name="T10" fmla="*/ 500810098 w 210"/>
              <a:gd name="T11" fmla="*/ 108846984 h 136"/>
              <a:gd name="T12" fmla="*/ 226392819 w 210"/>
              <a:gd name="T13" fmla="*/ 78233424 h 136"/>
              <a:gd name="T14" fmla="*/ 329299993 w 210"/>
              <a:gd name="T15" fmla="*/ 10204520 h 136"/>
              <a:gd name="T16" fmla="*/ 226392819 w 210"/>
              <a:gd name="T17" fmla="*/ 47619864 h 136"/>
              <a:gd name="T18" fmla="*/ 85755052 w 210"/>
              <a:gd name="T19" fmla="*/ 88437944 h 136"/>
              <a:gd name="T20" fmla="*/ 116627390 w 210"/>
              <a:gd name="T21" fmla="*/ 173473152 h 136"/>
              <a:gd name="T22" fmla="*/ 178370212 w 210"/>
              <a:gd name="T23" fmla="*/ 170072260 h 136"/>
              <a:gd name="T24" fmla="*/ 137207713 w 210"/>
              <a:gd name="T25" fmla="*/ 187080408 h 136"/>
              <a:gd name="T26" fmla="*/ 137207713 w 210"/>
              <a:gd name="T27" fmla="*/ 462596916 h 136"/>
              <a:gd name="T28" fmla="*/ 192092280 w 210"/>
              <a:gd name="T29" fmla="*/ 197283084 h 136"/>
              <a:gd name="T30" fmla="*/ 332730047 w 210"/>
              <a:gd name="T31" fmla="*/ 292524656 h 136"/>
              <a:gd name="T32" fmla="*/ 346450263 w 210"/>
              <a:gd name="T33" fmla="*/ 336743628 h 136"/>
              <a:gd name="T34" fmla="*/ 329299993 w 210"/>
              <a:gd name="T35" fmla="*/ 357152668 h 136"/>
              <a:gd name="T36" fmla="*/ 312147872 w 210"/>
              <a:gd name="T37" fmla="*/ 353749932 h 136"/>
              <a:gd name="T38" fmla="*/ 322439885 w 210"/>
              <a:gd name="T39" fmla="*/ 367357188 h 136"/>
              <a:gd name="T40" fmla="*/ 349880317 w 210"/>
              <a:gd name="T41" fmla="*/ 384363492 h 136"/>
              <a:gd name="T42" fmla="*/ 356740425 w 210"/>
              <a:gd name="T43" fmla="*/ 343545412 h 136"/>
              <a:gd name="T44" fmla="*/ 415055046 w 210"/>
              <a:gd name="T45" fmla="*/ 333342736 h 136"/>
              <a:gd name="T46" fmla="*/ 583135096 w 210"/>
              <a:gd name="T47" fmla="*/ 462596916 h 136"/>
              <a:gd name="T48" fmla="*/ 641447865 w 210"/>
              <a:gd name="T49" fmla="*/ 200685820 h 136"/>
              <a:gd name="T50" fmla="*/ 572844934 w 210"/>
              <a:gd name="T51" fmla="*/ 241502056 h 136"/>
              <a:gd name="T52" fmla="*/ 572844934 w 210"/>
              <a:gd name="T53" fmla="*/ 207487604 h 136"/>
              <a:gd name="T54" fmla="*/ 524820475 w 210"/>
              <a:gd name="T55" fmla="*/ 200685820 h 136"/>
              <a:gd name="T56" fmla="*/ 507670206 w 210"/>
              <a:gd name="T57" fmla="*/ 156466848 h 136"/>
              <a:gd name="T58" fmla="*/ 572844934 w 210"/>
              <a:gd name="T59" fmla="*/ 309530960 h 136"/>
              <a:gd name="T60" fmla="*/ 466507707 w 210"/>
              <a:gd name="T61" fmla="*/ 312933696 h 136"/>
              <a:gd name="T62" fmla="*/ 164649997 w 210"/>
              <a:gd name="T63" fmla="*/ 156466848 h 136"/>
              <a:gd name="T64" fmla="*/ 102905322 w 210"/>
              <a:gd name="T65" fmla="*/ 132656916 h 136"/>
              <a:gd name="T66" fmla="*/ 130347605 w 210"/>
              <a:gd name="T67" fmla="*/ 119051504 h 136"/>
              <a:gd name="T68" fmla="*/ 181800266 w 210"/>
              <a:gd name="T69" fmla="*/ 129254180 h 136"/>
              <a:gd name="T70" fmla="*/ 164649997 w 210"/>
              <a:gd name="T71" fmla="*/ 156466848 h 136"/>
              <a:gd name="T72" fmla="*/ 137207713 w 210"/>
              <a:gd name="T73" fmla="*/ 438786984 h 136"/>
              <a:gd name="T74" fmla="*/ 137207713 w 210"/>
              <a:gd name="T75" fmla="*/ 207487604 h 136"/>
              <a:gd name="T76" fmla="*/ 123487498 w 210"/>
              <a:gd name="T77" fmla="*/ 326539108 h 136"/>
              <a:gd name="T78" fmla="*/ 188660374 w 210"/>
              <a:gd name="T79" fmla="*/ 221094860 h 136"/>
              <a:gd name="T80" fmla="*/ 192092280 w 210"/>
              <a:gd name="T81" fmla="*/ 102043356 h 136"/>
              <a:gd name="T82" fmla="*/ 102905322 w 210"/>
              <a:gd name="T83" fmla="*/ 88437944 h 136"/>
              <a:gd name="T84" fmla="*/ 212672604 w 210"/>
              <a:gd name="T85" fmla="*/ 64628012 h 136"/>
              <a:gd name="T86" fmla="*/ 205812496 w 210"/>
              <a:gd name="T87" fmla="*/ 122452396 h 136"/>
              <a:gd name="T88" fmla="*/ 377322600 w 210"/>
              <a:gd name="T89" fmla="*/ 251706576 h 136"/>
              <a:gd name="T90" fmla="*/ 205812496 w 210"/>
              <a:gd name="T91" fmla="*/ 122452396 h 136"/>
              <a:gd name="T92" fmla="*/ 425345207 w 210"/>
              <a:gd name="T93" fmla="*/ 312933696 h 136"/>
              <a:gd name="T94" fmla="*/ 418485100 w 210"/>
              <a:gd name="T95" fmla="*/ 272115616 h 136"/>
              <a:gd name="T96" fmla="*/ 445927383 w 210"/>
              <a:gd name="T97" fmla="*/ 312933696 h 136"/>
              <a:gd name="T98" fmla="*/ 466507707 w 210"/>
              <a:gd name="T99" fmla="*/ 333342736 h 136"/>
              <a:gd name="T100" fmla="*/ 603715420 w 210"/>
              <a:gd name="T101" fmla="*/ 319735480 h 136"/>
              <a:gd name="T102" fmla="*/ 603715420 w 210"/>
              <a:gd name="T103" fmla="*/ 210890340 h 136"/>
              <a:gd name="T104" fmla="*/ 583135096 w 210"/>
              <a:gd name="T105" fmla="*/ 438786984 h 1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10" h="136">
                <a:moveTo>
                  <a:pt x="187" y="59"/>
                </a:moveTo>
                <a:cubicBezTo>
                  <a:pt x="188" y="58"/>
                  <a:pt x="188" y="57"/>
                  <a:pt x="188" y="56"/>
                </a:cubicBezTo>
                <a:cubicBezTo>
                  <a:pt x="188" y="53"/>
                  <a:pt x="186" y="51"/>
                  <a:pt x="184" y="51"/>
                </a:cubicBezTo>
                <a:cubicBezTo>
                  <a:pt x="160" y="51"/>
                  <a:pt x="160" y="51"/>
                  <a:pt x="160" y="51"/>
                </a:cubicBezTo>
                <a:cubicBezTo>
                  <a:pt x="154" y="33"/>
                  <a:pt x="154" y="33"/>
                  <a:pt x="154" y="33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65" y="34"/>
                  <a:pt x="167" y="28"/>
                  <a:pt x="167" y="26"/>
                </a:cubicBezTo>
                <a:cubicBezTo>
                  <a:pt x="167" y="23"/>
                  <a:pt x="165" y="17"/>
                  <a:pt x="162" y="17"/>
                </a:cubicBezTo>
                <a:cubicBezTo>
                  <a:pt x="137" y="20"/>
                  <a:pt x="137" y="20"/>
                  <a:pt x="137" y="20"/>
                </a:cubicBezTo>
                <a:cubicBezTo>
                  <a:pt x="135" y="20"/>
                  <a:pt x="132" y="23"/>
                  <a:pt x="132" y="26"/>
                </a:cubicBezTo>
                <a:cubicBezTo>
                  <a:pt x="132" y="28"/>
                  <a:pt x="135" y="31"/>
                  <a:pt x="137" y="31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31" y="77"/>
                  <a:pt x="131" y="77"/>
                  <a:pt x="131" y="77"/>
                </a:cubicBezTo>
                <a:cubicBezTo>
                  <a:pt x="94" y="66"/>
                  <a:pt x="71" y="31"/>
                  <a:pt x="66" y="23"/>
                </a:cubicBezTo>
                <a:cubicBezTo>
                  <a:pt x="71" y="17"/>
                  <a:pt x="83" y="9"/>
                  <a:pt x="92" y="7"/>
                </a:cubicBezTo>
                <a:cubicBezTo>
                  <a:pt x="95" y="6"/>
                  <a:pt x="96" y="6"/>
                  <a:pt x="96" y="3"/>
                </a:cubicBezTo>
                <a:cubicBezTo>
                  <a:pt x="96" y="0"/>
                  <a:pt x="93" y="0"/>
                  <a:pt x="93" y="0"/>
                </a:cubicBezTo>
                <a:cubicBezTo>
                  <a:pt x="81" y="3"/>
                  <a:pt x="72" y="8"/>
                  <a:pt x="6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0" y="14"/>
                  <a:pt x="25" y="19"/>
                  <a:pt x="25" y="26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45"/>
                  <a:pt x="28" y="51"/>
                  <a:pt x="3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9" y="51"/>
                  <a:pt x="50" y="50"/>
                  <a:pt x="52" y="50"/>
                </a:cubicBezTo>
                <a:cubicBezTo>
                  <a:pt x="51" y="52"/>
                  <a:pt x="51" y="54"/>
                  <a:pt x="50" y="56"/>
                </a:cubicBezTo>
                <a:cubicBezTo>
                  <a:pt x="47" y="55"/>
                  <a:pt x="44" y="55"/>
                  <a:pt x="40" y="55"/>
                </a:cubicBezTo>
                <a:cubicBezTo>
                  <a:pt x="18" y="55"/>
                  <a:pt x="0" y="73"/>
                  <a:pt x="0" y="95"/>
                </a:cubicBezTo>
                <a:cubicBezTo>
                  <a:pt x="0" y="117"/>
                  <a:pt x="18" y="136"/>
                  <a:pt x="40" y="136"/>
                </a:cubicBezTo>
                <a:cubicBezTo>
                  <a:pt x="63" y="136"/>
                  <a:pt x="81" y="117"/>
                  <a:pt x="81" y="95"/>
                </a:cubicBezTo>
                <a:cubicBezTo>
                  <a:pt x="81" y="79"/>
                  <a:pt x="71" y="65"/>
                  <a:pt x="56" y="58"/>
                </a:cubicBezTo>
                <a:cubicBezTo>
                  <a:pt x="57" y="55"/>
                  <a:pt x="58" y="50"/>
                  <a:pt x="58" y="46"/>
                </a:cubicBezTo>
                <a:cubicBezTo>
                  <a:pt x="65" y="55"/>
                  <a:pt x="81" y="73"/>
                  <a:pt x="97" y="86"/>
                </a:cubicBezTo>
                <a:cubicBezTo>
                  <a:pt x="96" y="87"/>
                  <a:pt x="96" y="88"/>
                  <a:pt x="96" y="88"/>
                </a:cubicBezTo>
                <a:cubicBezTo>
                  <a:pt x="96" y="93"/>
                  <a:pt x="98" y="96"/>
                  <a:pt x="101" y="9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6" y="105"/>
                  <a:pt x="96" y="105"/>
                  <a:pt x="96" y="105"/>
                </a:cubicBezTo>
                <a:cubicBezTo>
                  <a:pt x="94" y="102"/>
                  <a:pt x="94" y="102"/>
                  <a:pt x="94" y="102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4" y="108"/>
                  <a:pt x="94" y="108"/>
                  <a:pt x="94" y="108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104" y="101"/>
                  <a:pt x="104" y="101"/>
                  <a:pt x="104" y="101"/>
                </a:cubicBezTo>
                <a:cubicBezTo>
                  <a:pt x="106" y="102"/>
                  <a:pt x="108" y="103"/>
                  <a:pt x="111" y="103"/>
                </a:cubicBezTo>
                <a:cubicBezTo>
                  <a:pt x="114" y="103"/>
                  <a:pt x="118" y="101"/>
                  <a:pt x="121" y="98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31" y="119"/>
                  <a:pt x="148" y="136"/>
                  <a:pt x="170" y="136"/>
                </a:cubicBezTo>
                <a:cubicBezTo>
                  <a:pt x="192" y="136"/>
                  <a:pt x="210" y="117"/>
                  <a:pt x="210" y="95"/>
                </a:cubicBezTo>
                <a:cubicBezTo>
                  <a:pt x="210" y="79"/>
                  <a:pt x="201" y="66"/>
                  <a:pt x="187" y="59"/>
                </a:cubicBezTo>
                <a:moveTo>
                  <a:pt x="167" y="61"/>
                </a:moveTo>
                <a:cubicBezTo>
                  <a:pt x="167" y="71"/>
                  <a:pt x="167" y="71"/>
                  <a:pt x="167" y="71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4" y="62"/>
                  <a:pt x="166" y="61"/>
                  <a:pt x="167" y="61"/>
                </a:cubicBezTo>
                <a:moveTo>
                  <a:pt x="148" y="46"/>
                </a:moveTo>
                <a:cubicBezTo>
                  <a:pt x="153" y="59"/>
                  <a:pt x="153" y="59"/>
                  <a:pt x="153" y="59"/>
                </a:cubicBezTo>
                <a:cubicBezTo>
                  <a:pt x="148" y="61"/>
                  <a:pt x="144" y="64"/>
                  <a:pt x="141" y="67"/>
                </a:cubicBezTo>
                <a:lnTo>
                  <a:pt x="148" y="46"/>
                </a:lnTo>
                <a:close/>
                <a:moveTo>
                  <a:pt x="156" y="64"/>
                </a:moveTo>
                <a:cubicBezTo>
                  <a:pt x="167" y="91"/>
                  <a:pt x="167" y="91"/>
                  <a:pt x="167" y="91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136" y="92"/>
                  <a:pt x="136" y="92"/>
                  <a:pt x="136" y="92"/>
                </a:cubicBezTo>
                <a:cubicBezTo>
                  <a:pt x="137" y="80"/>
                  <a:pt x="145" y="69"/>
                  <a:pt x="156" y="64"/>
                </a:cubicBezTo>
                <a:moveTo>
                  <a:pt x="48" y="46"/>
                </a:moveTo>
                <a:cubicBezTo>
                  <a:pt x="34" y="46"/>
                  <a:pt x="34" y="46"/>
                  <a:pt x="34" y="46"/>
                </a:cubicBezTo>
                <a:cubicBezTo>
                  <a:pt x="30" y="46"/>
                  <a:pt x="30" y="43"/>
                  <a:pt x="30" y="39"/>
                </a:cubicBezTo>
                <a:cubicBezTo>
                  <a:pt x="30" y="35"/>
                  <a:pt x="30" y="35"/>
                  <a:pt x="30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54" y="35"/>
                  <a:pt x="54" y="35"/>
                  <a:pt x="54" y="35"/>
                </a:cubicBezTo>
                <a:cubicBezTo>
                  <a:pt x="53" y="37"/>
                  <a:pt x="53" y="38"/>
                  <a:pt x="53" y="38"/>
                </a:cubicBezTo>
                <a:cubicBezTo>
                  <a:pt x="53" y="40"/>
                  <a:pt x="53" y="42"/>
                  <a:pt x="52" y="44"/>
                </a:cubicBezTo>
                <a:cubicBezTo>
                  <a:pt x="51" y="45"/>
                  <a:pt x="49" y="46"/>
                  <a:pt x="48" y="46"/>
                </a:cubicBezTo>
                <a:moveTo>
                  <a:pt x="74" y="95"/>
                </a:moveTo>
                <a:cubicBezTo>
                  <a:pt x="74" y="114"/>
                  <a:pt x="59" y="129"/>
                  <a:pt x="40" y="129"/>
                </a:cubicBezTo>
                <a:cubicBezTo>
                  <a:pt x="22" y="129"/>
                  <a:pt x="6" y="114"/>
                  <a:pt x="6" y="95"/>
                </a:cubicBezTo>
                <a:cubicBezTo>
                  <a:pt x="6" y="76"/>
                  <a:pt x="22" y="61"/>
                  <a:pt x="40" y="61"/>
                </a:cubicBezTo>
                <a:cubicBezTo>
                  <a:pt x="43" y="61"/>
                  <a:pt x="46" y="62"/>
                  <a:pt x="49" y="62"/>
                </a:cubicBezTo>
                <a:cubicBezTo>
                  <a:pt x="44" y="84"/>
                  <a:pt x="37" y="96"/>
                  <a:pt x="36" y="96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99"/>
                  <a:pt x="50" y="87"/>
                  <a:pt x="55" y="65"/>
                </a:cubicBezTo>
                <a:cubicBezTo>
                  <a:pt x="66" y="70"/>
                  <a:pt x="74" y="82"/>
                  <a:pt x="74" y="95"/>
                </a:cubicBezTo>
                <a:moveTo>
                  <a:pt x="56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3" y="19"/>
                  <a:pt x="36" y="19"/>
                </a:cubicBezTo>
                <a:cubicBezTo>
                  <a:pt x="62" y="19"/>
                  <a:pt x="62" y="19"/>
                  <a:pt x="62" y="19"/>
                </a:cubicBezTo>
                <a:cubicBezTo>
                  <a:pt x="59" y="23"/>
                  <a:pt x="57" y="27"/>
                  <a:pt x="56" y="30"/>
                </a:cubicBezTo>
                <a:moveTo>
                  <a:pt x="60" y="36"/>
                </a:moveTo>
                <a:cubicBezTo>
                  <a:pt x="60" y="35"/>
                  <a:pt x="61" y="32"/>
                  <a:pt x="63" y="29"/>
                </a:cubicBezTo>
                <a:cubicBezTo>
                  <a:pt x="69" y="39"/>
                  <a:pt x="85" y="61"/>
                  <a:pt x="110" y="74"/>
                </a:cubicBezTo>
                <a:cubicBezTo>
                  <a:pt x="105" y="75"/>
                  <a:pt x="102" y="77"/>
                  <a:pt x="99" y="80"/>
                </a:cubicBezTo>
                <a:cubicBezTo>
                  <a:pt x="84" y="66"/>
                  <a:pt x="67" y="46"/>
                  <a:pt x="60" y="36"/>
                </a:cubicBezTo>
                <a:moveTo>
                  <a:pt x="130" y="92"/>
                </a:moveTo>
                <a:cubicBezTo>
                  <a:pt x="124" y="92"/>
                  <a:pt x="124" y="92"/>
                  <a:pt x="124" y="92"/>
                </a:cubicBezTo>
                <a:cubicBezTo>
                  <a:pt x="124" y="91"/>
                  <a:pt x="125" y="90"/>
                  <a:pt x="125" y="88"/>
                </a:cubicBezTo>
                <a:cubicBezTo>
                  <a:pt x="125" y="85"/>
                  <a:pt x="124" y="82"/>
                  <a:pt x="122" y="80"/>
                </a:cubicBezTo>
                <a:cubicBezTo>
                  <a:pt x="125" y="81"/>
                  <a:pt x="128" y="82"/>
                  <a:pt x="131" y="83"/>
                </a:cubicBezTo>
                <a:cubicBezTo>
                  <a:pt x="130" y="86"/>
                  <a:pt x="130" y="89"/>
                  <a:pt x="130" y="92"/>
                </a:cubicBezTo>
                <a:moveTo>
                  <a:pt x="170" y="129"/>
                </a:moveTo>
                <a:cubicBezTo>
                  <a:pt x="152" y="129"/>
                  <a:pt x="137" y="116"/>
                  <a:pt x="136" y="98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92" y="65"/>
                  <a:pt x="204" y="79"/>
                  <a:pt x="204" y="95"/>
                </a:cubicBezTo>
                <a:cubicBezTo>
                  <a:pt x="204" y="114"/>
                  <a:pt x="188" y="129"/>
                  <a:pt x="170" y="12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128"/>
          <p:cNvSpPr/>
          <p:nvPr/>
        </p:nvSpPr>
        <p:spPr bwMode="auto">
          <a:xfrm>
            <a:off x="6552868" y="3425089"/>
            <a:ext cx="240011" cy="203530"/>
          </a:xfrm>
          <a:custGeom>
            <a:avLst/>
            <a:gdLst>
              <a:gd name="T0" fmla="*/ 254513071 w 107"/>
              <a:gd name="T1" fmla="*/ 0 h 90"/>
              <a:gd name="T2" fmla="*/ 185725905 w 107"/>
              <a:gd name="T3" fmla="*/ 41950958 h 90"/>
              <a:gd name="T4" fmla="*/ 113498546 w 107"/>
              <a:gd name="T5" fmla="*/ 0 h 90"/>
              <a:gd name="T6" fmla="*/ 27514125 w 107"/>
              <a:gd name="T7" fmla="*/ 146825547 h 90"/>
              <a:gd name="T8" fmla="*/ 185725905 w 107"/>
              <a:gd name="T9" fmla="*/ 314627507 h 90"/>
              <a:gd name="T10" fmla="*/ 340497492 w 107"/>
              <a:gd name="T11" fmla="*/ 146825547 h 90"/>
              <a:gd name="T12" fmla="*/ 254513071 w 107"/>
              <a:gd name="T13" fmla="*/ 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7" h="90">
                <a:moveTo>
                  <a:pt x="74" y="0"/>
                </a:moveTo>
                <a:cubicBezTo>
                  <a:pt x="65" y="0"/>
                  <a:pt x="57" y="4"/>
                  <a:pt x="54" y="12"/>
                </a:cubicBezTo>
                <a:cubicBezTo>
                  <a:pt x="50" y="4"/>
                  <a:pt x="42" y="0"/>
                  <a:pt x="33" y="0"/>
                </a:cubicBezTo>
                <a:cubicBezTo>
                  <a:pt x="18" y="0"/>
                  <a:pt x="0" y="11"/>
                  <a:pt x="8" y="42"/>
                </a:cubicBezTo>
                <a:cubicBezTo>
                  <a:pt x="18" y="72"/>
                  <a:pt x="54" y="90"/>
                  <a:pt x="54" y="90"/>
                </a:cubicBezTo>
                <a:cubicBezTo>
                  <a:pt x="54" y="90"/>
                  <a:pt x="89" y="72"/>
                  <a:pt x="99" y="42"/>
                </a:cubicBezTo>
                <a:cubicBezTo>
                  <a:pt x="107" y="11"/>
                  <a:pt x="88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文本框 49"/>
          <p:cNvSpPr txBox="1">
            <a:spLocks noChangeArrowheads="1"/>
          </p:cNvSpPr>
          <p:nvPr/>
        </p:nvSpPr>
        <p:spPr bwMode="auto">
          <a:xfrm>
            <a:off x="6927284" y="1359069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charset="0"/>
              <a:buNone/>
              <a:defRPr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30" name="文本框 50"/>
          <p:cNvSpPr txBox="1">
            <a:spLocks noChangeArrowheads="1"/>
          </p:cNvSpPr>
          <p:nvPr/>
        </p:nvSpPr>
        <p:spPr bwMode="auto">
          <a:xfrm>
            <a:off x="6938805" y="2793377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charset="0"/>
              <a:buNone/>
              <a:defRPr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31" name="文本框 51"/>
          <p:cNvSpPr txBox="1">
            <a:spLocks noChangeArrowheads="1"/>
          </p:cNvSpPr>
          <p:nvPr/>
        </p:nvSpPr>
        <p:spPr bwMode="auto">
          <a:xfrm>
            <a:off x="6927284" y="3311802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charset="0"/>
              <a:buNone/>
              <a:defRPr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32" name="文本框 52"/>
          <p:cNvSpPr txBox="1">
            <a:spLocks noChangeArrowheads="1"/>
          </p:cNvSpPr>
          <p:nvPr/>
        </p:nvSpPr>
        <p:spPr bwMode="auto">
          <a:xfrm>
            <a:off x="6875444" y="3859030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charset="0"/>
              <a:buNone/>
              <a:defRPr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33" name="文本框 53"/>
          <p:cNvSpPr txBox="1">
            <a:spLocks noChangeArrowheads="1"/>
          </p:cNvSpPr>
          <p:nvPr/>
        </p:nvSpPr>
        <p:spPr bwMode="auto">
          <a:xfrm>
            <a:off x="7123134" y="4696191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charset="0"/>
              <a:buNone/>
              <a:defRPr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34" name="文本框 54"/>
          <p:cNvSpPr txBox="1">
            <a:spLocks noChangeArrowheads="1"/>
          </p:cNvSpPr>
          <p:nvPr/>
        </p:nvSpPr>
        <p:spPr bwMode="auto">
          <a:xfrm>
            <a:off x="6863923" y="5314461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charset="0"/>
              <a:buNone/>
              <a:defRPr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35" name="文本框 55"/>
          <p:cNvSpPr txBox="1">
            <a:spLocks noChangeArrowheads="1"/>
          </p:cNvSpPr>
          <p:nvPr/>
        </p:nvSpPr>
        <p:spPr bwMode="auto">
          <a:xfrm>
            <a:off x="7178818" y="2011901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80604020202020204" charset="0"/>
              <a:buNone/>
              <a:defRPr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61546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Placeholder 3"/>
          <p:cNvSpPr txBox="1"/>
          <p:nvPr/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dirty="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02</a:t>
            </a:r>
            <a:endParaRPr lang="en-US" sz="11500" dirty="0">
              <a:solidFill>
                <a:srgbClr val="5B9BD5"/>
              </a:solidFill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19" name="文本框 58"/>
          <p:cNvSpPr txBox="1"/>
          <p:nvPr/>
        </p:nvSpPr>
        <p:spPr>
          <a:xfrm>
            <a:off x="3363007" y="3346450"/>
            <a:ext cx="3173890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</a:rPr>
              <a:t>请输入你的标题</a:t>
            </a:r>
          </a:p>
        </p:txBody>
      </p:sp>
      <p:sp>
        <p:nvSpPr>
          <p:cNvPr id="20" name="文本框 59"/>
          <p:cNvSpPr txBox="1"/>
          <p:nvPr/>
        </p:nvSpPr>
        <p:spPr>
          <a:xfrm>
            <a:off x="3363005" y="2773364"/>
            <a:ext cx="20118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>
              <a:defRPr/>
            </a:pPr>
            <a:r>
              <a:rPr lang="en-US" altLang="zh-CN" sz="3200" dirty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Part </a:t>
            </a:r>
            <a:r>
              <a:rPr lang="en-US" altLang="zh-CN" sz="3200" dirty="0" smtClean="0">
                <a:solidFill>
                  <a:srgbClr val="5B9BD5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Two</a:t>
            </a:r>
            <a:endParaRPr lang="zh-CN" altLang="en-US" sz="3200" dirty="0">
              <a:solidFill>
                <a:srgbClr val="5B9BD5"/>
              </a:solidFill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21" name="等腰三角形 20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2" name="等腰三角形 21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3" name="等腰三角形 22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4" name="等腰三角形 23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5" name="等腰三角形 24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26" name="椭圆 25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7" name="椭圆 26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8" name="椭圆 27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9" name="等腰三角形 28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sp>
        <p:nvSpPr>
          <p:cNvPr id="30" name="等腰三角形 29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ea typeface="幼圆"/>
            </a:endParaRPr>
          </a:p>
        </p:txBody>
      </p:sp>
      <p:cxnSp>
        <p:nvCxnSpPr>
          <p:cNvPr id="31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split orient="vert"/>
      </p:transition>
    </mc:Choice>
    <mc:Fallback>
      <p:transition spd="slow" advTm="1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364922" y="2390322"/>
            <a:ext cx="2044700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HK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任意多边形 20"/>
          <p:cNvSpPr/>
          <p:nvPr/>
        </p:nvSpPr>
        <p:spPr bwMode="auto">
          <a:xfrm>
            <a:off x="2757036" y="2771322"/>
            <a:ext cx="1362075" cy="1282700"/>
          </a:xfrm>
          <a:custGeom>
            <a:avLst/>
            <a:gdLst/>
            <a:ahLst/>
            <a:cxnLst/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16035" y="1558472"/>
            <a:ext cx="0" cy="3708400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806498" y="4315960"/>
            <a:ext cx="220663" cy="220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HK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06498" y="2288723"/>
            <a:ext cx="220663" cy="220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HK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27198" y="2407785"/>
            <a:ext cx="3762375" cy="6096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请在此处输入文本，或者将文本粘贴到此处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请在此处输入文本，或者将文本粘贴到此处</a:t>
            </a:r>
            <a:endParaRPr lang="zh-HK" altLang="zh-HK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7197" y="2022022"/>
            <a:ext cx="3430588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此处输入标题</a:t>
            </a:r>
            <a:endParaRPr lang="zh-HK" altLang="en-US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27198" y="4435022"/>
            <a:ext cx="3762375" cy="6096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请在此处输入文本，或者将文本粘贴到此处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请在此处输入文本，或者将文本粘贴到此处</a:t>
            </a:r>
            <a:endParaRPr lang="zh-HK" altLang="zh-HK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7197" y="4047672"/>
            <a:ext cx="3430588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此处输入标题</a:t>
            </a:r>
            <a:endParaRPr lang="zh-HK" altLang="en-US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027161" y="2390322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cxnSp>
        <p:nvCxnSpPr>
          <p:cNvPr id="12" name="直接连接符 11"/>
          <p:cNvCxnSpPr/>
          <p:nvPr/>
        </p:nvCxnSpPr>
        <p:spPr>
          <a:xfrm flipV="1">
            <a:off x="5027161" y="4422322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p:transition spd="slow" advTm="5000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Kingsoft Office WPP</Application>
  <PresentationFormat>宽屏</PresentationFormat>
  <Paragraphs>339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 </vt:lpstr>
      <vt:lpstr>宋体 </vt:lpstr>
      <vt:lpstr>微软雅黑</vt:lpstr>
      <vt:lpstr>黑体</vt:lpstr>
      <vt:lpstr>幼圆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模板025</dc:title>
  <dc:creator>哎呀小小草</dc:creator>
  <cp:lastModifiedBy>root</cp:lastModifiedBy>
  <cp:revision>67</cp:revision>
  <dcterms:created xsi:type="dcterms:W3CDTF">2018-08-06T11:41:51Z</dcterms:created>
  <dcterms:modified xsi:type="dcterms:W3CDTF">2018-08-06T11:41:51Z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