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511" r:id="rId3"/>
    <p:sldId id="513" r:id="rId4"/>
    <p:sldId id="510" r:id="rId5"/>
    <p:sldId id="517" r:id="rId6"/>
    <p:sldId id="515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10CDE83-E719-4DCC-B039-BBA4246A8EA8}">
          <p14:sldIdLst>
            <p14:sldId id="257"/>
            <p14:sldId id="511"/>
            <p14:sldId id="513"/>
            <p14:sldId id="510"/>
            <p14:sldId id="517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43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  <a:srgbClr val="FF9900"/>
    <a:srgbClr val="FF3300"/>
    <a:srgbClr val="CD367D"/>
    <a:srgbClr val="FF0000"/>
    <a:srgbClr val="000000"/>
    <a:srgbClr val="EAE7D4"/>
    <a:srgbClr val="9696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178" autoAdjust="0"/>
  </p:normalViewPr>
  <p:slideViewPr>
    <p:cSldViewPr>
      <p:cViewPr varScale="1">
        <p:scale>
          <a:sx n="114" d="100"/>
          <a:sy n="114" d="100"/>
        </p:scale>
        <p:origin x="1446" y="102"/>
      </p:cViewPr>
      <p:guideLst>
        <p:guide orient="horz" pos="1743"/>
        <p:guide pos="286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E88-5B28-4112-B774-476BAB03BC2C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464F-5E9C-443E-8B6E-8930A7C95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2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464F-5E9C-443E-8B6E-8930A7C950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9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464F-5E9C-443E-8B6E-8930A7C950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0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464F-5E9C-443E-8B6E-8930A7C950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0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464F-5E9C-443E-8B6E-8930A7C950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8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F464F-5E9C-443E-8B6E-8930A7C950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0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462CA-5580-40EF-9F0E-C3E1C62E845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03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7C53A-A490-46BD-82EF-D5B70E210EB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436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96957-C248-4ED5-AB16-4487E6D2C0A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59F90A-7664-466D-89BA-10CAB9005DF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5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54DCD-AC59-4593-A03D-DD434441C4F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8316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9302D-FB43-45C7-AAE7-704CB8B39DC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365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054B1-BCD1-46CE-AB39-8C4B2054947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118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5D29ED-30F3-4F88-8D8D-1BCD7CB083A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2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34AE2-7499-44F1-B66F-6ACCA25773F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06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B99EE-959E-404D-97C1-9B35F60A286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357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11E6C-DD5C-40D9-8347-70E6E64C5CC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116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8BABB-4EAD-4D7F-B6EF-D6B4BD5BF9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38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5DC435-5F88-4C8F-A6C6-72636E0C4C1D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34"/>
          <a:stretch/>
        </p:blipFill>
        <p:spPr>
          <a:xfrm>
            <a:off x="319707" y="0"/>
            <a:ext cx="1819028" cy="7654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2400" y="2636912"/>
            <a:ext cx="7200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991901" y="1988840"/>
            <a:ext cx="7128792" cy="584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我的竞选宣言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08004" y="4581128"/>
            <a:ext cx="7128792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1701</a:t>
            </a:r>
            <a:r>
              <a:rPr lang="zh-CN" altLang="en-US" sz="2800" b="1" dirty="0">
                <a:latin typeface="隶书" panose="02010509060101010101" pitchFamily="49" charset="-122"/>
                <a:ea typeface="隶书" panose="02010509060101010101" pitchFamily="49" charset="-122"/>
              </a:rPr>
              <a:t>班   姓名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197A0179-B27C-4725-BFCB-E56BE1E6D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36" y="3047104"/>
            <a:ext cx="7128792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未来很长，珍惜现在，做好当下，立即出发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4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4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4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bldLvl="0" autoUpdateAnimBg="0"/>
      <p:bldP spid="3081" grpId="1" bldLvl="0" autoUpdateAnimBg="0"/>
      <p:bldP spid="3081" grpId="2" bldLvl="0" autoUpdateAnimBg="0"/>
      <p:bldP spid="3081" grpId="3" bldLvl="0" autoUpdateAnimBg="0"/>
      <p:bldP spid="3081" grpId="4" bldLvl="0" autoUpdateAnimBg="0"/>
      <p:bldP spid="3081" grpId="5" bldLvl="0" autoUpdateAnimBg="0"/>
      <p:bldP spid="3081" grpId="6" bldLvl="0" autoUpdateAnimBg="0"/>
      <p:bldP spid="3081" grpId="7" bldLvl="0" autoUpdateAnimBg="0"/>
      <p:bldP spid="3081" grpId="8" bldLvl="0" autoUpdateAnimBg="0"/>
      <p:bldP spid="3081" grpId="9" bldLvl="0" autoUpdateAnimBg="0"/>
      <p:bldP spid="3081" grpId="10" bldLvl="0" autoUpdateAnimBg="0"/>
      <p:bldP spid="3081" grpId="11" bldLvl="0" autoUpdateAnimBg="0"/>
      <p:bldP spid="3081" grpId="12" bldLvl="0" autoUpdateAnimBg="0"/>
      <p:bldP spid="3081" grpId="13" bldLvl="0" autoUpdateAnimBg="0"/>
      <p:bldP spid="3081" grpId="14" bldLvl="0" autoUpdateAnimBg="0"/>
      <p:bldP spid="3081" grpId="15" bldLvl="0" autoUpdateAnimBg="0"/>
      <p:bldP spid="3081" grpId="16" bldLvl="0" autoUpdateAnimBg="0"/>
      <p:bldP spid="3081" grpId="17" bldLvl="0" autoUpdateAnimBg="0"/>
      <p:bldP spid="3081" grpId="18" bldLvl="0" autoUpdateAnimBg="0"/>
      <p:bldP spid="3081" grpId="19" bldLvl="0" autoUpdateAnimBg="0"/>
      <p:bldP spid="3081" grpId="20" bldLvl="0" autoUpdateAnimBg="0"/>
      <p:bldP spid="3081" grpId="21" bldLvl="0" autoUpdateAnimBg="0"/>
      <p:bldP spid="3081" grpId="22" bldLvl="0" autoUpdateAnimBg="0"/>
      <p:bldP spid="3081" grpId="23" bldLvl="0" autoUpdateAnimBg="0"/>
      <p:bldP spid="3081" grpId="24" bldLvl="0" autoUpdateAnimBg="0"/>
      <p:bldP spid="3081" grpId="25" bldLvl="0" autoUpdateAnimBg="0"/>
      <p:bldP spid="3081" grpId="26" bldLvl="0" autoUpdateAnimBg="0"/>
      <p:bldP spid="3081" grpId="27" bldLvl="0" autoUpdateAnimBg="0"/>
      <p:bldP spid="3081" grpId="28" bldLvl="0" autoUpdateAnimBg="0"/>
      <p:bldP spid="3081" grpId="29" bldLvl="0" autoUpdateAnimBg="0"/>
      <p:bldP spid="3081" grpId="30" bldLvl="0" autoUpdateAnimBg="0"/>
      <p:bldP spid="3081" grpId="31" bldLvl="0" autoUpdateAnimBg="0"/>
      <p:bldP spid="3081" grpId="32" bldLvl="0" autoUpdateAnimBg="0"/>
      <p:bldP spid="3081" grpId="33" bldLvl="0" autoUpdateAnimBg="0"/>
      <p:bldP spid="3081" grpId="34" bldLvl="0" autoUpdateAnimBg="0"/>
      <p:bldP spid="3081" grpId="35" bldLvl="0" autoUpdateAnimBg="0"/>
      <p:bldP spid="3081" grpId="36" bldLvl="0" autoUpdateAnimBg="0"/>
      <p:bldP spid="3081" grpId="37" bldLvl="0" autoUpdateAnimBg="0"/>
      <p:bldP spid="3081" grpId="38" bldLvl="0" autoUpdateAnimBg="0"/>
      <p:bldP spid="3081" grpId="39" bldLvl="0" autoUpdateAnimBg="0"/>
      <p:bldP spid="3081" grpId="40" animBg="1"/>
      <p:bldP spid="4" grpId="0" bldLvl="0" autoUpdateAnimBg="0"/>
      <p:bldP spid="4" grpId="1" bldLvl="0" autoUpdateAnimBg="0"/>
      <p:bldP spid="4" grpId="2" bldLvl="0" autoUpdateAnimBg="0"/>
      <p:bldP spid="4" grpId="3" bldLvl="0" autoUpdateAnimBg="0"/>
      <p:bldP spid="4" grpId="4" bldLvl="0" autoUpdateAnimBg="0"/>
      <p:bldP spid="4" grpId="5" bldLvl="0" autoUpdateAnimBg="0"/>
      <p:bldP spid="4" grpId="6" bldLvl="0" autoUpdateAnimBg="0"/>
      <p:bldP spid="4" grpId="7" bldLvl="0" autoUpdateAnimBg="0"/>
      <p:bldP spid="4" grpId="8" bldLvl="0" autoUpdateAnimBg="0"/>
      <p:bldP spid="4" grpId="9" bldLvl="0" autoUpdateAnimBg="0"/>
      <p:bldP spid="4" grpId="10" bldLvl="0" autoUpdateAnimBg="0"/>
      <p:bldP spid="4" grpId="11" bldLvl="0" autoUpdateAnimBg="0"/>
      <p:bldP spid="4" grpId="12" bldLvl="0" autoUpdateAnimBg="0"/>
      <p:bldP spid="4" grpId="13" bldLvl="0" autoUpdateAnimBg="0"/>
      <p:bldP spid="4" grpId="14" bldLvl="0" autoUpdateAnimBg="0"/>
      <p:bldP spid="4" grpId="15" bldLvl="0" autoUpdateAnimBg="0"/>
      <p:bldP spid="4" grpId="16" bldLvl="0" autoUpdateAnimBg="0"/>
      <p:bldP spid="4" grpId="17" bldLvl="0" autoUpdateAnimBg="0"/>
      <p:bldP spid="4" grpId="18" bldLvl="0" autoUpdateAnimBg="0"/>
      <p:bldP spid="4" grpId="19" bldLvl="0" autoUpdateAnimBg="0"/>
      <p:bldP spid="4" grpId="20" bldLvl="0" autoUpdateAnimBg="0"/>
      <p:bldP spid="4" grpId="21" bldLvl="0" autoUpdateAnimBg="0"/>
      <p:bldP spid="4" grpId="22" bldLvl="0" autoUpdateAnimBg="0"/>
      <p:bldP spid="4" grpId="23" bldLvl="0" autoUpdateAnimBg="0"/>
      <p:bldP spid="4" grpId="24" bldLvl="0" autoUpdateAnimBg="0"/>
      <p:bldP spid="4" grpId="25" bldLvl="0" autoUpdateAnimBg="0"/>
      <p:bldP spid="4" grpId="26" bldLvl="0" autoUpdateAnimBg="0"/>
      <p:bldP spid="4" grpId="27" bldLvl="0" autoUpdateAnimBg="0"/>
      <p:bldP spid="4" grpId="28" bldLvl="0" autoUpdateAnimBg="0"/>
      <p:bldP spid="4" grpId="29" bldLvl="0" autoUpdateAnimBg="0"/>
      <p:bldP spid="4" grpId="30" bldLvl="0" autoUpdateAnimBg="0"/>
      <p:bldP spid="4" grpId="31" bldLvl="0" autoUpdateAnimBg="0"/>
      <p:bldP spid="4" grpId="32" bldLvl="0" autoUpdateAnimBg="0"/>
      <p:bldP spid="4" grpId="33" bldLvl="0" autoUpdateAnimBg="0"/>
      <p:bldP spid="4" grpId="34" bldLvl="0" autoUpdateAnimBg="0"/>
      <p:bldP spid="4" grpId="35" bldLvl="0" autoUpdateAnimBg="0"/>
      <p:bldP spid="4" grpId="36" bldLvl="0" autoUpdateAnimBg="0"/>
      <p:bldP spid="4" grpId="37" bldLvl="0" autoUpdateAnimBg="0"/>
      <p:bldP spid="4" grpId="38" bldLvl="0" autoUpdateAnimBg="0"/>
      <p:bldP spid="4" grpId="39" bldLvl="0" autoUpdateAnimBg="0"/>
      <p:bldP spid="4" grpId="40" animBg="1"/>
      <p:bldP spid="5" grpId="0" bldLvl="0" autoUpdateAnimBg="0"/>
      <p:bldP spid="5" grpId="1" bldLvl="0" autoUpdateAnimBg="0"/>
      <p:bldP spid="5" grpId="2" bldLvl="0" autoUpdateAnimBg="0"/>
      <p:bldP spid="5" grpId="3" bldLvl="0" autoUpdateAnimBg="0"/>
      <p:bldP spid="5" grpId="4" bldLvl="0" autoUpdateAnimBg="0"/>
      <p:bldP spid="5" grpId="5" bldLvl="0" autoUpdateAnimBg="0"/>
      <p:bldP spid="5" grpId="6" bldLvl="0" autoUpdateAnimBg="0"/>
      <p:bldP spid="5" grpId="7" bldLvl="0" autoUpdateAnimBg="0"/>
      <p:bldP spid="5" grpId="8" bldLvl="0" autoUpdateAnimBg="0"/>
      <p:bldP spid="5" grpId="9" bldLvl="0" autoUpdateAnimBg="0"/>
      <p:bldP spid="5" grpId="10" bldLvl="0" autoUpdateAnimBg="0"/>
      <p:bldP spid="5" grpId="11" bldLvl="0" autoUpdateAnimBg="0"/>
      <p:bldP spid="5" grpId="12" bldLvl="0" autoUpdateAnimBg="0"/>
      <p:bldP spid="5" grpId="13" bldLvl="0" autoUpdateAnimBg="0"/>
      <p:bldP spid="5" grpId="14" bldLvl="0" autoUpdateAnimBg="0"/>
      <p:bldP spid="5" grpId="15" bldLvl="0" autoUpdateAnimBg="0"/>
      <p:bldP spid="5" grpId="16" bldLvl="0" autoUpdateAnimBg="0"/>
      <p:bldP spid="5" grpId="17" bldLvl="0" autoUpdateAnimBg="0"/>
      <p:bldP spid="5" grpId="18" bldLvl="0" autoUpdateAnimBg="0"/>
      <p:bldP spid="5" grpId="19" bldLvl="0" autoUpdateAnimBg="0"/>
      <p:bldP spid="5" grpId="20" bldLvl="0" autoUpdateAnimBg="0"/>
      <p:bldP spid="5" grpId="21" bldLvl="0" autoUpdateAnimBg="0"/>
      <p:bldP spid="5" grpId="22" bldLvl="0" autoUpdateAnimBg="0"/>
      <p:bldP spid="5" grpId="23" bldLvl="0" autoUpdateAnimBg="0"/>
      <p:bldP spid="5" grpId="24" bldLvl="0" autoUpdateAnimBg="0"/>
      <p:bldP spid="5" grpId="25" bldLvl="0" autoUpdateAnimBg="0"/>
      <p:bldP spid="5" grpId="26" bldLvl="0" autoUpdateAnimBg="0"/>
      <p:bldP spid="5" grpId="27" bldLvl="0" autoUpdateAnimBg="0"/>
      <p:bldP spid="5" grpId="28" bldLvl="0" autoUpdateAnimBg="0"/>
      <p:bldP spid="5" grpId="29" bldLvl="0" autoUpdateAnimBg="0"/>
      <p:bldP spid="5" grpId="30" bldLvl="0" autoUpdateAnimBg="0"/>
      <p:bldP spid="5" grpId="31" bldLvl="0" autoUpdateAnimBg="0"/>
      <p:bldP spid="5" grpId="32" bldLvl="0" autoUpdateAnimBg="0"/>
      <p:bldP spid="5" grpId="33" bldLvl="0" autoUpdateAnimBg="0"/>
      <p:bldP spid="5" grpId="34" bldLvl="0" autoUpdateAnimBg="0"/>
      <p:bldP spid="5" grpId="35" bldLvl="0" autoUpdateAnimBg="0"/>
      <p:bldP spid="5" grpId="36" bldLvl="0" autoUpdateAnimBg="0"/>
      <p:bldP spid="5" grpId="37" bldLvl="0" autoUpdateAnimBg="0"/>
      <p:bldP spid="5" grpId="38" bldLvl="0" autoUpdateAnimBg="0"/>
      <p:bldP spid="5" grpId="39" bldLvl="0" autoUpdateAnimBg="0"/>
      <p:bldP spid="5" grpId="4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580112" y="1745243"/>
            <a:ext cx="2952327" cy="343999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2527F7-7E8E-4366-BE28-8098D1111346}" type="slidenum">
              <a:rPr lang="en-US" altLang="zh-CN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2699792" y="188640"/>
            <a:ext cx="6242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buClr>
                <a:srgbClr val="83B40D"/>
              </a:buClr>
              <a:buSzPct val="80000"/>
              <a:buFontTx/>
              <a:defRPr/>
            </a:pPr>
            <a:r>
              <a:rPr lang="zh-CN" altLang="en-US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运维精英培养小组</a:t>
            </a:r>
            <a:r>
              <a:rPr lang="en-US" altLang="zh-CN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竞选</a:t>
            </a:r>
          </a:p>
        </p:txBody>
      </p:sp>
      <p:sp>
        <p:nvSpPr>
          <p:cNvPr id="10" name="矩形 9"/>
          <p:cNvSpPr/>
          <p:nvPr/>
        </p:nvSpPr>
        <p:spPr>
          <a:xfrm>
            <a:off x="827584" y="1861210"/>
            <a:ext cx="2952328" cy="26479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院校专业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座右铭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609" y="1214880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我的基本情况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53200" y="2924944"/>
            <a:ext cx="1216248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50000"/>
              </a:lnSpc>
              <a:buClr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我的形象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80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2527F7-7E8E-4366-BE28-8098D1111346}" type="slidenum">
              <a:rPr lang="en-US" altLang="zh-CN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609" y="1214880"/>
            <a:ext cx="2993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我为什么参加竞选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699792" y="188640"/>
            <a:ext cx="6242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buClr>
                <a:srgbClr val="83B40D"/>
              </a:buClr>
              <a:buSzPct val="80000"/>
              <a:buFontTx/>
              <a:defRPr/>
            </a:pPr>
            <a:r>
              <a:rPr lang="zh-CN" altLang="en-US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运维精英培养小组</a:t>
            </a:r>
            <a:r>
              <a:rPr lang="en-US" altLang="zh-CN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竞选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1942775"/>
            <a:ext cx="3312368" cy="82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  <a:buClrTx/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简单描述参加竞选的理由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5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2527F7-7E8E-4366-BE28-8098D1111346}" type="slidenum">
              <a:rPr lang="en-US" altLang="zh-CN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607" y="1363358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我的优势是什么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584" y="2009689"/>
            <a:ext cx="5400600" cy="82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  <a:buClrTx/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可以描述个人特长、获奖情况、相关工作经验等。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2699792" y="188640"/>
            <a:ext cx="6242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buClr>
                <a:srgbClr val="83B40D"/>
              </a:buClr>
              <a:buSzPct val="80000"/>
              <a:buFontTx/>
              <a:defRPr/>
            </a:pPr>
            <a:r>
              <a:rPr lang="zh-CN" altLang="en-US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运维精英培养小组</a:t>
            </a:r>
            <a:r>
              <a:rPr lang="en-US" altLang="zh-CN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竞选</a:t>
            </a:r>
          </a:p>
        </p:txBody>
      </p:sp>
    </p:spTree>
    <p:extLst>
      <p:ext uri="{BB962C8B-B14F-4D97-AF65-F5344CB8AC3E}">
        <p14:creationId xmlns:p14="http://schemas.microsoft.com/office/powerpoint/2010/main" val="104084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2527F7-7E8E-4366-BE28-8098D1111346}" type="slidenum">
              <a:rPr lang="en-US" altLang="zh-CN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607" y="1363358"/>
            <a:ext cx="330090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我能为大家带来什么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009689"/>
            <a:ext cx="3312368" cy="822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  <a:buClrTx/>
              <a:buNone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如辅导同学、拓展课外知识等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2699792" y="188640"/>
            <a:ext cx="6242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buClr>
                <a:srgbClr val="83B40D"/>
              </a:buClr>
              <a:buSzPct val="80000"/>
              <a:buFontTx/>
              <a:defRPr/>
            </a:pPr>
            <a:r>
              <a:rPr lang="zh-CN" altLang="en-US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运维精英培养小组</a:t>
            </a:r>
            <a:r>
              <a:rPr lang="en-US" altLang="zh-CN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竞选</a:t>
            </a:r>
          </a:p>
        </p:txBody>
      </p:sp>
    </p:spTree>
    <p:extLst>
      <p:ext uri="{BB962C8B-B14F-4D97-AF65-F5344CB8AC3E}">
        <p14:creationId xmlns:p14="http://schemas.microsoft.com/office/powerpoint/2010/main" val="636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2527F7-7E8E-4366-BE28-8098D1111346}" type="slidenum">
              <a:rPr lang="en-US" altLang="zh-CN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2411760" y="2492896"/>
            <a:ext cx="44644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Clr>
                <a:srgbClr val="83B40D"/>
              </a:buClr>
              <a:buSzPct val="80000"/>
              <a:buFontTx/>
              <a:defRPr/>
            </a:pPr>
            <a:r>
              <a:rPr lang="zh-CN" altLang="en-US" sz="8000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28308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5578</TotalTime>
  <Pages>0</Pages>
  <Words>114</Words>
  <Characters>0</Characters>
  <Application>Microsoft Office PowerPoint</Application>
  <DocSecurity>0</DocSecurity>
  <PresentationFormat>全屏显示(4:3)</PresentationFormat>
  <Lines>0</Lines>
  <Paragraphs>31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隶书</vt:lpstr>
      <vt:lpstr>宋体</vt:lpstr>
      <vt:lpstr>微软雅黑</vt:lpstr>
      <vt:lpstr>Arial</vt:lpstr>
      <vt:lpstr>Calibri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roy mason</cp:lastModifiedBy>
  <cp:revision>576</cp:revision>
  <dcterms:created xsi:type="dcterms:W3CDTF">2012-06-06T01:30:27Z</dcterms:created>
  <dcterms:modified xsi:type="dcterms:W3CDTF">2018-06-30T09:12:41Z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