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0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Thinking?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/>
              <a:t>By Organization of Programming Students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An Opinion Trivia Game</a:t>
            </a:r>
          </a:p>
        </p:txBody>
      </p:sp>
    </p:spTree>
    <p:extLst>
      <p:ext uri="{BB962C8B-B14F-4D97-AF65-F5344CB8AC3E}">
        <p14:creationId xmlns:p14="http://schemas.microsoft.com/office/powerpoint/2010/main" val="26313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Inspired From: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Apples to Apples and Cards Against Humanity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7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Seamless GUI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6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Sound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</a:t>
            </a:r>
            <a:r>
              <a:rPr lang="en-US" sz="3600" dirty="0" smtClean="0"/>
              <a:t>The Organization of Programming Students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Pictures of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3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What You Thinking?  By Organization of Programming Students</vt:lpstr>
      <vt:lpstr>WUT?  Inspired From:</vt:lpstr>
      <vt:lpstr>PowerPoint Presentation</vt:lpstr>
      <vt:lpstr>WUT?  Database</vt:lpstr>
      <vt:lpstr>WUT?  Seamless GUI Transitions</vt:lpstr>
      <vt:lpstr>WUT?  Sound Effects</vt:lpstr>
      <vt:lpstr>WUT? The Organization of Programming Students</vt:lpstr>
      <vt:lpstr>WUT?  What is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Moths</dc:creator>
  <cp:lastModifiedBy>PCSvcs</cp:lastModifiedBy>
  <cp:revision>6</cp:revision>
  <dcterms:created xsi:type="dcterms:W3CDTF">2015-11-18T02:39:33Z</dcterms:created>
  <dcterms:modified xsi:type="dcterms:W3CDTF">2015-11-18T17:43:05Z</dcterms:modified>
</cp:coreProperties>
</file>