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BBB510-F4E2-4A15-B4EB-B291385A939B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E71BD-180D-477C-9BF4-93F9126C677C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4" y="80963"/>
            <a:ext cx="1084359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73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Thinking?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By Organization of Programming Students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An Opinion Trivia Game</a:t>
            </a:r>
          </a:p>
        </p:txBody>
      </p:sp>
    </p:spTree>
    <p:extLst>
      <p:ext uri="{BB962C8B-B14F-4D97-AF65-F5344CB8AC3E}">
        <p14:creationId xmlns="" xmlns:p14="http://schemas.microsoft.com/office/powerpoint/2010/main" val="26313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WUT?</a:t>
            </a:r>
            <a:r>
              <a:rPr lang="en-US" dirty="0" smtClean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WUT is an opinion trivia game where there is no right or wrong answer</a:t>
            </a:r>
            <a:endParaRPr lang="en-US" dirty="0"/>
          </a:p>
          <a:p>
            <a:r>
              <a:rPr lang="en-US" dirty="0" smtClean="0"/>
              <a:t>It is inspired by games like “Apples to Apples” and “Cards Against humanity”</a:t>
            </a:r>
          </a:p>
          <a:p>
            <a:r>
              <a:rPr lang="en-US" dirty="0" smtClean="0"/>
              <a:t>3 -5 players</a:t>
            </a:r>
          </a:p>
          <a:p>
            <a:r>
              <a:rPr lang="en-US" dirty="0" smtClean="0"/>
              <a:t>Make your own crazy questions!!</a:t>
            </a:r>
          </a:p>
          <a:p>
            <a:r>
              <a:rPr lang="en-US" dirty="0" smtClean="0"/>
              <a:t>Choose an even crazier answer!!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367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WUT </a:t>
            </a:r>
            <a:r>
              <a:rPr lang="es-ES" dirty="0" err="1" smtClean="0"/>
              <a:t>work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</a:t>
            </a:r>
            <a:br>
              <a:rPr lang="en-US" dirty="0" smtClean="0"/>
            </a:b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Database: Trivia</a:t>
            </a:r>
          </a:p>
          <a:p>
            <a:r>
              <a:rPr lang="en-US" dirty="0" smtClean="0"/>
              <a:t>Table:  question</a:t>
            </a:r>
          </a:p>
          <a:p>
            <a:r>
              <a:rPr lang="en-US" dirty="0" smtClean="0"/>
              <a:t>Field:  </a:t>
            </a:r>
            <a:r>
              <a:rPr lang="en-US" dirty="0" err="1" smtClean="0"/>
              <a:t>question_text</a:t>
            </a:r>
            <a:endParaRPr lang="en-US" dirty="0" smtClean="0"/>
          </a:p>
          <a:p>
            <a:r>
              <a:rPr lang="en-US" dirty="0" err="1" smtClean="0"/>
              <a:t>question_text</a:t>
            </a:r>
            <a:r>
              <a:rPr lang="en-US" dirty="0" smtClean="0"/>
              <a:t> contains all the opinion questions for the game.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767263" y="1683453"/>
            <a:ext cx="6815137" cy="45578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00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WUT?  Seamless GUI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Window and </a:t>
            </a:r>
            <a:r>
              <a:rPr lang="en-US" dirty="0" err="1"/>
              <a:t>JFrame</a:t>
            </a:r>
            <a:r>
              <a:rPr lang="en-US" dirty="0"/>
              <a:t> remains constant </a:t>
            </a:r>
            <a:r>
              <a:rPr lang="en-US" dirty="0" smtClean="0"/>
              <a:t>throughout </a:t>
            </a:r>
            <a:r>
              <a:rPr lang="en-US" dirty="0"/>
              <a:t>the game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JPanels</a:t>
            </a:r>
            <a:r>
              <a:rPr lang="en-US" dirty="0" smtClean="0"/>
              <a:t> changes for each GUI screen.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GUI </a:t>
            </a:r>
            <a:r>
              <a:rPr lang="en-US" dirty="0" smtClean="0"/>
              <a:t>screen is a subclass of </a:t>
            </a:r>
            <a:r>
              <a:rPr lang="en-US" dirty="0" err="1" smtClean="0"/>
              <a:t>GamePanel</a:t>
            </a:r>
            <a:r>
              <a:rPr lang="en-US" dirty="0" smtClean="0"/>
              <a:t>, a subclass of </a:t>
            </a:r>
            <a:r>
              <a:rPr lang="en-US" dirty="0" err="1" smtClean="0"/>
              <a:t>JPanel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1825625"/>
            <a:ext cx="4343400" cy="3823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45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Sound Effects and Graphics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473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</a:t>
            </a:r>
            <a:r>
              <a:rPr lang="en-US" sz="3600" dirty="0" smtClean="0"/>
              <a:t>The Organization of Programming Students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Pictures of students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1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WUT?  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9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147</Words>
  <Application>Microsoft Office PowerPoint</Application>
  <PresentationFormat>Personalizado</PresentationFormat>
  <Paragraphs>24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Diapositiva 1</vt:lpstr>
      <vt:lpstr>What You Thinking?  By Organization of Programming Students</vt:lpstr>
      <vt:lpstr>What is WUT?:</vt:lpstr>
      <vt:lpstr>How does WUT work?</vt:lpstr>
      <vt:lpstr>WUT? Database</vt:lpstr>
      <vt:lpstr>WUT?  Seamless GUI Transitions</vt:lpstr>
      <vt:lpstr>WUT?  Sound Effects and Graphics</vt:lpstr>
      <vt:lpstr>WUT? The Organization of Programming Students</vt:lpstr>
      <vt:lpstr>WUT?  What is Next?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Moths</dc:creator>
  <cp:lastModifiedBy>Alesander</cp:lastModifiedBy>
  <cp:revision>13</cp:revision>
  <dcterms:created xsi:type="dcterms:W3CDTF">2015-11-18T02:39:33Z</dcterms:created>
  <dcterms:modified xsi:type="dcterms:W3CDTF">2015-11-20T14:54:12Z</dcterms:modified>
</cp:coreProperties>
</file>