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7" r:id="rId5"/>
    <p:sldId id="268" r:id="rId6"/>
    <p:sldId id="269" r:id="rId7"/>
    <p:sldId id="270" r:id="rId8"/>
    <p:sldId id="265" r:id="rId9"/>
    <p:sldId id="266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95FE71BD-180D-477C-9BF4-93F9126C67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BBB510-F4E2-4A15-B4EB-B291385A939B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FE71BD-180D-477C-9BF4-93F9126C677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1 Grupo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4" y="80963"/>
            <a:ext cx="10843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36890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WUT?  Sound Effects and Graphics</a:t>
            </a:r>
            <a:endParaRPr lang="en-U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3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WUT? </a:t>
            </a:r>
            <a:r>
              <a:rPr lang="en-US" sz="3600" dirty="0" smtClean="0"/>
              <a:t>The Organization of Programming Students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Pictures of students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" y="2471737"/>
            <a:ext cx="4454983" cy="4243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471737"/>
            <a:ext cx="4820010" cy="42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WUT?  What is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the database</a:t>
            </a:r>
          </a:p>
          <a:p>
            <a:pPr lvl="1"/>
            <a:r>
              <a:rPr lang="en-US" dirty="0"/>
              <a:t>Create table for player login</a:t>
            </a:r>
          </a:p>
          <a:p>
            <a:pPr lvl="1"/>
            <a:r>
              <a:rPr lang="en-US" dirty="0"/>
              <a:t>Create table for answers to questions</a:t>
            </a:r>
          </a:p>
          <a:p>
            <a:pPr lvl="1"/>
            <a:r>
              <a:rPr lang="en-US" dirty="0"/>
              <a:t>Create table for proposed questions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Connect 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20097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Thinking?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100" dirty="0" smtClean="0"/>
              <a:t>By Organization of Programming Students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An Opinion Trivia Game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30" y="3394296"/>
            <a:ext cx="5026359" cy="317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37924"/>
      </p:ext>
    </p:extLst>
  </p:cSld>
  <p:clrMapOvr>
    <a:masterClrMapping/>
  </p:clrMapOvr>
  <p:transition advClick="0" advTm="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WUT?: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WUT is an opinion trivia game where there is no right or wrong answer</a:t>
            </a:r>
            <a:endParaRPr lang="en-US" dirty="0"/>
          </a:p>
          <a:p>
            <a:r>
              <a:rPr lang="en-US" dirty="0" smtClean="0"/>
              <a:t>It is inspired by games like “Apples to Apples” and “Cards Against humanity”</a:t>
            </a:r>
          </a:p>
          <a:p>
            <a:r>
              <a:rPr lang="en-US" dirty="0" smtClean="0"/>
              <a:t>3 -5 players</a:t>
            </a:r>
          </a:p>
          <a:p>
            <a:r>
              <a:rPr lang="en-US" dirty="0" smtClean="0"/>
              <a:t>Make your own crazy questions!!</a:t>
            </a:r>
          </a:p>
          <a:p>
            <a:r>
              <a:rPr lang="en-US" dirty="0" smtClean="0"/>
              <a:t>Choose an even crazier answer!!</a:t>
            </a:r>
          </a:p>
          <a:p>
            <a:r>
              <a:rPr lang="en-US" dirty="0" smtClean="0"/>
              <a:t>Written in JAVA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6779298"/>
      </p:ext>
    </p:extLst>
  </p:cSld>
  <p:clrMapOvr>
    <a:masterClrMapping/>
  </p:clrMapOvr>
  <p:transition advClick="0" advTm="1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1257" y="0"/>
            <a:ext cx="10781212" cy="953589"/>
          </a:xfrm>
        </p:spPr>
        <p:txBody>
          <a:bodyPr/>
          <a:lstStyle/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WUT </a:t>
            </a:r>
            <a:r>
              <a:rPr lang="es-ES" dirty="0" err="1" smtClean="0"/>
              <a:t>work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868" y="1005840"/>
            <a:ext cx="2607537" cy="174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Flecha derecha"/>
          <p:cNvSpPr/>
          <p:nvPr/>
        </p:nvSpPr>
        <p:spPr>
          <a:xfrm>
            <a:off x="3801295" y="1711234"/>
            <a:ext cx="470261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9471" y="1084216"/>
            <a:ext cx="2643745" cy="178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30133" y="1110343"/>
            <a:ext cx="2678557" cy="1776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25098" y="3022101"/>
            <a:ext cx="2690949" cy="178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Flecha derecha"/>
          <p:cNvSpPr/>
          <p:nvPr/>
        </p:nvSpPr>
        <p:spPr>
          <a:xfrm rot="5400000">
            <a:off x="11081663" y="1859285"/>
            <a:ext cx="537744" cy="420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57159" y="3039586"/>
            <a:ext cx="2649036" cy="176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0433" y="2868749"/>
            <a:ext cx="2685912" cy="1790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Flecha derecha"/>
          <p:cNvSpPr/>
          <p:nvPr/>
        </p:nvSpPr>
        <p:spPr>
          <a:xfrm>
            <a:off x="7389225" y="1785256"/>
            <a:ext cx="470261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Flecha derecha"/>
          <p:cNvSpPr/>
          <p:nvPr/>
        </p:nvSpPr>
        <p:spPr>
          <a:xfrm rot="10800000">
            <a:off x="11107785" y="3648890"/>
            <a:ext cx="470261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7705" y="4833258"/>
            <a:ext cx="2735335" cy="181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25044" y="4906042"/>
            <a:ext cx="2655026" cy="178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18 Flecha derecha"/>
          <p:cNvSpPr/>
          <p:nvPr/>
        </p:nvSpPr>
        <p:spPr>
          <a:xfrm rot="10800000">
            <a:off x="7380517" y="3709850"/>
            <a:ext cx="470261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lecha derecha"/>
          <p:cNvSpPr/>
          <p:nvPr/>
        </p:nvSpPr>
        <p:spPr>
          <a:xfrm rot="10800000">
            <a:off x="3722917" y="3631473"/>
            <a:ext cx="470261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Flecha derecha"/>
          <p:cNvSpPr/>
          <p:nvPr/>
        </p:nvSpPr>
        <p:spPr>
          <a:xfrm rot="5400000">
            <a:off x="130635" y="3592290"/>
            <a:ext cx="537744" cy="420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Flecha derecha"/>
          <p:cNvSpPr/>
          <p:nvPr/>
        </p:nvSpPr>
        <p:spPr>
          <a:xfrm>
            <a:off x="178529" y="5651863"/>
            <a:ext cx="470261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Flecha derecha"/>
          <p:cNvSpPr/>
          <p:nvPr/>
        </p:nvSpPr>
        <p:spPr>
          <a:xfrm>
            <a:off x="3661958" y="5582194"/>
            <a:ext cx="470261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8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500"/>
                            </p:stCondLst>
                            <p:childTnLst>
                              <p:par>
                                <p:cTn id="9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5" grpId="0" animBg="1"/>
      <p:bldP spid="16" grpId="0" animBg="1"/>
      <p:bldP spid="19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6895" y="635848"/>
            <a:ext cx="10972800" cy="1143000"/>
          </a:xfrm>
        </p:spPr>
        <p:txBody>
          <a:bodyPr/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Screen</a:t>
            </a:r>
            <a:endParaRPr lang="es-E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008" y="2488408"/>
            <a:ext cx="5384800" cy="359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7599" y="1978925"/>
            <a:ext cx="5812321" cy="402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Game</a:t>
            </a:r>
            <a:r>
              <a:rPr lang="es-ES" dirty="0" smtClean="0"/>
              <a:t> </a:t>
            </a:r>
            <a:r>
              <a:rPr lang="es-ES" dirty="0" err="1" smtClean="0"/>
              <a:t>Setup</a:t>
            </a:r>
            <a:endParaRPr lang="es-E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656" y="2861182"/>
            <a:ext cx="5384800" cy="3645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520889" y="1994848"/>
            <a:ext cx="5322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In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game</a:t>
            </a:r>
            <a:r>
              <a:rPr lang="es-ES" sz="1400" dirty="0" smtClean="0"/>
              <a:t> </a:t>
            </a:r>
            <a:r>
              <a:rPr lang="es-ES" sz="1400" dirty="0" err="1" smtClean="0"/>
              <a:t>setup</a:t>
            </a:r>
            <a:r>
              <a:rPr lang="es-ES" sz="1400" dirty="0" smtClean="0"/>
              <a:t> </a:t>
            </a:r>
            <a:r>
              <a:rPr lang="es-ES" sz="1400" dirty="0" err="1" smtClean="0"/>
              <a:t>screen</a:t>
            </a:r>
            <a:r>
              <a:rPr lang="es-ES" sz="1400" dirty="0" smtClean="0"/>
              <a:t>, </a:t>
            </a:r>
            <a:r>
              <a:rPr lang="es-ES" sz="1400" dirty="0" err="1" smtClean="0"/>
              <a:t>players</a:t>
            </a:r>
            <a:r>
              <a:rPr lang="es-ES" sz="1400" dirty="0" smtClean="0"/>
              <a:t> can </a:t>
            </a:r>
            <a:r>
              <a:rPr lang="es-ES" sz="1400" dirty="0" err="1" smtClean="0"/>
              <a:t>select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number</a:t>
            </a:r>
            <a:r>
              <a:rPr lang="es-ES" sz="1400" dirty="0" smtClean="0"/>
              <a:t> of rounds (3-5), </a:t>
            </a:r>
            <a:r>
              <a:rPr lang="es-ES" sz="1400" dirty="0" err="1" smtClean="0"/>
              <a:t>number</a:t>
            </a:r>
            <a:r>
              <a:rPr lang="es-ES" sz="1400" dirty="0" smtClean="0"/>
              <a:t> of </a:t>
            </a:r>
            <a:r>
              <a:rPr lang="es-ES" sz="1400" dirty="0" err="1" smtClean="0"/>
              <a:t>players</a:t>
            </a:r>
            <a:r>
              <a:rPr lang="es-ES" sz="1400" dirty="0" smtClean="0"/>
              <a:t> (3-5), and </a:t>
            </a:r>
            <a:r>
              <a:rPr lang="es-ES" sz="1400" dirty="0" err="1" smtClean="0"/>
              <a:t>they</a:t>
            </a:r>
            <a:r>
              <a:rPr lang="es-ES" sz="1400" dirty="0" smtClean="0"/>
              <a:t> can </a:t>
            </a:r>
            <a:r>
              <a:rPr lang="es-ES" sz="1400" dirty="0" err="1" smtClean="0"/>
              <a:t>limit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time </a:t>
            </a:r>
            <a:r>
              <a:rPr lang="es-ES" sz="1400" dirty="0" err="1" smtClean="0"/>
              <a:t>they</a:t>
            </a:r>
            <a:r>
              <a:rPr lang="es-ES" sz="1400" dirty="0" smtClean="0"/>
              <a:t> </a:t>
            </a:r>
            <a:r>
              <a:rPr lang="es-ES" sz="1400" dirty="0" err="1" smtClean="0"/>
              <a:t>have</a:t>
            </a:r>
            <a:r>
              <a:rPr lang="es-ES" sz="1400" dirty="0" smtClean="0"/>
              <a:t> </a:t>
            </a:r>
            <a:r>
              <a:rPr lang="es-ES" sz="1400" dirty="0" err="1" smtClean="0"/>
              <a:t>to</a:t>
            </a:r>
            <a:r>
              <a:rPr lang="es-ES" sz="1400" dirty="0" smtClean="0"/>
              <a:t> </a:t>
            </a:r>
            <a:r>
              <a:rPr lang="es-ES" sz="1400" dirty="0" err="1" smtClean="0"/>
              <a:t>answer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question</a:t>
            </a:r>
            <a:endParaRPr lang="es-ES" sz="1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9360" y="2156347"/>
            <a:ext cx="5845447" cy="385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Enter</a:t>
            </a:r>
            <a:r>
              <a:rPr lang="es-ES" dirty="0" smtClean="0"/>
              <a:t> Player </a:t>
            </a:r>
            <a:r>
              <a:rPr lang="es-ES" dirty="0" err="1" smtClean="0"/>
              <a:t>Names</a:t>
            </a:r>
            <a:endParaRPr lang="es-ES" dirty="0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952" y="2884353"/>
            <a:ext cx="5384800" cy="357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520889" y="2267803"/>
            <a:ext cx="5322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Each</a:t>
            </a:r>
            <a:r>
              <a:rPr lang="es-ES" sz="1400" dirty="0" smtClean="0"/>
              <a:t> </a:t>
            </a:r>
            <a:r>
              <a:rPr lang="es-ES" sz="1400" dirty="0" err="1" smtClean="0"/>
              <a:t>player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asked</a:t>
            </a:r>
            <a:r>
              <a:rPr lang="es-ES" sz="1400" dirty="0" smtClean="0"/>
              <a:t> </a:t>
            </a:r>
            <a:r>
              <a:rPr lang="es-ES" sz="1400" dirty="0" err="1" smtClean="0"/>
              <a:t>to</a:t>
            </a:r>
            <a:r>
              <a:rPr lang="es-ES" sz="1400" dirty="0" smtClean="0"/>
              <a:t> </a:t>
            </a:r>
            <a:r>
              <a:rPr lang="es-ES" sz="1400" dirty="0" err="1" smtClean="0"/>
              <a:t>enter</a:t>
            </a:r>
            <a:r>
              <a:rPr lang="es-ES" sz="1400" dirty="0" smtClean="0"/>
              <a:t> </a:t>
            </a:r>
            <a:r>
              <a:rPr lang="es-ES" sz="1400" dirty="0" err="1" smtClean="0"/>
              <a:t>their</a:t>
            </a:r>
            <a:r>
              <a:rPr lang="es-ES" sz="1400" dirty="0" smtClean="0"/>
              <a:t> </a:t>
            </a:r>
            <a:r>
              <a:rPr lang="es-ES" sz="1400" dirty="0" err="1" smtClean="0"/>
              <a:t>names</a:t>
            </a:r>
            <a:r>
              <a:rPr lang="es-ES" sz="1400" dirty="0" smtClean="0"/>
              <a:t>,</a:t>
            </a:r>
            <a:endParaRPr lang="es-ES" sz="1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2365" y="1692322"/>
            <a:ext cx="5589254" cy="4662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02428"/>
            <a:ext cx="3657600" cy="1162050"/>
          </a:xfrm>
        </p:spPr>
        <p:txBody>
          <a:bodyPr/>
          <a:lstStyle/>
          <a:p>
            <a:r>
              <a:rPr lang="en-US" sz="5400" dirty="0" smtClean="0"/>
              <a:t>WUT?</a:t>
            </a:r>
            <a:br>
              <a:rPr lang="en-US" sz="5400" dirty="0" smtClean="0"/>
            </a:br>
            <a:r>
              <a:rPr lang="en-US" sz="5400" dirty="0" smtClean="0"/>
              <a:t>Database</a:t>
            </a:r>
            <a:endParaRPr lang="en-US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914400" y="2290762"/>
            <a:ext cx="3657600" cy="3810000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Microsoft SQL Server</a:t>
            </a:r>
          </a:p>
          <a:p>
            <a:r>
              <a:rPr lang="en-US" sz="2400" dirty="0" smtClean="0"/>
              <a:t>Database: Trivia</a:t>
            </a:r>
          </a:p>
          <a:p>
            <a:r>
              <a:rPr lang="en-US" sz="2400" dirty="0" smtClean="0"/>
              <a:t>Table:  question</a:t>
            </a:r>
          </a:p>
          <a:p>
            <a:r>
              <a:rPr lang="en-US" sz="2400" dirty="0" smtClean="0"/>
              <a:t>Field:  </a:t>
            </a:r>
            <a:r>
              <a:rPr lang="en-US" sz="2400" dirty="0" err="1" smtClean="0"/>
              <a:t>question_text</a:t>
            </a:r>
            <a:endParaRPr lang="en-US" sz="2400" dirty="0" smtClean="0"/>
          </a:p>
          <a:p>
            <a:r>
              <a:rPr lang="en-US" sz="2400" dirty="0" err="1" smtClean="0"/>
              <a:t>question_text</a:t>
            </a:r>
            <a:r>
              <a:rPr lang="en-US" sz="2400" dirty="0" smtClean="0"/>
              <a:t> contains all the opinion questions for the game.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767263" y="1683453"/>
            <a:ext cx="6815137" cy="455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60558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WUT?  Seamless GUI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Window and </a:t>
            </a:r>
            <a:r>
              <a:rPr lang="en-US" dirty="0" err="1"/>
              <a:t>JFrame</a:t>
            </a:r>
            <a:r>
              <a:rPr lang="en-US" dirty="0"/>
              <a:t> remains constant </a:t>
            </a:r>
            <a:r>
              <a:rPr lang="en-US" dirty="0" smtClean="0"/>
              <a:t>throughout </a:t>
            </a:r>
            <a:r>
              <a:rPr lang="en-US" dirty="0"/>
              <a:t>the game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JPanels</a:t>
            </a:r>
            <a:r>
              <a:rPr lang="en-US" dirty="0" smtClean="0"/>
              <a:t> changes for each GUI screen.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/>
              <a:t>GUI </a:t>
            </a:r>
            <a:r>
              <a:rPr lang="en-US" dirty="0" smtClean="0"/>
              <a:t>screen is a subclass of </a:t>
            </a:r>
            <a:r>
              <a:rPr lang="en-US" dirty="0" err="1" smtClean="0"/>
              <a:t>GamePanel</a:t>
            </a:r>
            <a:r>
              <a:rPr lang="en-US" dirty="0" smtClean="0"/>
              <a:t>, a subclass of </a:t>
            </a:r>
            <a:r>
              <a:rPr lang="en-US" dirty="0" err="1" smtClean="0"/>
              <a:t>JPanel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591300" y="1825625"/>
            <a:ext cx="4343400" cy="382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21532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355</TotalTime>
  <Words>223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Constantia</vt:lpstr>
      <vt:lpstr>Wingdings 2</vt:lpstr>
      <vt:lpstr>Flujo</vt:lpstr>
      <vt:lpstr>PowerPoint Presentation</vt:lpstr>
      <vt:lpstr>What You Thinking?  By Organization of Programming Students</vt:lpstr>
      <vt:lpstr>What is WUT?:</vt:lpstr>
      <vt:lpstr>How does WUT work?</vt:lpstr>
      <vt:lpstr>Main Screen</vt:lpstr>
      <vt:lpstr>Game Setup</vt:lpstr>
      <vt:lpstr>Enter Player Names</vt:lpstr>
      <vt:lpstr>WUT? Database</vt:lpstr>
      <vt:lpstr>WUT?  Seamless GUI Transitions</vt:lpstr>
      <vt:lpstr>WUT?  Sound Effects and Graphics</vt:lpstr>
      <vt:lpstr>WUT? The Organization of Programming Students</vt:lpstr>
      <vt:lpstr>WUT?  What is Next?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Moths</dc:creator>
  <cp:lastModifiedBy>Ruth Moths</cp:lastModifiedBy>
  <cp:revision>48</cp:revision>
  <dcterms:created xsi:type="dcterms:W3CDTF">2015-11-18T02:39:33Z</dcterms:created>
  <dcterms:modified xsi:type="dcterms:W3CDTF">2015-11-24T02:16:37Z</dcterms:modified>
</cp:coreProperties>
</file>