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1" autoAdjust="0"/>
    <p:restoredTop sz="94708" autoAdjust="0"/>
  </p:normalViewPr>
  <p:slideViewPr>
    <p:cSldViewPr snapToGrid="0">
      <p:cViewPr varScale="1">
        <p:scale>
          <a:sx n="82" d="100"/>
          <a:sy n="82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1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4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9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1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4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4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EF21-263D-45E7-B30D-B6360E33314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C48E-3064-410B-BB28-8BA6A21F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michaelhorty/CxCLI" TargetMode="External"/><Relationship Id="rId4" Type="http://schemas.openxmlformats.org/officeDocument/2006/relationships/hyperlink" Target="https://checkmarx.atlassian.net/wiki/spaces/PTS/pages/1168834645/User+Management+Automation+from+Windows+Command+Line+CL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D09CA2-D735-4253-8E20-DD493A68C665}"/>
              </a:ext>
            </a:extLst>
          </p:cNvPr>
          <p:cNvSpPr/>
          <p:nvPr/>
        </p:nvSpPr>
        <p:spPr>
          <a:xfrm>
            <a:off x="1000986" y="5657094"/>
            <a:ext cx="485985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c:\CxCLI&gt;cxcli encrypttext=yourpassword</a:t>
            </a:r>
          </a:p>
          <a:p>
            <a:r>
              <a:rPr lang="en-US" sz="2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encrypted_text=t7Zgi7ws2ug=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56CAF5-581B-4A22-B2E7-DCF2A368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68" y="7196895"/>
            <a:ext cx="3124200" cy="146685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84E37607-5BBC-4933-A819-BB7816F547EC}"/>
              </a:ext>
            </a:extLst>
          </p:cNvPr>
          <p:cNvSpPr/>
          <p:nvPr/>
        </p:nvSpPr>
        <p:spPr>
          <a:xfrm rot="3684263">
            <a:off x="2291441" y="6745334"/>
            <a:ext cx="1730341" cy="623735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39761D-5D68-4C4D-85A0-9B3D8765BD42}"/>
              </a:ext>
            </a:extLst>
          </p:cNvPr>
          <p:cNvSpPr/>
          <p:nvPr/>
        </p:nvSpPr>
        <p:spPr>
          <a:xfrm>
            <a:off x="269632" y="6738880"/>
            <a:ext cx="4994030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E46EA1-FFB1-40D4-BB5E-5A75BBA86143}"/>
              </a:ext>
            </a:extLst>
          </p:cNvPr>
          <p:cNvSpPr/>
          <p:nvPr/>
        </p:nvSpPr>
        <p:spPr>
          <a:xfrm>
            <a:off x="269632" y="5248846"/>
            <a:ext cx="4994030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C1E24-EEDC-485A-BA63-9D2027CB4C18}"/>
              </a:ext>
            </a:extLst>
          </p:cNvPr>
          <p:cNvSpPr/>
          <p:nvPr/>
        </p:nvSpPr>
        <p:spPr>
          <a:xfrm>
            <a:off x="269631" y="3619338"/>
            <a:ext cx="3903783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81BEDD-64D0-4A5F-B66A-780754ABA5EB}"/>
              </a:ext>
            </a:extLst>
          </p:cNvPr>
          <p:cNvSpPr/>
          <p:nvPr/>
        </p:nvSpPr>
        <p:spPr>
          <a:xfrm>
            <a:off x="269631" y="1978110"/>
            <a:ext cx="3903783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4560F-8904-4754-AA0C-AFC4EA51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88" y="2315751"/>
            <a:ext cx="4364182" cy="12908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BDAAE3-516A-4EC0-8C09-175EFFF3DDBF}"/>
              </a:ext>
            </a:extLst>
          </p:cNvPr>
          <p:cNvSpPr/>
          <p:nvPr/>
        </p:nvSpPr>
        <p:spPr>
          <a:xfrm>
            <a:off x="180682" y="272626"/>
            <a:ext cx="6218562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CxCLI: 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 Guide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CxSAST Automation using legacy SOAP APIs – versions 8.4.1 to 8.8 tested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0EF7B4-1138-4A33-8DC1-DACCEAF57BCC}"/>
              </a:ext>
            </a:extLst>
          </p:cNvPr>
          <p:cNvCxnSpPr/>
          <p:nvPr/>
        </p:nvCxnSpPr>
        <p:spPr>
          <a:xfrm>
            <a:off x="166255" y="1579418"/>
            <a:ext cx="6442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F807F6-8BD3-4C32-96EC-1657DE9A62D3}"/>
              </a:ext>
            </a:extLst>
          </p:cNvPr>
          <p:cNvSpPr txBox="1"/>
          <p:nvPr/>
        </p:nvSpPr>
        <p:spPr>
          <a:xfrm>
            <a:off x="384729" y="2064327"/>
            <a:ext cx="48598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1: Download ZIP file from </a:t>
            </a:r>
            <a:r>
              <a:rPr lang="en-US" sz="1200" dirty="0">
                <a:hlinkClick r:id="rId4"/>
              </a:rPr>
              <a:t>CxTS Wiki</a:t>
            </a:r>
            <a:r>
              <a:rPr lang="en-US" sz="1200" dirty="0"/>
              <a:t> or </a:t>
            </a:r>
            <a:r>
              <a:rPr lang="en-US" sz="1200" dirty="0">
                <a:hlinkClick r:id="rId5"/>
              </a:rPr>
              <a:t>GitHub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Step 2: Create a folder, unzip files into it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Step 3: Define your credentials in </a:t>
            </a:r>
            <a:r>
              <a:rPr lang="en-US" sz="1200" i="1" dirty="0"/>
              <a:t>config.txt </a:t>
            </a:r>
            <a:r>
              <a:rPr lang="en-US" sz="1200" dirty="0"/>
              <a:t>using </a:t>
            </a:r>
            <a:r>
              <a:rPr lang="en-US" sz="1200" dirty="0" err="1"/>
              <a:t>CxCLI’s</a:t>
            </a:r>
            <a:r>
              <a:rPr lang="en-US" sz="1200" dirty="0"/>
              <a:t> </a:t>
            </a:r>
            <a:r>
              <a:rPr lang="en-US" sz="1200" i="1" dirty="0"/>
              <a:t>encrypt </a:t>
            </a:r>
            <a:r>
              <a:rPr lang="en-US" sz="1200" dirty="0"/>
              <a:t>command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Step 4: Update the </a:t>
            </a:r>
            <a:r>
              <a:rPr lang="en-US" sz="1200" i="1" dirty="0"/>
              <a:t>config.txt </a:t>
            </a:r>
            <a:r>
              <a:rPr lang="en-US" sz="1200" dirty="0"/>
              <a:t>text file with your credentials (App or LDAP)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744A82-6B48-4FE8-8C1A-50EBD64A23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434"/>
          <a:stretch/>
        </p:blipFill>
        <p:spPr>
          <a:xfrm>
            <a:off x="560575" y="4110037"/>
            <a:ext cx="2008910" cy="923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7535D6-C150-4327-B050-62C315685FD1}"/>
              </a:ext>
            </a:extLst>
          </p:cNvPr>
          <p:cNvCxnSpPr/>
          <p:nvPr/>
        </p:nvCxnSpPr>
        <p:spPr>
          <a:xfrm>
            <a:off x="2369121" y="4281055"/>
            <a:ext cx="69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45559A-7A5D-4A12-ACBD-C928BCC405E5}"/>
              </a:ext>
            </a:extLst>
          </p:cNvPr>
          <p:cNvCxnSpPr/>
          <p:nvPr/>
        </p:nvCxnSpPr>
        <p:spPr>
          <a:xfrm>
            <a:off x="2369121" y="4461165"/>
            <a:ext cx="69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7ADC3-2E7E-477C-80FC-5F723EA5ABC0}"/>
              </a:ext>
            </a:extLst>
          </p:cNvPr>
          <p:cNvCxnSpPr/>
          <p:nvPr/>
        </p:nvCxnSpPr>
        <p:spPr>
          <a:xfrm>
            <a:off x="2369121" y="4668987"/>
            <a:ext cx="69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797D7E-632C-4CDE-B19D-2B773E4DC213}"/>
              </a:ext>
            </a:extLst>
          </p:cNvPr>
          <p:cNvCxnSpPr/>
          <p:nvPr/>
        </p:nvCxnSpPr>
        <p:spPr>
          <a:xfrm>
            <a:off x="2369121" y="4876807"/>
            <a:ext cx="692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10E9AA-140F-49F6-A9A4-EB4646AFCD59}"/>
              </a:ext>
            </a:extLst>
          </p:cNvPr>
          <p:cNvSpPr txBox="1"/>
          <p:nvPr/>
        </p:nvSpPr>
        <p:spPr>
          <a:xfrm>
            <a:off x="3289963" y="4142555"/>
            <a:ext cx="298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Contains username and password for CxSAST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AB744-207D-4831-9CAD-948A29F0FA9E}"/>
              </a:ext>
            </a:extLst>
          </p:cNvPr>
          <p:cNvSpPr txBox="1"/>
          <p:nvPr/>
        </p:nvSpPr>
        <p:spPr>
          <a:xfrm>
            <a:off x="3289964" y="4330124"/>
            <a:ext cx="147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main executable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45462-1481-45F2-8245-CF43D3CCDFFE}"/>
              </a:ext>
            </a:extLst>
          </p:cNvPr>
          <p:cNvSpPr txBox="1"/>
          <p:nvPr/>
        </p:nvSpPr>
        <p:spPr>
          <a:xfrm>
            <a:off x="3289964" y="4541138"/>
            <a:ext cx="345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Binds the </a:t>
            </a:r>
            <a:r>
              <a:rPr lang="en-US" sz="1200" i="1" dirty="0"/>
              <a:t>.exe </a:t>
            </a:r>
            <a:r>
              <a:rPr lang="en-US" sz="1200" dirty="0"/>
              <a:t>with the SOAP WSDL of CxSAST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86682-D162-4418-9C02-A96F55CDC560}"/>
              </a:ext>
            </a:extLst>
          </p:cNvPr>
          <p:cNvSpPr txBox="1"/>
          <p:nvPr/>
        </p:nvSpPr>
        <p:spPr>
          <a:xfrm>
            <a:off x="3289964" y="4740429"/>
            <a:ext cx="303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config file should be used if CxSAST is SSL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9B3A50-BC98-4099-BED4-38B3EBF4BD39}"/>
              </a:ext>
            </a:extLst>
          </p:cNvPr>
          <p:cNvSpPr txBox="1"/>
          <p:nvPr/>
        </p:nvSpPr>
        <p:spPr>
          <a:xfrm>
            <a:off x="1003957" y="3263328"/>
            <a:ext cx="1492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All files for execution</a:t>
            </a:r>
          </a:p>
        </p:txBody>
      </p:sp>
    </p:spTree>
    <p:extLst>
      <p:ext uri="{BB962C8B-B14F-4D97-AF65-F5344CB8AC3E}">
        <p14:creationId xmlns:p14="http://schemas.microsoft.com/office/powerpoint/2010/main" val="175334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F964E84-B2FF-49E3-8A3B-9F10A015BDBD}"/>
              </a:ext>
            </a:extLst>
          </p:cNvPr>
          <p:cNvSpPr/>
          <p:nvPr/>
        </p:nvSpPr>
        <p:spPr>
          <a:xfrm>
            <a:off x="339970" y="8532518"/>
            <a:ext cx="5930853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DDACB-B597-497C-B86C-5872C990C1AB}"/>
              </a:ext>
            </a:extLst>
          </p:cNvPr>
          <p:cNvSpPr/>
          <p:nvPr/>
        </p:nvSpPr>
        <p:spPr>
          <a:xfrm>
            <a:off x="328247" y="2342725"/>
            <a:ext cx="5930853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4D7A8-B639-48B7-AB15-8E234CEA6B44}"/>
              </a:ext>
            </a:extLst>
          </p:cNvPr>
          <p:cNvSpPr/>
          <p:nvPr/>
        </p:nvSpPr>
        <p:spPr>
          <a:xfrm>
            <a:off x="180682" y="272626"/>
            <a:ext cx="641553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CxCLI: 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Setup Guide 		</a:t>
            </a:r>
            <a:r>
              <a:rPr lang="en-US" sz="1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(page 2)</a:t>
            </a:r>
            <a:endParaRPr lang="en-US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CxSAST Automation using legacy SOAP APIs – versions 8.4.1 to 8.8 tested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CC9E0F-5FF5-48B8-B67A-8721E0DE61B5}"/>
              </a:ext>
            </a:extLst>
          </p:cNvPr>
          <p:cNvCxnSpPr/>
          <p:nvPr/>
        </p:nvCxnSpPr>
        <p:spPr>
          <a:xfrm>
            <a:off x="166255" y="1579418"/>
            <a:ext cx="6442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B234A9-CA41-4AD4-86E5-B96FD7699FA5}"/>
              </a:ext>
            </a:extLst>
          </p:cNvPr>
          <p:cNvSpPr/>
          <p:nvPr/>
        </p:nvSpPr>
        <p:spPr>
          <a:xfrm>
            <a:off x="328246" y="1967588"/>
            <a:ext cx="5930853" cy="3376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06490-9DF1-47D8-9BA3-3D2144F4247B}"/>
              </a:ext>
            </a:extLst>
          </p:cNvPr>
          <p:cNvSpPr txBox="1"/>
          <p:nvPr/>
        </p:nvSpPr>
        <p:spPr>
          <a:xfrm>
            <a:off x="384729" y="2064327"/>
            <a:ext cx="5977277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Step 5: If the CxSAST server uses SSL, rename </a:t>
            </a:r>
            <a:r>
              <a:rPr lang="en-US" sz="1200" i="1" dirty="0"/>
              <a:t>CxCLI.exe.configSSLVERSION </a:t>
            </a:r>
            <a:r>
              <a:rPr lang="en-US" sz="1200" dirty="0"/>
              <a:t>to </a:t>
            </a:r>
            <a:r>
              <a:rPr lang="en-US" sz="1200" i="1" dirty="0"/>
              <a:t>CxCLI.exe.config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Step 6: Update the </a:t>
            </a:r>
            <a:r>
              <a:rPr lang="en-US" sz="1200" i="1" dirty="0"/>
              <a:t>CxCLI.exe.config </a:t>
            </a:r>
            <a:r>
              <a:rPr lang="en-US" sz="1200" dirty="0"/>
              <a:t>file with the URL of the CxSAST server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Step 7: Test it! </a:t>
            </a:r>
            <a:r>
              <a:rPr lang="en-US" sz="1200" i="1" dirty="0"/>
              <a:t>CxCLI help </a:t>
            </a:r>
            <a:r>
              <a:rPr lang="en-US" sz="1200" dirty="0"/>
              <a:t> (Help file shown on next pages)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17FB9-5E5E-4D70-BA88-8CC20AB52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42"/>
          <a:stretch/>
        </p:blipFill>
        <p:spPr>
          <a:xfrm>
            <a:off x="3042141" y="2958764"/>
            <a:ext cx="3200400" cy="2589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C7DA52-DFCC-4D45-8396-954E4DBDC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67"/>
          <a:stretch/>
        </p:blipFill>
        <p:spPr>
          <a:xfrm>
            <a:off x="3041402" y="5790738"/>
            <a:ext cx="3587998" cy="258966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8A1E12-39AB-4B89-8700-3ACDC234DDD4}"/>
              </a:ext>
            </a:extLst>
          </p:cNvPr>
          <p:cNvCxnSpPr>
            <a:cxnSpLocks/>
          </p:cNvCxnSpPr>
          <p:nvPr/>
        </p:nvCxnSpPr>
        <p:spPr>
          <a:xfrm flipV="1">
            <a:off x="2133600" y="4900247"/>
            <a:ext cx="2157046" cy="3240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0DB978-13E8-497C-AC90-EA28B1CD7770}"/>
              </a:ext>
            </a:extLst>
          </p:cNvPr>
          <p:cNvCxnSpPr>
            <a:cxnSpLocks/>
          </p:cNvCxnSpPr>
          <p:nvPr/>
        </p:nvCxnSpPr>
        <p:spPr>
          <a:xfrm flipV="1">
            <a:off x="2133600" y="5076092"/>
            <a:ext cx="2157046" cy="14824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9D205F-2CEF-494C-AF28-CA6FBAD5633A}"/>
              </a:ext>
            </a:extLst>
          </p:cNvPr>
          <p:cNvCxnSpPr>
            <a:cxnSpLocks/>
          </p:cNvCxnSpPr>
          <p:nvPr/>
        </p:nvCxnSpPr>
        <p:spPr>
          <a:xfrm>
            <a:off x="2133600" y="6921977"/>
            <a:ext cx="1986325" cy="81604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25F2A-C06C-4DFF-8289-A0D3CA6DA14A}"/>
              </a:ext>
            </a:extLst>
          </p:cNvPr>
          <p:cNvCxnSpPr>
            <a:cxnSpLocks/>
          </p:cNvCxnSpPr>
          <p:nvPr/>
        </p:nvCxnSpPr>
        <p:spPr>
          <a:xfrm>
            <a:off x="2133600" y="6921977"/>
            <a:ext cx="1998048" cy="1008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CFAE01-CD51-44D1-9A92-3A26F1D71EC1}"/>
              </a:ext>
            </a:extLst>
          </p:cNvPr>
          <p:cNvSpPr/>
          <p:nvPr/>
        </p:nvSpPr>
        <p:spPr>
          <a:xfrm>
            <a:off x="615459" y="4902102"/>
            <a:ext cx="1589503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cs typeface="Arabic Typesetting" panose="020B0604020202020204" pitchFamily="66" charset="-78"/>
              </a:rPr>
              <a:t>Non-SSL </a:t>
            </a:r>
            <a:r>
              <a:rPr lang="en-US" sz="1200" i="1" dirty="0">
                <a:cs typeface="Arabic Typesetting" panose="020B0604020202020204" pitchFamily="66" charset="-78"/>
              </a:rPr>
              <a:t>CxCLI.exe.config </a:t>
            </a:r>
          </a:p>
          <a:p>
            <a:pPr algn="ctr"/>
            <a:r>
              <a:rPr lang="en-US" sz="1200" dirty="0">
                <a:cs typeface="Arabic Typesetting" panose="020B0604020202020204" pitchFamily="66" charset="-78"/>
              </a:rPr>
              <a:t>changes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97D4ED-DDD7-48A3-83E1-EDA64638E71D}"/>
              </a:ext>
            </a:extLst>
          </p:cNvPr>
          <p:cNvSpPr/>
          <p:nvPr/>
        </p:nvSpPr>
        <p:spPr>
          <a:xfrm>
            <a:off x="615458" y="6451491"/>
            <a:ext cx="1589503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cs typeface="Arabic Typesetting" panose="020B0604020202020204" pitchFamily="66" charset="-78"/>
              </a:rPr>
              <a:t>SSL version of </a:t>
            </a:r>
            <a:r>
              <a:rPr lang="en-US" sz="1200" i="1" dirty="0">
                <a:cs typeface="Arabic Typesetting" panose="020B0604020202020204" pitchFamily="66" charset="-78"/>
              </a:rPr>
              <a:t>CxCLI.exe.config </a:t>
            </a:r>
          </a:p>
          <a:p>
            <a:pPr algn="ctr"/>
            <a:r>
              <a:rPr lang="en-US" sz="1200" dirty="0">
                <a:cs typeface="Arabic Typesetting" panose="020B0604020202020204" pitchFamily="66" charset="-78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30940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F687FA-0FA4-4452-9327-2852B0BEB0B2}"/>
              </a:ext>
            </a:extLst>
          </p:cNvPr>
          <p:cNvSpPr/>
          <p:nvPr/>
        </p:nvSpPr>
        <p:spPr>
          <a:xfrm>
            <a:off x="105508" y="1578745"/>
            <a:ext cx="6752492" cy="743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CxCLI allows SOAP interaction with CxServer via Windows Command Line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Submit KEY/VALUE (K/V) pairs in the form key=value, example user=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mhorty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 - use quotes around values to preserve text with spaces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all calls,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loggingenabled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 details activity inside currutil_log.txt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COMMAND       K/V Pairs            DETAIL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help                               Produces this help file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encrypt       text                 TEXT=text to encrypt - Returns encrypted data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for 							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CxPassword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config.txt)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userexist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MATCH=username/mail, USER=user data - Returns true if user 						exists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getpresets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Get list of Presets by ID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getpresetdef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id                   id=[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- Returns details of Preset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addpreset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name,queries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Preset,Queries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separated by commas to Add Preset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cancelscans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Cancels all active scans in Queued Status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showscans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type,mins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TYPE=queued/failed/completed, MINS(optional)=Summarize for 						past X minutes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numscans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type,mins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TYPE=queued/failed/completed, MINS(optional)=Summarize for 						past X minutes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enableusers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MATCH=username/mail, FILE=text file of users, 1 per line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disableusers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MATCH=username/mail, FILE=text file of users, 1 per line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deleteusers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MATCH=username/mail, FILE=text file of users, 1 per line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userexpire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days                 DAYS=show users expiring within X days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setuserexpire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days,newdate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DAYS=Users expiring within X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days,NEWDATE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=MM/DD/YYYY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MATCH=username/mail, ADDGROUP=group(s) to add user to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subtractgroup,match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MATCH=username/mail, SUBTRACTGROUP=group(s) to remove user 						from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changerole,match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MATCH=username/mail, CHANGEROLE=Scanner or Reviewer - Change 						role of user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status,match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MATCH=username/mail, STATUS=enable/disable/delete - Change 						status of user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** ADDUSER HAS MANY PARAMETERS **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---The following parameters are REQUIRED: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either APPLICATION,LDAP or SAML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username      - Username of user *without* prefix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LDAP\ or SAML\)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role          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ServerManager,CompanyManager,SPManager,Scanner,Reviewer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- First name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Last name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team          - Fully qualified team name(s)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CxServer\SP\Company\Team1,CxServer\SP\Company\Team2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email         - User email address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password      - User password (required only if APPLICATION user type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---The following parameters are OPTIONAL: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- Boolean, Determines if user is active [DEFAULT=TRUE]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- Boolean, Determines if user has CxAudit permission [DEFAULT=FALSE]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expiredays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- Number of days before user expires [DEFAULT=365]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langlcid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Language type [DEFAULT=1033 (English/US)]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country       - Country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phone         - Phone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cellphone     - Cellphone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0D4FF-0F20-4D13-8B60-D01E43CC122D}"/>
              </a:ext>
            </a:extLst>
          </p:cNvPr>
          <p:cNvSpPr/>
          <p:nvPr/>
        </p:nvSpPr>
        <p:spPr>
          <a:xfrm>
            <a:off x="180682" y="272626"/>
            <a:ext cx="448443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&gt;CxCLI.exe help</a:t>
            </a:r>
            <a:endParaRPr lang="en-US" sz="5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 file updated with each new CxCLI command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1863C1-02E9-4751-81FB-794CD7748648}"/>
              </a:ext>
            </a:extLst>
          </p:cNvPr>
          <p:cNvCxnSpPr/>
          <p:nvPr/>
        </p:nvCxnSpPr>
        <p:spPr>
          <a:xfrm>
            <a:off x="166255" y="1579418"/>
            <a:ext cx="6442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12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A2FB16-03F5-4567-8F74-531482AB50F6}"/>
              </a:ext>
            </a:extLst>
          </p:cNvPr>
          <p:cNvSpPr/>
          <p:nvPr/>
        </p:nvSpPr>
        <p:spPr>
          <a:xfrm>
            <a:off x="0" y="127196"/>
            <a:ext cx="6752492" cy="909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*******                           USAGE EXAMPLES                            *******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Example, encrypt your password: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cxcli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encrypt text=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passwordtext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encrypted_text=yADi4Mkw3cUqC8mtiUOyh/dZ5TuzCl5i4Gx0hmVftw8=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Example, check user's existence: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cxcli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userexist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mhorty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match=username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userexpire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days=365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mt@cx.com expires in 76 days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jerryseinfeld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jf@cx.com expires in -119 days *EXPIRED*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janedoe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jd@cx.com expires in -119 days *EXPIRED*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setuserexpire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days=-100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=4/15/2019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users expiring in &lt;-100 days, set to 4 days (4/15/2019)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jerryseinfeld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jf@cx.com now expires in 4 days: True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janedoe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jd@cx.com now expires in 4 days: 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Examples, enable/disable/delete users from file: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cxcli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disableusers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file="c:\Folder Name\some_file_1_username_per_line.txt" match=username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Matching username on  3 entries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SAML\testuser1: testuser@cx.com  disabled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tnusertest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tnu@cx.com  disabled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mt@cx.com  disabled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enableusers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file="c:\Folder Name\some_file_1_email_per_line.txt" match=mail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Matching mail on  3 entries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SAML\testuser1: testuser@cx.com  enabled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tnusertest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tnu@cx.com  enabled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mt@cx.com  enabled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Examples, various functions of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-------Roles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user=mt@cx.com match=mail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changerole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=Reviewer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changerole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reviewer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mt@cx.com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 change necessary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cxcli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match=username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changerole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=Scanner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changerole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scanner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miketyson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mt@cx.com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Changing role from Scanner To Scanner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Submitting Role Change:   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------Groups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user=def111@cx.com match=mail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TeamA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Submitting change - 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cxcli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user=def111@cx.com match=mail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subtractgroup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=TeamA,ProjectComponent1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subtractgroup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teama,projectcomponent1 def111:def111@cx.com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Submitting change - 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user=def111@cx.com match=mail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NonExistTeam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nonexistteam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def111def111@cx.com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Submitting change - ERROR: def111 -General error occurred. Please refer to application admin - Could Not update groups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6AAA3-49B9-4313-A59A-D6C9A7D2816B}"/>
              </a:ext>
            </a:extLst>
          </p:cNvPr>
          <p:cNvSpPr/>
          <p:nvPr/>
        </p:nvSpPr>
        <p:spPr>
          <a:xfrm>
            <a:off x="58615" y="60221"/>
            <a:ext cx="66118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------Status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user=502752445 match=username status=delete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delete 502752445:Service.account@cust.com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502752445:Service.account@cust.com  deleted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user=def111@cx.com match=mail status=enable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enable def111:def111@cx.com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def111:def111@cx.com  enabled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CMD&gt;CxCLI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user=def111@cx.com match=mail status=disable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disable def111:def111@cx.com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def111:def111@cx.com  disabled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Examples, add users: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username=testcxcli55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=Test55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=CxCLI role=Scanner email=testcxcli55@cx.com team=CxServer\SP\Company\Users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=application password=Password12345!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langlcid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=1033 (English)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expiredays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=365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Adding user application testcxcli55 testcxcli55@cx.com Test55 CxCLI 0(Scanner) CxServer\SP\Company\Users 1 1033 False True 365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added: True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c:\&gt;cxcli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username=testcxcli66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=Test56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=CxCLI role=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ServerManager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email=testcxcli66@cx.com team=CxServer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=application password=Password12345!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activeuser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langlcid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=1033 (English)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expiredays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=365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Adding user application testcxcli66 testcxcli66@cx.com Test56 CxCLI 5(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ServerManager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CxServer 1 1033 False True 365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User added: True</a:t>
            </a:r>
          </a:p>
        </p:txBody>
      </p:sp>
    </p:spTree>
    <p:extLst>
      <p:ext uri="{BB962C8B-B14F-4D97-AF65-F5344CB8AC3E}">
        <p14:creationId xmlns:p14="http://schemas.microsoft.com/office/powerpoint/2010/main" val="59372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1023</Words>
  <Application>Microsoft Office PowerPoint</Application>
  <PresentationFormat>Letter Paper (8.5x11 in)</PresentationFormat>
  <Paragraphs>222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Arabic Typesetting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MHorty H</dc:creator>
  <cp:lastModifiedBy>MHorty H</cp:lastModifiedBy>
  <cp:revision>7</cp:revision>
  <dcterms:created xsi:type="dcterms:W3CDTF">2019-04-14T21:08:55Z</dcterms:created>
  <dcterms:modified xsi:type="dcterms:W3CDTF">2019-04-14T22:06:45Z</dcterms:modified>
</cp:coreProperties>
</file>