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1B496-4418-9838-08E5-C61523E21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47BB9-306B-574C-1E53-11BEF296E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DC7BF-AE9A-B209-1118-5D8D96B7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65B14-28B9-D2C8-F7CD-0B067D72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983B3-EB6F-E1CB-B035-B57521A7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1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C9746-AA55-DD65-DC3E-A3B62074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1A6F8-BA80-8377-6139-79F94F645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46D9B-18B6-64D6-C769-6D0CCC48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0AE33-49FB-96D9-E0CE-69CF92EE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4D17D-D144-7A99-C9B5-9BCE87CB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8307A-498A-2899-266D-76E151DD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27127-F5EE-E90A-83BF-14104597D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96D43-A7B9-05CF-52C8-E9E47DD4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080EF-4D25-6ECE-5E4E-297F1E9A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ED137-77C3-1F73-7A7C-F07C97AD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7E0A-89AE-40E2-F41D-4F2F19EE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0F645-323E-A9ED-5A58-DAAFDA52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5D523-0A7E-2767-9B3A-2EB12E82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8F39E-E2C1-9E6C-3BCB-12E71433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AA9B5-9C67-6A45-F7AE-C8111CB5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8DF8-4C8E-AFAE-06A8-9AC426CA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0ED82-30E1-584C-34D4-CC6727F6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9D66-CF9A-5EE5-E22A-75F86D27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E8F6-BC39-2222-7F4B-062925E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1BC59-AA2D-A33D-78D6-12339466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7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E397-2778-D0EF-79ED-35DF75B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B239A-062C-7F7C-984F-E2AFEE69E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AAD14-2C39-E88A-7D0F-5696D84A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78BA8-6E6A-A179-A4ED-AEB64B3D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3308-067F-9F2C-9BAC-9DBF48FD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7735-8F25-3513-76BF-8D668A4B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1338F-D602-1B47-E6A7-BF18B307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D996D-D4D6-BFE9-1377-720033A8A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1994F-499E-E863-33FC-E5720057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F776E4-80AD-AB80-89B5-C80E70FD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E1E75-EA3D-141D-BB95-ADFF0F1AD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90936A-A8B4-FBC1-54A0-EE70DDFC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5D540-71D1-68BB-4CEC-233D4B2A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CF146C-1D69-C509-D20A-A8649F8B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3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2AE75-6170-2CCA-3C63-D3875C5E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45E2DA-8124-6019-68A6-6F43CF0A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1B3EBB-EEB8-3B7B-7F7B-E9784DF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DC3BD-0487-5784-F8EA-ACA1270A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1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0382D-A4DE-D58B-95B6-9A10BA68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24E695-5491-53CB-21E1-ED998943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3B7D4-F47E-7DAA-A94A-CAE3847A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30CBD-13D2-4916-2C72-3770EE65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C5D2B-0878-91A5-474D-479C855E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CD256D-B03A-02D6-5E96-26F70FF3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ACEAE-D890-4B97-A5FD-DB0FFD17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BC74F-EBEB-A3FA-A24F-AD7D26AB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1BDD0-F56F-9619-F19D-CE519543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5047-2E4C-93AA-9AC0-3EFCAC7A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994019-1B9F-0E1A-B805-75EB23E7F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0C7F2-5055-4899-E79B-54B626856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86781-B814-AB6C-306A-833E21ED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98D19-B3E2-C868-02AF-D20C953E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9EFDA-BC6E-7A39-7AA1-F8B2BD9B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EF705-4CA7-D695-96CA-8E28BC6F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22717-483E-0DF6-B045-77ED2903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B17C0-DBCD-0FFB-DDB4-230BE03FA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6C843-EA31-4570-8762-ED61D6D4E9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B39A8-78BE-87FC-6EBD-578720BDA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7B533-F8EC-DA51-BA6E-01E1E70B4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2D2E-79E8-41DB-BFAB-BDC184001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BD2F7C-D60B-4343-7829-2B9C9FD2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94" y="1441649"/>
            <a:ext cx="5166249" cy="35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FAA28A-1E57-0C8B-7D77-5670114E2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20" y="1340528"/>
            <a:ext cx="4323118" cy="17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DCD0F0-9F9E-87CE-52DA-B9FF1AD4B7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97" y="4021584"/>
            <a:ext cx="4513333" cy="958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8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3C83A7-2A58-BE70-EB6B-C21D1925B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2" y="848968"/>
            <a:ext cx="3669550" cy="516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3E58D0-1A26-5E7E-3C16-CE84FB677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85" y="1371807"/>
            <a:ext cx="6276033" cy="3631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4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477AC7-B8BB-56F7-734D-97725EE2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8" y="597067"/>
            <a:ext cx="4101059" cy="566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C33BA7-1AE8-61D4-BB38-253FE4C3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20" y="1815484"/>
            <a:ext cx="2404588" cy="32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BDF098-A18B-AB31-E50B-BDC35EEE6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64" y="1815484"/>
            <a:ext cx="2564386" cy="322703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668221-8BC7-1413-BBFC-4B8D3BCD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497" y="5204533"/>
            <a:ext cx="3414011" cy="9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9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7E0BB7-E317-78E3-138A-63C0062F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56" y="1025371"/>
            <a:ext cx="3516420" cy="480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F581E7-F6E9-F6A8-D490-5901C1F4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35" y="710353"/>
            <a:ext cx="4187301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DA83E0-74AE-C794-5B95-F659287A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35" y="2551613"/>
            <a:ext cx="4187301" cy="16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094B5E1-678E-F4C6-74CB-C367726F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35" y="4517184"/>
            <a:ext cx="4187301" cy="14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66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AE9160-F1F4-AA4F-C7F1-C6892B6C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70" y="1262496"/>
            <a:ext cx="3337017" cy="433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760416-3CFE-C669-360E-058BC54F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69" y="1474609"/>
            <a:ext cx="6447470" cy="39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6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欣</dc:creator>
  <cp:lastModifiedBy>陈 欣</cp:lastModifiedBy>
  <cp:revision>10</cp:revision>
  <dcterms:created xsi:type="dcterms:W3CDTF">2023-06-15T04:53:15Z</dcterms:created>
  <dcterms:modified xsi:type="dcterms:W3CDTF">2023-06-15T05:01:24Z</dcterms:modified>
</cp:coreProperties>
</file>