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6" r:id="rId1"/>
    <p:sldMasterId id="2147483751" r:id="rId2"/>
  </p:sldMasterIdLst>
  <p:notesMasterIdLst>
    <p:notesMasterId r:id="rId42"/>
  </p:notesMasterIdLst>
  <p:sldIdLst>
    <p:sldId id="256" r:id="rId3"/>
    <p:sldId id="287" r:id="rId4"/>
    <p:sldId id="289" r:id="rId5"/>
    <p:sldId id="288" r:id="rId6"/>
    <p:sldId id="259" r:id="rId7"/>
    <p:sldId id="300" r:id="rId8"/>
    <p:sldId id="261" r:id="rId9"/>
    <p:sldId id="293" r:id="rId10"/>
    <p:sldId id="263" r:id="rId11"/>
    <p:sldId id="264" r:id="rId12"/>
    <p:sldId id="290" r:id="rId13"/>
    <p:sldId id="266" r:id="rId14"/>
    <p:sldId id="267" r:id="rId15"/>
    <p:sldId id="268" r:id="rId16"/>
    <p:sldId id="269" r:id="rId17"/>
    <p:sldId id="270" r:id="rId18"/>
    <p:sldId id="292" r:id="rId19"/>
    <p:sldId id="274" r:id="rId20"/>
    <p:sldId id="273" r:id="rId21"/>
    <p:sldId id="299" r:id="rId22"/>
    <p:sldId id="272" r:id="rId23"/>
    <p:sldId id="275" r:id="rId24"/>
    <p:sldId id="291" r:id="rId25"/>
    <p:sldId id="276" r:id="rId26"/>
    <p:sldId id="279" r:id="rId27"/>
    <p:sldId id="277" r:id="rId28"/>
    <p:sldId id="302" r:id="rId29"/>
    <p:sldId id="278" r:id="rId30"/>
    <p:sldId id="280" r:id="rId31"/>
    <p:sldId id="301" r:id="rId32"/>
    <p:sldId id="281" r:id="rId33"/>
    <p:sldId id="298" r:id="rId34"/>
    <p:sldId id="297" r:id="rId35"/>
    <p:sldId id="283" r:id="rId36"/>
    <p:sldId id="284" r:id="rId37"/>
    <p:sldId id="285" r:id="rId38"/>
    <p:sldId id="296" r:id="rId39"/>
    <p:sldId id="286" r:id="rId40"/>
    <p:sldId id="303" r:id="rId41"/>
  </p:sldIdLst>
  <p:sldSz cx="9144000" cy="5143500" type="screen16x9"/>
  <p:notesSz cx="6858000" cy="9144000"/>
  <p:custDataLst>
    <p:tags r:id="rId43"/>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865"/>
    <a:srgbClr val="F5F5F5"/>
    <a:srgbClr val="BFBFBF"/>
    <a:srgbClr val="0071C1"/>
    <a:srgbClr val="E2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987" autoAdjust="0"/>
    <p:restoredTop sz="94660"/>
  </p:normalViewPr>
  <p:slideViewPr>
    <p:cSldViewPr snapToGrid="0">
      <p:cViewPr varScale="1">
        <p:scale>
          <a:sx n="105" d="100"/>
          <a:sy n="105" d="100"/>
        </p:scale>
        <p:origin x="62" y="264"/>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rgbClr val="314865"/>
              </a:solidFill>
            </c:spPr>
            <c:extLst>
              <c:ext xmlns:c16="http://schemas.microsoft.com/office/drawing/2014/chart" uri="{C3380CC4-5D6E-409C-BE32-E72D297353CC}">
                <c16:uniqueId val="{00000001-C8A9-40D8-A933-FC7C4A8D66DF}"/>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C8A9-40D8-A933-FC7C4A8D66DF}"/>
              </c:ext>
            </c:extLst>
          </c:dPt>
          <c:val>
            <c:numRef>
              <c:f>Sheet1!$B$2:$B$3</c:f>
              <c:numCache>
                <c:formatCode>General</c:formatCode>
                <c:ptCount val="2"/>
                <c:pt idx="0">
                  <c:v>73</c:v>
                </c:pt>
                <c:pt idx="1">
                  <c:v>27</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C8A9-40D8-A933-FC7C4A8D66DF}"/>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C00000"/>
              </a:solidFill>
            </c:spPr>
            <c:extLst>
              <c:ext xmlns:c16="http://schemas.microsoft.com/office/drawing/2014/chart" uri="{C3380CC4-5D6E-409C-BE32-E72D297353CC}">
                <c16:uniqueId val="{00000001-A527-4FF5-8ECE-32C45CD035A6}"/>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A527-4FF5-8ECE-32C45CD035A6}"/>
              </c:ext>
            </c:extLst>
          </c:dPt>
          <c:val>
            <c:numRef>
              <c:f>Sheet1!$B$2:$B$3</c:f>
              <c:numCache>
                <c:formatCode>General</c:formatCode>
                <c:ptCount val="2"/>
                <c:pt idx="0">
                  <c:v>87</c:v>
                </c:pt>
                <c:pt idx="1">
                  <c:v>13</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A527-4FF5-8ECE-32C45CD035A6}"/>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314865"/>
              </a:solidFill>
            </c:spPr>
            <c:extLst>
              <c:ext xmlns:c16="http://schemas.microsoft.com/office/drawing/2014/chart" uri="{C3380CC4-5D6E-409C-BE32-E72D297353CC}">
                <c16:uniqueId val="{00000001-0853-480B-AA20-EE0F9DC0D37E}"/>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0853-480B-AA20-EE0F9DC0D37E}"/>
              </c:ext>
            </c:extLst>
          </c:dPt>
          <c:val>
            <c:numRef>
              <c:f>Sheet1!$B$2:$B$3</c:f>
              <c:numCache>
                <c:formatCode>General</c:formatCode>
                <c:ptCount val="2"/>
                <c:pt idx="0">
                  <c:v>35</c:v>
                </c:pt>
                <c:pt idx="1">
                  <c:v>65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0853-480B-AA20-EE0F9DC0D37E}"/>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FFC000"/>
              </a:solidFill>
            </c:spPr>
            <c:extLst>
              <c:ext xmlns:c16="http://schemas.microsoft.com/office/drawing/2014/chart" uri="{C3380CC4-5D6E-409C-BE32-E72D297353CC}">
                <c16:uniqueId val="{00000001-E17C-478E-945F-F08B5567586C}"/>
              </c:ext>
            </c:extLst>
          </c:dPt>
          <c:dPt>
            <c:idx val="1"/>
            <c:bubble3D val="0"/>
            <c:spPr>
              <a:pattFill prst="dkDnDiag">
                <a:fgClr>
                  <a:schemeClr val="bg1">
                    <a:lumMod val="85000"/>
                  </a:schemeClr>
                </a:fgClr>
                <a:bgClr>
                  <a:schemeClr val="bg2"/>
                </a:bgClr>
              </a:pattFill>
            </c:spPr>
            <c:extLst>
              <c:ext xmlns:c16="http://schemas.microsoft.com/office/drawing/2014/chart" uri="{C3380CC4-5D6E-409C-BE32-E72D297353CC}">
                <c16:uniqueId val="{00000003-E17C-478E-945F-F08B5567586C}"/>
              </c:ext>
            </c:extLst>
          </c:dPt>
          <c:val>
            <c:numRef>
              <c:f>Sheet1!$B$2:$B$3</c:f>
              <c:numCache>
                <c:formatCode>General</c:formatCode>
                <c:ptCount val="2"/>
                <c:pt idx="0">
                  <c:v>20</c:v>
                </c:pt>
                <c:pt idx="1">
                  <c:v>80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numRef>
                    <c:extLst>
                      <c:ext uri="{02D57815-91ED-43cb-92C2-25804820EDAC}">
                        <c15:formulaRef>
                          <c15:sqref>Sheet1!$A$2:$A$3</c15:sqref>
                        </c15:formulaRef>
                      </c:ext>
                    </c:extLst>
                    <c:numCache>
                      <c:formatCode>General</c:formatCode>
                      <c:ptCount val="2"/>
                    </c:numCache>
                  </c:numRef>
                </c15:cat>
              </c15:filteredCategoryTitle>
            </c:ext>
            <c:ext xmlns:c16="http://schemas.microsoft.com/office/drawing/2014/chart" uri="{C3380CC4-5D6E-409C-BE32-E72D297353CC}">
              <c16:uniqueId val="{00000004-E17C-478E-945F-F08B5567586C}"/>
            </c:ext>
          </c:extLst>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zh-CN"/>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1</a:t>
          </a:r>
          <a:endParaRPr lang="en-US" sz="1200" b="1" dirty="0">
            <a:solidFill>
              <a:schemeClr val="bg1"/>
            </a:solidFill>
          </a:endParaRPr>
        </a:p>
      </dgm:t>
    </dgm:pt>
    <dgm:pt modelId="{68C8E73F-A05A-4DC8-914A-C484D8568F55}" type="parTrans" cxnId="{78D5CF50-3633-4A11-9FE0-D306D94A091D}">
      <dgm:prSet/>
      <dgm:spPr/>
      <dgm:t>
        <a:bodyPr/>
        <a:lstStyle/>
        <a:p>
          <a:endParaRPr lang="en-US">
            <a:solidFill>
              <a:schemeClr val="bg1"/>
            </a:solidFill>
          </a:endParaRPr>
        </a:p>
      </dgm:t>
    </dgm:pt>
    <dgm:pt modelId="{12A631F8-73E8-4437-A632-1DA4C96C2081}" type="sibTrans" cxnId="{78D5CF50-3633-4A11-9FE0-D306D94A091D}">
      <dgm:prSet/>
      <dgm:spPr>
        <a:solidFill>
          <a:srgbClr val="314865"/>
        </a:solidFill>
        <a:ln>
          <a:noFill/>
        </a:ln>
      </dgm:spPr>
      <dgm:t>
        <a:bodyPr/>
        <a:lstStyle/>
        <a:p>
          <a:endParaRPr lang="en-US">
            <a:solidFill>
              <a:schemeClr val="bg1"/>
            </a:solidFill>
          </a:endParaRPr>
        </a:p>
      </dgm:t>
    </dgm:pt>
    <dgm:pt modelId="{37FDA6AE-027B-4120-90CE-09301A415796}">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2</a:t>
          </a:r>
          <a:endParaRPr lang="en-US" sz="1200" b="1" dirty="0">
            <a:solidFill>
              <a:schemeClr val="bg1"/>
            </a:solidFill>
          </a:endParaRPr>
        </a:p>
      </dgm:t>
    </dgm:pt>
    <dgm:pt modelId="{F547554B-51EF-4D52-BD83-B530786A53F6}" type="parTrans" cxnId="{97371629-EAFB-49C5-8D4C-1C2CC8EF98DA}">
      <dgm:prSet/>
      <dgm:spPr/>
      <dgm:t>
        <a:bodyPr/>
        <a:lstStyle/>
        <a:p>
          <a:endParaRPr lang="en-US">
            <a:solidFill>
              <a:schemeClr val="bg1"/>
            </a:solidFill>
          </a:endParaRPr>
        </a:p>
      </dgm:t>
    </dgm:pt>
    <dgm:pt modelId="{AACFA7FC-124D-47F0-AAB7-D837F03A13D6}" type="sibTrans" cxnId="{97371629-EAFB-49C5-8D4C-1C2CC8EF98DA}">
      <dgm:prSet/>
      <dgm:spPr>
        <a:solidFill>
          <a:srgbClr val="314865"/>
        </a:solidFill>
        <a:ln>
          <a:solidFill>
            <a:srgbClr val="314865"/>
          </a:solidFill>
        </a:ln>
      </dgm:spPr>
      <dgm:t>
        <a:bodyPr/>
        <a:lstStyle/>
        <a:p>
          <a:endParaRPr lang="en-US">
            <a:solidFill>
              <a:schemeClr val="bg1"/>
            </a:solidFill>
          </a:endParaRPr>
        </a:p>
      </dgm:t>
    </dgm:pt>
    <dgm:pt modelId="{8C92A023-B595-4B7E-9FD1-86305B47363F}">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3</a:t>
          </a:r>
          <a:endParaRPr lang="en-US" sz="1200" b="1" dirty="0">
            <a:solidFill>
              <a:schemeClr val="bg1"/>
            </a:solidFill>
          </a:endParaRPr>
        </a:p>
      </dgm:t>
    </dgm:pt>
    <dgm:pt modelId="{126030B6-AD92-4139-8AC7-ED96A61FFA13}" type="parTrans" cxnId="{6393EA77-6C35-4795-B9F8-BC384CEB01BB}">
      <dgm:prSet/>
      <dgm:spPr/>
      <dgm:t>
        <a:bodyPr/>
        <a:lstStyle/>
        <a:p>
          <a:endParaRPr lang="en-US">
            <a:solidFill>
              <a:schemeClr val="bg1"/>
            </a:solidFill>
          </a:endParaRPr>
        </a:p>
      </dgm:t>
    </dgm:pt>
    <dgm:pt modelId="{45610BF7-B096-4636-A867-71803911F6BC}" type="sibTrans" cxnId="{6393EA77-6C35-4795-B9F8-BC384CEB01BB}">
      <dgm:prSet/>
      <dgm:spPr>
        <a:solidFill>
          <a:srgbClr val="314865"/>
        </a:solidFill>
        <a:ln>
          <a:noFill/>
        </a:ln>
      </dgm:spPr>
      <dgm:t>
        <a:bodyPr/>
        <a:lstStyle/>
        <a:p>
          <a:endParaRPr lang="en-US">
            <a:solidFill>
              <a:schemeClr val="bg1"/>
            </a:solidFill>
          </a:endParaRPr>
        </a:p>
      </dgm:t>
    </dgm:pt>
    <dgm:pt modelId="{839B389E-0F3A-4E44-B6E2-13F1399C142F}">
      <dgm:prSet phldrT="[Text]" custT="1"/>
      <dgm:spPr>
        <a:solidFill>
          <a:srgbClr val="314865"/>
        </a:solidFill>
        <a:ln>
          <a:noFill/>
        </a:ln>
      </dgm:spPr>
      <dgm:t>
        <a:bodyPr/>
        <a:lstStyle/>
        <a:p>
          <a:r>
            <a:rPr lang="zh-CN" altLang="en-US" sz="1200" b="1" dirty="0">
              <a:solidFill>
                <a:schemeClr val="bg1"/>
              </a:solidFill>
            </a:rPr>
            <a:t>文本</a:t>
          </a:r>
          <a:r>
            <a:rPr lang="en-US" altLang="zh-CN" sz="1200" b="1" dirty="0">
              <a:solidFill>
                <a:schemeClr val="bg1"/>
              </a:solidFill>
            </a:rPr>
            <a:t>4</a:t>
          </a:r>
          <a:endParaRPr lang="en-US" sz="1200" b="1" dirty="0">
            <a:solidFill>
              <a:schemeClr val="bg1"/>
            </a:solidFill>
          </a:endParaRPr>
        </a:p>
      </dgm:t>
    </dgm:pt>
    <dgm:pt modelId="{9C2D419A-4208-435A-8DFE-59E57C79B927}" type="parTrans" cxnId="{E9F581C8-1891-4557-8FD4-140226A54CF9}">
      <dgm:prSet/>
      <dgm:spPr/>
      <dgm:t>
        <a:bodyPr/>
        <a:lstStyle/>
        <a:p>
          <a:endParaRPr lang="en-US"/>
        </a:p>
      </dgm:t>
    </dgm:pt>
    <dgm:pt modelId="{8F45AFFE-9FF4-4A34-B11A-ED475E2D4999}" type="sibTrans" cxnId="{E9F581C8-1891-4557-8FD4-140226A54CF9}">
      <dgm:prSet/>
      <dgm:spPr/>
      <dgm:t>
        <a:bodyPr/>
        <a:lstStyle/>
        <a:p>
          <a:endParaRPr lang="en-US"/>
        </a:p>
      </dgm:t>
    </dgm:pt>
    <dgm:pt modelId="{329F22C9-55CE-4923-A3AD-2FFA227599C0}" type="pres">
      <dgm:prSet presAssocID="{ABB6AAD5-BB22-443A-B98E-11707CBE16C9}" presName="Name0" presStyleCnt="0">
        <dgm:presLayoutVars>
          <dgm:dir/>
          <dgm:animLvl val="lvl"/>
          <dgm:resizeHandles val="exact"/>
        </dgm:presLayoutVars>
      </dgm:prSet>
      <dgm:spPr/>
    </dgm:pt>
    <dgm:pt modelId="{872017F4-5903-43E5-A816-F3AC98CFF3B1}" type="pres">
      <dgm:prSet presAssocID="{ABB6AAD5-BB22-443A-B98E-11707CBE16C9}" presName="tSp" presStyleCnt="0"/>
      <dgm:spPr/>
    </dgm:pt>
    <dgm:pt modelId="{D9FC563C-D769-4101-9655-D8B5A1C6252F}" type="pres">
      <dgm:prSet presAssocID="{ABB6AAD5-BB22-443A-B98E-11707CBE16C9}" presName="bSp" presStyleCnt="0"/>
      <dgm:spPr/>
    </dgm:pt>
    <dgm:pt modelId="{ED6524A3-5A32-48CD-B667-DFB44CF40773}" type="pres">
      <dgm:prSet presAssocID="{ABB6AAD5-BB22-443A-B98E-11707CBE16C9}" presName="process" presStyleCnt="0"/>
      <dgm:spPr/>
    </dgm:pt>
    <dgm:pt modelId="{D2991228-8CF8-4943-9450-6060DB6B2D0D}" type="pres">
      <dgm:prSet presAssocID="{62F3A35F-EA2B-462C-89DA-224952DBD84B}" presName="composite1" presStyleCnt="0"/>
      <dgm:spPr/>
    </dgm:pt>
    <dgm:pt modelId="{0A6DDAA2-A8F8-4C83-A2A4-E718221F4F47}" type="pres">
      <dgm:prSet presAssocID="{62F3A35F-EA2B-462C-89DA-224952DBD84B}" presName="dummyNode1" presStyleLbl="node1" presStyleIdx="0" presStyleCnt="4"/>
      <dgm:spPr/>
    </dgm:pt>
    <dgm:pt modelId="{5CD9D2C4-CA47-4E2F-9386-15BF2C5BFCE9}" type="pres">
      <dgm:prSet presAssocID="{62F3A35F-EA2B-462C-89DA-224952DBD84B}" presName="childNode1" presStyleLbl="bgAcc1" presStyleIdx="0" presStyleCnt="4">
        <dgm:presLayoutVars>
          <dgm:bulletEnabled val="1"/>
        </dgm:presLayoutVars>
      </dgm:prSet>
      <dgm:spPr>
        <a:noFill/>
        <a:ln>
          <a:solidFill>
            <a:srgbClr val="314865"/>
          </a:solidFill>
        </a:ln>
      </dgm:spPr>
    </dgm:pt>
    <dgm:pt modelId="{0AA0795C-3E61-4B6C-BFBF-9678D7606329}" type="pres">
      <dgm:prSet presAssocID="{62F3A35F-EA2B-462C-89DA-224952DBD84B}" presName="childNode1tx" presStyleLbl="bgAcc1" presStyleIdx="0" presStyleCnt="4">
        <dgm:presLayoutVars>
          <dgm:bulletEnabled val="1"/>
        </dgm:presLayoutVars>
      </dgm:prSet>
      <dgm:spPr/>
    </dgm:pt>
    <dgm:pt modelId="{3B837679-D346-4EBB-AB0C-EE653ACF3C6C}" type="pres">
      <dgm:prSet presAssocID="{62F3A35F-EA2B-462C-89DA-224952DBD84B}" presName="parentNode1" presStyleLbl="node1" presStyleIdx="0" presStyleCnt="4">
        <dgm:presLayoutVars>
          <dgm:chMax val="1"/>
          <dgm:bulletEnabled val="1"/>
        </dgm:presLayoutVars>
      </dgm:prSet>
      <dgm:spPr/>
    </dgm:pt>
    <dgm:pt modelId="{89312213-4838-4C30-A681-20C663B3ED12}" type="pres">
      <dgm:prSet presAssocID="{62F3A35F-EA2B-462C-89DA-224952DBD84B}" presName="connSite1" presStyleCnt="0"/>
      <dgm:spPr/>
    </dgm:pt>
    <dgm:pt modelId="{1FE64DFD-23AF-4F50-BCBC-C27132FB3B0D}" type="pres">
      <dgm:prSet presAssocID="{12A631F8-73E8-4437-A632-1DA4C96C2081}" presName="Name9" presStyleLbl="sibTrans2D1" presStyleIdx="0" presStyleCnt="3" custAng="0" custLinFactNeighborX="4827" custLinFactNeighborY="-2779"/>
      <dgm:spPr/>
    </dgm:pt>
    <dgm:pt modelId="{3E192D9B-A9E7-40C2-8A43-829922D5ACBF}" type="pres">
      <dgm:prSet presAssocID="{37FDA6AE-027B-4120-90CE-09301A415796}" presName="composite2" presStyleCnt="0"/>
      <dgm:spPr/>
    </dgm:pt>
    <dgm:pt modelId="{C4A7D10B-4C13-456F-9E6C-9F9985127CE1}" type="pres">
      <dgm:prSet presAssocID="{37FDA6AE-027B-4120-90CE-09301A415796}" presName="dummyNode2" presStyleLbl="node1" presStyleIdx="0" presStyleCnt="4"/>
      <dgm:spPr/>
    </dgm:pt>
    <dgm:pt modelId="{B651F1CF-D429-4713-ABB8-9F7461E4F7F5}" type="pres">
      <dgm:prSet presAssocID="{37FDA6AE-027B-4120-90CE-09301A415796}" presName="childNode2" presStyleLbl="bgAcc1" presStyleIdx="1" presStyleCnt="4">
        <dgm:presLayoutVars>
          <dgm:bulletEnabled val="1"/>
        </dgm:presLayoutVars>
      </dgm:prSet>
      <dgm:spPr>
        <a:noFill/>
        <a:ln>
          <a:solidFill>
            <a:srgbClr val="314865"/>
          </a:solidFill>
        </a:ln>
      </dgm:spPr>
    </dgm:pt>
    <dgm:pt modelId="{935188BB-FF57-4D09-84D9-19ECEEFAA612}" type="pres">
      <dgm:prSet presAssocID="{37FDA6AE-027B-4120-90CE-09301A415796}" presName="childNode2tx" presStyleLbl="bgAcc1" presStyleIdx="1" presStyleCnt="4">
        <dgm:presLayoutVars>
          <dgm:bulletEnabled val="1"/>
        </dgm:presLayoutVars>
      </dgm:prSet>
      <dgm:spPr/>
    </dgm:pt>
    <dgm:pt modelId="{D1957E8D-52E6-47CA-9E1F-B3BE7EB3E09B}" type="pres">
      <dgm:prSet presAssocID="{37FDA6AE-027B-4120-90CE-09301A415796}" presName="parentNode2" presStyleLbl="node1" presStyleIdx="1" presStyleCnt="4">
        <dgm:presLayoutVars>
          <dgm:chMax val="0"/>
          <dgm:bulletEnabled val="1"/>
        </dgm:presLayoutVars>
      </dgm:prSet>
      <dgm:spPr/>
    </dgm:pt>
    <dgm:pt modelId="{99CED883-7DB5-4B78-B4E7-386BDE96A531}" type="pres">
      <dgm:prSet presAssocID="{37FDA6AE-027B-4120-90CE-09301A415796}" presName="connSite2" presStyleCnt="0"/>
      <dgm:spPr/>
    </dgm:pt>
    <dgm:pt modelId="{BF198A36-C0C4-4E90-AC13-6C982ACE8400}" type="pres">
      <dgm:prSet presAssocID="{AACFA7FC-124D-47F0-AAB7-D837F03A13D6}" presName="Name18" presStyleLbl="sibTrans2D1" presStyleIdx="1" presStyleCnt="3"/>
      <dgm:spPr/>
    </dgm:pt>
    <dgm:pt modelId="{D6723E67-A432-4FEE-AC6B-8E6B17DEE5B7}" type="pres">
      <dgm:prSet presAssocID="{8C92A023-B595-4B7E-9FD1-86305B47363F}" presName="composite1" presStyleCnt="0"/>
      <dgm:spPr/>
    </dgm:pt>
    <dgm:pt modelId="{47D1E680-C156-4E6D-86C6-95E9E423BCC9}" type="pres">
      <dgm:prSet presAssocID="{8C92A023-B595-4B7E-9FD1-86305B47363F}" presName="dummyNode1" presStyleLbl="node1" presStyleIdx="1" presStyleCnt="4"/>
      <dgm:spPr/>
    </dgm:pt>
    <dgm:pt modelId="{C26DB7B9-FAD6-48DB-954D-A5E46F77BD6D}" type="pres">
      <dgm:prSet presAssocID="{8C92A023-B595-4B7E-9FD1-86305B47363F}" presName="childNode1" presStyleLbl="bgAcc1" presStyleIdx="2" presStyleCnt="4">
        <dgm:presLayoutVars>
          <dgm:bulletEnabled val="1"/>
        </dgm:presLayoutVars>
      </dgm:prSet>
      <dgm:spPr>
        <a:noFill/>
        <a:ln>
          <a:solidFill>
            <a:srgbClr val="314865"/>
          </a:solidFill>
        </a:ln>
      </dgm:spPr>
    </dgm:pt>
    <dgm:pt modelId="{313EE525-068F-4B0D-B80F-E3D1A721A503}" type="pres">
      <dgm:prSet presAssocID="{8C92A023-B595-4B7E-9FD1-86305B47363F}" presName="childNode1tx" presStyleLbl="bgAcc1" presStyleIdx="2" presStyleCnt="4">
        <dgm:presLayoutVars>
          <dgm:bulletEnabled val="1"/>
        </dgm:presLayoutVars>
      </dgm:prSet>
      <dgm:spPr/>
    </dgm:pt>
    <dgm:pt modelId="{47A26F57-A010-4072-9EBD-86BD6484D91B}" type="pres">
      <dgm:prSet presAssocID="{8C92A023-B595-4B7E-9FD1-86305B47363F}" presName="parentNode1" presStyleLbl="node1" presStyleIdx="2" presStyleCnt="4">
        <dgm:presLayoutVars>
          <dgm:chMax val="1"/>
          <dgm:bulletEnabled val="1"/>
        </dgm:presLayoutVars>
      </dgm:prSet>
      <dgm:spPr/>
    </dgm:pt>
    <dgm:pt modelId="{48206F52-42E7-4248-B79E-9B1077913B20}" type="pres">
      <dgm:prSet presAssocID="{8C92A023-B595-4B7E-9FD1-86305B47363F}" presName="connSite1" presStyleCnt="0"/>
      <dgm:spPr/>
    </dgm:pt>
    <dgm:pt modelId="{2467359E-7225-4CFB-BBD2-900CCD5D7BDE}" type="pres">
      <dgm:prSet presAssocID="{45610BF7-B096-4636-A867-71803911F6BC}" presName="Name9" presStyleLbl="sibTrans2D1" presStyleIdx="2" presStyleCnt="3"/>
      <dgm:spPr/>
    </dgm:pt>
    <dgm:pt modelId="{0F447C47-A4FF-407A-BC1F-16AC042D6327}" type="pres">
      <dgm:prSet presAssocID="{839B389E-0F3A-4E44-B6E2-13F1399C142F}" presName="composite2" presStyleCnt="0"/>
      <dgm:spPr/>
    </dgm:pt>
    <dgm:pt modelId="{21F77DA2-0E77-43BA-AFE7-885029D8FC3B}" type="pres">
      <dgm:prSet presAssocID="{839B389E-0F3A-4E44-B6E2-13F1399C142F}" presName="dummyNode2" presStyleLbl="node1" presStyleIdx="2" presStyleCnt="4"/>
      <dgm:spPr/>
    </dgm:pt>
    <dgm:pt modelId="{939DFC11-B217-40F1-B0EE-ADA1D5FE8FDC}" type="pres">
      <dgm:prSet presAssocID="{839B389E-0F3A-4E44-B6E2-13F1399C142F}" presName="childNode2" presStyleLbl="bgAcc1" presStyleIdx="3" presStyleCnt="4">
        <dgm:presLayoutVars>
          <dgm:bulletEnabled val="1"/>
        </dgm:presLayoutVars>
      </dgm:prSet>
      <dgm:spPr>
        <a:noFill/>
        <a:ln>
          <a:solidFill>
            <a:srgbClr val="314865"/>
          </a:solidFill>
        </a:ln>
      </dgm:spPr>
    </dgm:pt>
    <dgm:pt modelId="{999DAA6F-B9C3-4EA2-A461-724C3FC87C73}" type="pres">
      <dgm:prSet presAssocID="{839B389E-0F3A-4E44-B6E2-13F1399C142F}" presName="childNode2tx" presStyleLbl="bgAcc1" presStyleIdx="3" presStyleCnt="4">
        <dgm:presLayoutVars>
          <dgm:bulletEnabled val="1"/>
        </dgm:presLayoutVars>
      </dgm:prSet>
      <dgm:spPr/>
    </dgm:pt>
    <dgm:pt modelId="{A9F63716-280D-4A8A-8AF8-9D84FEF36D8F}" type="pres">
      <dgm:prSet presAssocID="{839B389E-0F3A-4E44-B6E2-13F1399C142F}" presName="parentNode2" presStyleLbl="node1" presStyleIdx="3" presStyleCnt="4">
        <dgm:presLayoutVars>
          <dgm:chMax val="0"/>
          <dgm:bulletEnabled val="1"/>
        </dgm:presLayoutVars>
      </dgm:prSet>
      <dgm:spPr/>
    </dgm:pt>
    <dgm:pt modelId="{FCAE0843-F8C6-41B9-81A8-7C72B81CAA10}" type="pres">
      <dgm:prSet presAssocID="{839B389E-0F3A-4E44-B6E2-13F1399C142F}" presName="connSite2" presStyleCnt="0"/>
      <dgm:spPr/>
    </dgm:pt>
  </dgm:ptLst>
  <dgm:cxnLst>
    <dgm:cxn modelId="{9EA27E0C-BB44-4BC8-8B7C-505EFF7967B0}" type="presOf" srcId="{12A631F8-73E8-4437-A632-1DA4C96C2081}" destId="{1FE64DFD-23AF-4F50-BCBC-C27132FB3B0D}" srcOrd="0" destOrd="0" presId="urn:microsoft.com/office/officeart/2005/8/layout/hProcess4"/>
    <dgm:cxn modelId="{97371629-EAFB-49C5-8D4C-1C2CC8EF98DA}" srcId="{ABB6AAD5-BB22-443A-B98E-11707CBE16C9}" destId="{37FDA6AE-027B-4120-90CE-09301A415796}" srcOrd="1" destOrd="0" parTransId="{F547554B-51EF-4D52-BD83-B530786A53F6}" sibTransId="{AACFA7FC-124D-47F0-AAB7-D837F03A13D6}"/>
    <dgm:cxn modelId="{EEAB232D-9A46-4BFB-A349-EF5696B6E300}" type="presOf" srcId="{45610BF7-B096-4636-A867-71803911F6BC}" destId="{2467359E-7225-4CFB-BBD2-900CCD5D7BDE}" srcOrd="0" destOrd="0" presId="urn:microsoft.com/office/officeart/2005/8/layout/hProcess4"/>
    <dgm:cxn modelId="{C45C155C-178D-4DB7-BEC0-1C79998B5D30}" type="presOf" srcId="{8C92A023-B595-4B7E-9FD1-86305B47363F}" destId="{47A26F57-A010-4072-9EBD-86BD6484D91B}" srcOrd="0" destOrd="0" presId="urn:microsoft.com/office/officeart/2005/8/layout/hProcess4"/>
    <dgm:cxn modelId="{78D5CF50-3633-4A11-9FE0-D306D94A091D}" srcId="{ABB6AAD5-BB22-443A-B98E-11707CBE16C9}" destId="{62F3A35F-EA2B-462C-89DA-224952DBD84B}" srcOrd="0" destOrd="0" parTransId="{68C8E73F-A05A-4DC8-914A-C484D8568F55}" sibTransId="{12A631F8-73E8-4437-A632-1DA4C96C2081}"/>
    <dgm:cxn modelId="{1858FA56-4DB9-4317-8ED2-2DC6F27C6E4C}" type="presOf" srcId="{839B389E-0F3A-4E44-B6E2-13F1399C142F}" destId="{A9F63716-280D-4A8A-8AF8-9D84FEF36D8F}" srcOrd="0" destOrd="0" presId="urn:microsoft.com/office/officeart/2005/8/layout/hProcess4"/>
    <dgm:cxn modelId="{6393EA77-6C35-4795-B9F8-BC384CEB01BB}" srcId="{ABB6AAD5-BB22-443A-B98E-11707CBE16C9}" destId="{8C92A023-B595-4B7E-9FD1-86305B47363F}" srcOrd="2" destOrd="0" parTransId="{126030B6-AD92-4139-8AC7-ED96A61FFA13}" sibTransId="{45610BF7-B096-4636-A867-71803911F6BC}"/>
    <dgm:cxn modelId="{0FA0F2B9-451D-462A-8F06-472B8C4B763F}" type="presOf" srcId="{62F3A35F-EA2B-462C-89DA-224952DBD84B}" destId="{3B837679-D346-4EBB-AB0C-EE653ACF3C6C}" srcOrd="0" destOrd="0" presId="urn:microsoft.com/office/officeart/2005/8/layout/hProcess4"/>
    <dgm:cxn modelId="{F20F18BC-4093-455C-917A-1D2F34D6764F}" type="presOf" srcId="{ABB6AAD5-BB22-443A-B98E-11707CBE16C9}" destId="{329F22C9-55CE-4923-A3AD-2FFA227599C0}" srcOrd="0" destOrd="0" presId="urn:microsoft.com/office/officeart/2005/8/layout/hProcess4"/>
    <dgm:cxn modelId="{E9F581C8-1891-4557-8FD4-140226A54CF9}" srcId="{ABB6AAD5-BB22-443A-B98E-11707CBE16C9}" destId="{839B389E-0F3A-4E44-B6E2-13F1399C142F}" srcOrd="3" destOrd="0" parTransId="{9C2D419A-4208-435A-8DFE-59E57C79B927}" sibTransId="{8F45AFFE-9FF4-4A34-B11A-ED475E2D4999}"/>
    <dgm:cxn modelId="{BFFB14CE-388E-498E-AA1E-4996565E46F1}" type="presOf" srcId="{37FDA6AE-027B-4120-90CE-09301A415796}" destId="{D1957E8D-52E6-47CA-9E1F-B3BE7EB3E09B}" srcOrd="0" destOrd="0" presId="urn:microsoft.com/office/officeart/2005/8/layout/hProcess4"/>
    <dgm:cxn modelId="{91C4F8D1-97D4-4319-90B6-52C35B58E61C}" type="presOf" srcId="{AACFA7FC-124D-47F0-AAB7-D837F03A13D6}" destId="{BF198A36-C0C4-4E90-AC13-6C982ACE8400}" srcOrd="0" destOrd="0" presId="urn:microsoft.com/office/officeart/2005/8/layout/hProcess4"/>
    <dgm:cxn modelId="{C2B8D851-6CA8-4C88-B0BE-3CA837B39400}" type="presParOf" srcId="{329F22C9-55CE-4923-A3AD-2FFA227599C0}" destId="{872017F4-5903-43E5-A816-F3AC98CFF3B1}" srcOrd="0" destOrd="0" presId="urn:microsoft.com/office/officeart/2005/8/layout/hProcess4"/>
    <dgm:cxn modelId="{8A8BE5B7-FEF8-4BB4-8689-509CD4E9E652}" type="presParOf" srcId="{329F22C9-55CE-4923-A3AD-2FFA227599C0}" destId="{D9FC563C-D769-4101-9655-D8B5A1C6252F}" srcOrd="1" destOrd="0" presId="urn:microsoft.com/office/officeart/2005/8/layout/hProcess4"/>
    <dgm:cxn modelId="{33D132E3-733D-4F44-BC12-307CE69CB641}" type="presParOf" srcId="{329F22C9-55CE-4923-A3AD-2FFA227599C0}" destId="{ED6524A3-5A32-48CD-B667-DFB44CF40773}" srcOrd="2" destOrd="0" presId="urn:microsoft.com/office/officeart/2005/8/layout/hProcess4"/>
    <dgm:cxn modelId="{17D9A4C3-5E52-409E-8E11-25F9526CF84C}" type="presParOf" srcId="{ED6524A3-5A32-48CD-B667-DFB44CF40773}" destId="{D2991228-8CF8-4943-9450-6060DB6B2D0D}" srcOrd="0" destOrd="0" presId="urn:microsoft.com/office/officeart/2005/8/layout/hProcess4"/>
    <dgm:cxn modelId="{B1E18B88-1226-4E06-A751-2729DE0ABACB}" type="presParOf" srcId="{D2991228-8CF8-4943-9450-6060DB6B2D0D}" destId="{0A6DDAA2-A8F8-4C83-A2A4-E718221F4F47}" srcOrd="0" destOrd="0" presId="urn:microsoft.com/office/officeart/2005/8/layout/hProcess4"/>
    <dgm:cxn modelId="{0455A69D-7567-4A11-A73B-293F17A02C9B}" type="presParOf" srcId="{D2991228-8CF8-4943-9450-6060DB6B2D0D}" destId="{5CD9D2C4-CA47-4E2F-9386-15BF2C5BFCE9}" srcOrd="1" destOrd="0" presId="urn:microsoft.com/office/officeart/2005/8/layout/hProcess4"/>
    <dgm:cxn modelId="{E0F7FF15-B6F7-4C0B-8C7C-17EBDFD3416C}" type="presParOf" srcId="{D2991228-8CF8-4943-9450-6060DB6B2D0D}" destId="{0AA0795C-3E61-4B6C-BFBF-9678D7606329}" srcOrd="2" destOrd="0" presId="urn:microsoft.com/office/officeart/2005/8/layout/hProcess4"/>
    <dgm:cxn modelId="{83CB89DC-30B0-4BA4-953F-A131F9D6B840}" type="presParOf" srcId="{D2991228-8CF8-4943-9450-6060DB6B2D0D}" destId="{3B837679-D346-4EBB-AB0C-EE653ACF3C6C}" srcOrd="3" destOrd="0" presId="urn:microsoft.com/office/officeart/2005/8/layout/hProcess4"/>
    <dgm:cxn modelId="{6A8C2589-7149-47D7-AE8D-A74B5604531B}" type="presParOf" srcId="{D2991228-8CF8-4943-9450-6060DB6B2D0D}" destId="{89312213-4838-4C30-A681-20C663B3ED12}" srcOrd="4" destOrd="0" presId="urn:microsoft.com/office/officeart/2005/8/layout/hProcess4"/>
    <dgm:cxn modelId="{D9848042-EF41-4D73-9FA3-4E4E08EFBB70}" type="presParOf" srcId="{ED6524A3-5A32-48CD-B667-DFB44CF40773}" destId="{1FE64DFD-23AF-4F50-BCBC-C27132FB3B0D}" srcOrd="1" destOrd="0" presId="urn:microsoft.com/office/officeart/2005/8/layout/hProcess4"/>
    <dgm:cxn modelId="{3960B993-9A4E-4452-A952-098CD83B6CA3}" type="presParOf" srcId="{ED6524A3-5A32-48CD-B667-DFB44CF40773}" destId="{3E192D9B-A9E7-40C2-8A43-829922D5ACBF}" srcOrd="2" destOrd="0" presId="urn:microsoft.com/office/officeart/2005/8/layout/hProcess4"/>
    <dgm:cxn modelId="{9A2E9F8E-F1CA-4824-BF06-04F0437E17DC}" type="presParOf" srcId="{3E192D9B-A9E7-40C2-8A43-829922D5ACBF}" destId="{C4A7D10B-4C13-456F-9E6C-9F9985127CE1}" srcOrd="0" destOrd="0" presId="urn:microsoft.com/office/officeart/2005/8/layout/hProcess4"/>
    <dgm:cxn modelId="{F2B78831-3462-441D-BE5C-9F9B9542D657}" type="presParOf" srcId="{3E192D9B-A9E7-40C2-8A43-829922D5ACBF}" destId="{B651F1CF-D429-4713-ABB8-9F7461E4F7F5}" srcOrd="1" destOrd="0" presId="urn:microsoft.com/office/officeart/2005/8/layout/hProcess4"/>
    <dgm:cxn modelId="{39D9C4A5-A515-4E79-996C-DBECC122FB11}" type="presParOf" srcId="{3E192D9B-A9E7-40C2-8A43-829922D5ACBF}" destId="{935188BB-FF57-4D09-84D9-19ECEEFAA612}" srcOrd="2" destOrd="0" presId="urn:microsoft.com/office/officeart/2005/8/layout/hProcess4"/>
    <dgm:cxn modelId="{3756E9E6-4BF6-403C-BF1B-12BAF211191E}" type="presParOf" srcId="{3E192D9B-A9E7-40C2-8A43-829922D5ACBF}" destId="{D1957E8D-52E6-47CA-9E1F-B3BE7EB3E09B}" srcOrd="3" destOrd="0" presId="urn:microsoft.com/office/officeart/2005/8/layout/hProcess4"/>
    <dgm:cxn modelId="{236F16EB-30D7-460F-9C3D-EE8061B2CA65}" type="presParOf" srcId="{3E192D9B-A9E7-40C2-8A43-829922D5ACBF}" destId="{99CED883-7DB5-4B78-B4E7-386BDE96A531}" srcOrd="4" destOrd="0" presId="urn:microsoft.com/office/officeart/2005/8/layout/hProcess4"/>
    <dgm:cxn modelId="{5E11D910-508A-4C02-815D-A9D6076A7A8C}" type="presParOf" srcId="{ED6524A3-5A32-48CD-B667-DFB44CF40773}" destId="{BF198A36-C0C4-4E90-AC13-6C982ACE8400}" srcOrd="3" destOrd="0" presId="urn:microsoft.com/office/officeart/2005/8/layout/hProcess4"/>
    <dgm:cxn modelId="{A26B6219-9703-44DD-9FEE-3D5BF6D87681}" type="presParOf" srcId="{ED6524A3-5A32-48CD-B667-DFB44CF40773}" destId="{D6723E67-A432-4FEE-AC6B-8E6B17DEE5B7}" srcOrd="4" destOrd="0" presId="urn:microsoft.com/office/officeart/2005/8/layout/hProcess4"/>
    <dgm:cxn modelId="{5A4543E8-0C76-4AFB-9BBC-D406C94BBD6F}" type="presParOf" srcId="{D6723E67-A432-4FEE-AC6B-8E6B17DEE5B7}" destId="{47D1E680-C156-4E6D-86C6-95E9E423BCC9}" srcOrd="0" destOrd="0" presId="urn:microsoft.com/office/officeart/2005/8/layout/hProcess4"/>
    <dgm:cxn modelId="{A889CFA9-F472-44CA-9E5F-00F4D2AC220F}" type="presParOf" srcId="{D6723E67-A432-4FEE-AC6B-8E6B17DEE5B7}" destId="{C26DB7B9-FAD6-48DB-954D-A5E46F77BD6D}" srcOrd="1" destOrd="0" presId="urn:microsoft.com/office/officeart/2005/8/layout/hProcess4"/>
    <dgm:cxn modelId="{1BA4902B-D204-440E-A817-6A207204C015}" type="presParOf" srcId="{D6723E67-A432-4FEE-AC6B-8E6B17DEE5B7}" destId="{313EE525-068F-4B0D-B80F-E3D1A721A503}" srcOrd="2" destOrd="0" presId="urn:microsoft.com/office/officeart/2005/8/layout/hProcess4"/>
    <dgm:cxn modelId="{55AEB5BA-469D-47DF-8976-EB8F573BE9D0}" type="presParOf" srcId="{D6723E67-A432-4FEE-AC6B-8E6B17DEE5B7}" destId="{47A26F57-A010-4072-9EBD-86BD6484D91B}" srcOrd="3" destOrd="0" presId="urn:microsoft.com/office/officeart/2005/8/layout/hProcess4"/>
    <dgm:cxn modelId="{93011E1E-5575-4593-A0F9-5A0F6CAD6BCC}" type="presParOf" srcId="{D6723E67-A432-4FEE-AC6B-8E6B17DEE5B7}" destId="{48206F52-42E7-4248-B79E-9B1077913B20}" srcOrd="4" destOrd="0" presId="urn:microsoft.com/office/officeart/2005/8/layout/hProcess4"/>
    <dgm:cxn modelId="{EC36D0CD-0CC4-48AC-B0B0-C9ACCD57EAA0}" type="presParOf" srcId="{ED6524A3-5A32-48CD-B667-DFB44CF40773}" destId="{2467359E-7225-4CFB-BBD2-900CCD5D7BDE}" srcOrd="5" destOrd="0" presId="urn:microsoft.com/office/officeart/2005/8/layout/hProcess4"/>
    <dgm:cxn modelId="{F128CA7B-E589-4D62-A0EE-978313865738}" type="presParOf" srcId="{ED6524A3-5A32-48CD-B667-DFB44CF40773}" destId="{0F447C47-A4FF-407A-BC1F-16AC042D6327}" srcOrd="6" destOrd="0" presId="urn:microsoft.com/office/officeart/2005/8/layout/hProcess4"/>
    <dgm:cxn modelId="{723D67E9-40D8-4917-A963-3DB7A595F492}" type="presParOf" srcId="{0F447C47-A4FF-407A-BC1F-16AC042D6327}" destId="{21F77DA2-0E77-43BA-AFE7-885029D8FC3B}" srcOrd="0" destOrd="0" presId="urn:microsoft.com/office/officeart/2005/8/layout/hProcess4"/>
    <dgm:cxn modelId="{CEB9F5DB-0D06-425F-B8BE-C4DC8C902C16}" type="presParOf" srcId="{0F447C47-A4FF-407A-BC1F-16AC042D6327}" destId="{939DFC11-B217-40F1-B0EE-ADA1D5FE8FDC}" srcOrd="1" destOrd="0" presId="urn:microsoft.com/office/officeart/2005/8/layout/hProcess4"/>
    <dgm:cxn modelId="{B66E75A5-AED6-4A93-8E50-6A4E8449B41C}" type="presParOf" srcId="{0F447C47-A4FF-407A-BC1F-16AC042D6327}" destId="{999DAA6F-B9C3-4EA2-A461-724C3FC87C73}" srcOrd="2" destOrd="0" presId="urn:microsoft.com/office/officeart/2005/8/layout/hProcess4"/>
    <dgm:cxn modelId="{50432176-64F1-4233-95FB-F57BD22FAFC7}" type="presParOf" srcId="{0F447C47-A4FF-407A-BC1F-16AC042D6327}" destId="{A9F63716-280D-4A8A-8AF8-9D84FEF36D8F}" srcOrd="3" destOrd="0" presId="urn:microsoft.com/office/officeart/2005/8/layout/hProcess4"/>
    <dgm:cxn modelId="{6E2DCBB4-81A9-4E47-82C8-07DEDD6D8FF3}" type="presParOf" srcId="{0F447C47-A4FF-407A-BC1F-16AC042D6327}" destId="{FCAE0843-F8C6-41B9-81A8-7C72B81CAA10}"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D2C4-CA47-4E2F-9386-15BF2C5BFCE9}">
      <dsp:nvSpPr>
        <dsp:cNvPr id="0" name=""/>
        <dsp:cNvSpPr/>
      </dsp:nvSpPr>
      <dsp:spPr>
        <a:xfrm>
          <a:off x="3708"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1FE64DFD-23AF-4F50-BCBC-C27132FB3B0D}">
      <dsp:nvSpPr>
        <dsp:cNvPr id="0" name=""/>
        <dsp:cNvSpPr/>
      </dsp:nvSpPr>
      <dsp:spPr>
        <a:xfrm>
          <a:off x="764691" y="1025220"/>
          <a:ext cx="1432119" cy="1432119"/>
        </a:xfrm>
        <a:prstGeom prst="leftCircularArrow">
          <a:avLst>
            <a:gd name="adj1" fmla="val 3531"/>
            <a:gd name="adj2" fmla="val 438452"/>
            <a:gd name="adj3" fmla="val 2213962"/>
            <a:gd name="adj4" fmla="val 9024489"/>
            <a:gd name="adj5" fmla="val 4120"/>
          </a:avLst>
        </a:prstGeom>
        <a:solidFill>
          <a:srgbClr val="314865"/>
        </a:solidFill>
        <a:ln>
          <a:noFill/>
        </a:ln>
        <a:effectLst/>
      </dsp:spPr>
      <dsp:style>
        <a:lnRef idx="0">
          <a:scrgbClr r="0" g="0" b="0"/>
        </a:lnRef>
        <a:fillRef idx="1">
          <a:scrgbClr r="0" g="0" b="0"/>
        </a:fillRef>
        <a:effectRef idx="0">
          <a:scrgbClr r="0" g="0" b="0"/>
        </a:effectRef>
        <a:fontRef idx="minor">
          <a:schemeClr val="lt1"/>
        </a:fontRef>
      </dsp:style>
    </dsp:sp>
    <dsp:sp modelId="{3B837679-D346-4EBB-AB0C-EE653ACF3C6C}">
      <dsp:nvSpPr>
        <dsp:cNvPr id="0" name=""/>
        <dsp:cNvSpPr/>
      </dsp:nvSpPr>
      <dsp:spPr>
        <a:xfrm>
          <a:off x="281339" y="1666011"/>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bg1"/>
              </a:solidFill>
            </a:rPr>
            <a:t>文本</a:t>
          </a:r>
          <a:r>
            <a:rPr lang="en-US" altLang="zh-CN" sz="1200" b="1" kern="1200" dirty="0">
              <a:solidFill>
                <a:schemeClr val="bg1"/>
              </a:solidFill>
            </a:rPr>
            <a:t>1</a:t>
          </a:r>
          <a:endParaRPr lang="en-US" sz="1200" b="1" kern="1200" dirty="0">
            <a:solidFill>
              <a:schemeClr val="bg1"/>
            </a:solidFill>
          </a:endParaRPr>
        </a:p>
      </dsp:txBody>
      <dsp:txXfrm>
        <a:off x="294274" y="1678946"/>
        <a:ext cx="1084651" cy="415747"/>
      </dsp:txXfrm>
    </dsp:sp>
    <dsp:sp modelId="{B651F1CF-D429-4713-ABB8-9F7461E4F7F5}">
      <dsp:nvSpPr>
        <dsp:cNvPr id="0" name=""/>
        <dsp:cNvSpPr/>
      </dsp:nvSpPr>
      <dsp:spPr>
        <a:xfrm>
          <a:off x="1632667"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BF198A36-C0C4-4E90-AC13-6C982ACE8400}">
      <dsp:nvSpPr>
        <dsp:cNvPr id="0" name=""/>
        <dsp:cNvSpPr/>
      </dsp:nvSpPr>
      <dsp:spPr>
        <a:xfrm>
          <a:off x="2314109" y="205658"/>
          <a:ext cx="1591757" cy="1591757"/>
        </a:xfrm>
        <a:prstGeom prst="circularArrow">
          <a:avLst>
            <a:gd name="adj1" fmla="val 3177"/>
            <a:gd name="adj2" fmla="val 391175"/>
            <a:gd name="adj3" fmla="val 19433315"/>
            <a:gd name="adj4" fmla="val 12575511"/>
            <a:gd name="adj5" fmla="val 3706"/>
          </a:avLst>
        </a:prstGeom>
        <a:solidFill>
          <a:srgbClr val="314865"/>
        </a:solidFill>
        <a:ln>
          <a:solidFill>
            <a:srgbClr val="314865"/>
          </a:solidFill>
        </a:ln>
        <a:effectLst/>
      </dsp:spPr>
      <dsp:style>
        <a:lnRef idx="0">
          <a:scrgbClr r="0" g="0" b="0"/>
        </a:lnRef>
        <a:fillRef idx="1">
          <a:scrgbClr r="0" g="0" b="0"/>
        </a:fillRef>
        <a:effectRef idx="0">
          <a:scrgbClr r="0" g="0" b="0"/>
        </a:effectRef>
        <a:fontRef idx="minor">
          <a:schemeClr val="lt1"/>
        </a:fontRef>
      </dsp:style>
    </dsp:sp>
    <dsp:sp modelId="{D1957E8D-52E6-47CA-9E1F-B3BE7EB3E09B}">
      <dsp:nvSpPr>
        <dsp:cNvPr id="0" name=""/>
        <dsp:cNvSpPr/>
      </dsp:nvSpPr>
      <dsp:spPr>
        <a:xfrm>
          <a:off x="1910297" y="635570"/>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bg1"/>
              </a:solidFill>
            </a:rPr>
            <a:t>文本</a:t>
          </a:r>
          <a:r>
            <a:rPr lang="en-US" altLang="zh-CN" sz="1200" b="1" kern="1200" dirty="0">
              <a:solidFill>
                <a:schemeClr val="bg1"/>
              </a:solidFill>
            </a:rPr>
            <a:t>2</a:t>
          </a:r>
          <a:endParaRPr lang="en-US" sz="1200" b="1" kern="1200" dirty="0">
            <a:solidFill>
              <a:schemeClr val="bg1"/>
            </a:solidFill>
          </a:endParaRPr>
        </a:p>
      </dsp:txBody>
      <dsp:txXfrm>
        <a:off x="1923232" y="648505"/>
        <a:ext cx="1084651" cy="415747"/>
      </dsp:txXfrm>
    </dsp:sp>
    <dsp:sp modelId="{C26DB7B9-FAD6-48DB-954D-A5E46F77BD6D}">
      <dsp:nvSpPr>
        <dsp:cNvPr id="0" name=""/>
        <dsp:cNvSpPr/>
      </dsp:nvSpPr>
      <dsp:spPr>
        <a:xfrm>
          <a:off x="3261625"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2467359E-7225-4CFB-BBD2-900CCD5D7BDE}">
      <dsp:nvSpPr>
        <dsp:cNvPr id="0" name=""/>
        <dsp:cNvSpPr/>
      </dsp:nvSpPr>
      <dsp:spPr>
        <a:xfrm>
          <a:off x="3953479" y="1065019"/>
          <a:ext cx="1432119" cy="1432119"/>
        </a:xfrm>
        <a:prstGeom prst="leftCircularArrow">
          <a:avLst>
            <a:gd name="adj1" fmla="val 3531"/>
            <a:gd name="adj2" fmla="val 438452"/>
            <a:gd name="adj3" fmla="val 2213962"/>
            <a:gd name="adj4" fmla="val 9024489"/>
            <a:gd name="adj5" fmla="val 4120"/>
          </a:avLst>
        </a:prstGeom>
        <a:solidFill>
          <a:srgbClr val="314865"/>
        </a:solidFill>
        <a:ln>
          <a:noFill/>
        </a:ln>
        <a:effectLst/>
      </dsp:spPr>
      <dsp:style>
        <a:lnRef idx="0">
          <a:scrgbClr r="0" g="0" b="0"/>
        </a:lnRef>
        <a:fillRef idx="1">
          <a:scrgbClr r="0" g="0" b="0"/>
        </a:fillRef>
        <a:effectRef idx="0">
          <a:scrgbClr r="0" g="0" b="0"/>
        </a:effectRef>
        <a:fontRef idx="minor">
          <a:schemeClr val="lt1"/>
        </a:fontRef>
      </dsp:style>
    </dsp:sp>
    <dsp:sp modelId="{47A26F57-A010-4072-9EBD-86BD6484D91B}">
      <dsp:nvSpPr>
        <dsp:cNvPr id="0" name=""/>
        <dsp:cNvSpPr/>
      </dsp:nvSpPr>
      <dsp:spPr>
        <a:xfrm>
          <a:off x="3539255" y="1666011"/>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bg1"/>
              </a:solidFill>
            </a:rPr>
            <a:t>文本</a:t>
          </a:r>
          <a:r>
            <a:rPr lang="en-US" altLang="zh-CN" sz="1200" b="1" kern="1200" dirty="0">
              <a:solidFill>
                <a:schemeClr val="bg1"/>
              </a:solidFill>
            </a:rPr>
            <a:t>3</a:t>
          </a:r>
          <a:endParaRPr lang="en-US" sz="1200" b="1" kern="1200" dirty="0">
            <a:solidFill>
              <a:schemeClr val="bg1"/>
            </a:solidFill>
          </a:endParaRPr>
        </a:p>
      </dsp:txBody>
      <dsp:txXfrm>
        <a:off x="3552190" y="1678946"/>
        <a:ext cx="1084651" cy="415747"/>
      </dsp:txXfrm>
    </dsp:sp>
    <dsp:sp modelId="{939DFC11-B217-40F1-B0EE-ADA1D5FE8FDC}">
      <dsp:nvSpPr>
        <dsp:cNvPr id="0" name=""/>
        <dsp:cNvSpPr/>
      </dsp:nvSpPr>
      <dsp:spPr>
        <a:xfrm>
          <a:off x="4890583" y="856379"/>
          <a:ext cx="1249336" cy="1030441"/>
        </a:xfrm>
        <a:prstGeom prst="roundRect">
          <a:avLst>
            <a:gd name="adj" fmla="val 10000"/>
          </a:avLst>
        </a:prstGeom>
        <a:noFill/>
        <a:ln w="28575" cap="flat" cmpd="sng" algn="ctr">
          <a:solidFill>
            <a:srgbClr val="314865"/>
          </a:solidFill>
          <a:prstDash val="solid"/>
        </a:ln>
        <a:effectLst/>
      </dsp:spPr>
      <dsp:style>
        <a:lnRef idx="2">
          <a:scrgbClr r="0" g="0" b="0"/>
        </a:lnRef>
        <a:fillRef idx="1">
          <a:scrgbClr r="0" g="0" b="0"/>
        </a:fillRef>
        <a:effectRef idx="0">
          <a:scrgbClr r="0" g="0" b="0"/>
        </a:effectRef>
        <a:fontRef idx="minor"/>
      </dsp:style>
    </dsp:sp>
    <dsp:sp modelId="{A9F63716-280D-4A8A-8AF8-9D84FEF36D8F}">
      <dsp:nvSpPr>
        <dsp:cNvPr id="0" name=""/>
        <dsp:cNvSpPr/>
      </dsp:nvSpPr>
      <dsp:spPr>
        <a:xfrm>
          <a:off x="5168213" y="635570"/>
          <a:ext cx="1110521" cy="441617"/>
        </a:xfrm>
        <a:prstGeom prst="roundRect">
          <a:avLst>
            <a:gd name="adj" fmla="val 10000"/>
          </a:avLst>
        </a:prstGeom>
        <a:solidFill>
          <a:srgbClr val="314865"/>
        </a:solidFill>
        <a:ln w="285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solidFill>
                <a:schemeClr val="bg1"/>
              </a:solidFill>
            </a:rPr>
            <a:t>文本</a:t>
          </a:r>
          <a:r>
            <a:rPr lang="en-US" altLang="zh-CN" sz="1200" b="1" kern="1200" dirty="0">
              <a:solidFill>
                <a:schemeClr val="bg1"/>
              </a:solidFill>
            </a:rPr>
            <a:t>4</a:t>
          </a:r>
          <a:endParaRPr lang="en-US" sz="1200" b="1" kern="1200" dirty="0">
            <a:solidFill>
              <a:schemeClr val="bg1"/>
            </a:solidFill>
          </a:endParaRPr>
        </a:p>
      </dsp:txBody>
      <dsp:txXfrm>
        <a:off x="5181148" y="648505"/>
        <a:ext cx="1084651" cy="4157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itchFamily="34" charset="-122"/>
              </a:defRPr>
            </a:lvl1pPr>
          </a:lstStyle>
          <a:p>
            <a:fld id="{7AFACBB1-1174-4432-BE6F-41B3ACC0B83F}" type="datetimeFigureOut">
              <a:rPr lang="zh-CN" altLang="en-US" smtClean="0"/>
              <a:pPr/>
              <a:t>2022/6/15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itchFamily="34" charset="-122"/>
              </a:defRPr>
            </a:lvl1pPr>
          </a:lstStyle>
          <a:p>
            <a:fld id="{F10490FA-BF50-4B16-B630-490134ED6E9B}" type="slidenum">
              <a:rPr lang="zh-CN" altLang="en-US" smtClean="0"/>
              <a:pPr/>
              <a:t>‹#›</a:t>
            </a:fld>
            <a:endParaRPr lang="zh-CN" altLang="en-US" dirty="0"/>
          </a:p>
        </p:txBody>
      </p:sp>
    </p:spTree>
    <p:extLst>
      <p:ext uri="{BB962C8B-B14F-4D97-AF65-F5344CB8AC3E}">
        <p14:creationId xmlns:p14="http://schemas.microsoft.com/office/powerpoint/2010/main" val="3113704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微软雅黑" pitchFamily="34" charset="-122"/>
        <a:cs typeface="+mn-cs"/>
      </a:defRPr>
    </a:lvl1pPr>
    <a:lvl2pPr marL="342900" algn="l" defTabSz="685800" rtl="0" eaLnBrk="1" latinLnBrk="0" hangingPunct="1">
      <a:defRPr sz="900" kern="1200">
        <a:solidFill>
          <a:schemeClr val="tx1"/>
        </a:solidFill>
        <a:latin typeface="+mn-lt"/>
        <a:ea typeface="微软雅黑" pitchFamily="34" charset="-122"/>
        <a:cs typeface="+mn-cs"/>
      </a:defRPr>
    </a:lvl2pPr>
    <a:lvl3pPr marL="685800" algn="l" defTabSz="685800" rtl="0" eaLnBrk="1" latinLnBrk="0" hangingPunct="1">
      <a:defRPr sz="900" kern="1200">
        <a:solidFill>
          <a:schemeClr val="tx1"/>
        </a:solidFill>
        <a:latin typeface="+mn-lt"/>
        <a:ea typeface="微软雅黑" pitchFamily="34" charset="-122"/>
        <a:cs typeface="+mn-cs"/>
      </a:defRPr>
    </a:lvl3pPr>
    <a:lvl4pPr marL="1028700" algn="l" defTabSz="685800" rtl="0" eaLnBrk="1" latinLnBrk="0" hangingPunct="1">
      <a:defRPr sz="900" kern="1200">
        <a:solidFill>
          <a:schemeClr val="tx1"/>
        </a:solidFill>
        <a:latin typeface="+mn-lt"/>
        <a:ea typeface="微软雅黑" pitchFamily="34" charset="-122"/>
        <a:cs typeface="+mn-cs"/>
      </a:defRPr>
    </a:lvl4pPr>
    <a:lvl5pPr marL="1371600" algn="l" defTabSz="685800" rtl="0" eaLnBrk="1" latinLnBrk="0" hangingPunct="1">
      <a:defRPr sz="900" kern="1200">
        <a:solidFill>
          <a:schemeClr val="tx1"/>
        </a:solidFill>
        <a:latin typeface="+mn-lt"/>
        <a:ea typeface="微软雅黑"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t>1</a:t>
            </a:fld>
            <a:endParaRPr lang="zh-CN" altLang="en-US"/>
          </a:p>
        </p:txBody>
      </p:sp>
    </p:spTree>
    <p:extLst>
      <p:ext uri="{BB962C8B-B14F-4D97-AF65-F5344CB8AC3E}">
        <p14:creationId xmlns:p14="http://schemas.microsoft.com/office/powerpoint/2010/main" val="2566907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10</a:t>
            </a:fld>
            <a:endParaRPr lang="zh-CN" altLang="en-US"/>
          </a:p>
        </p:txBody>
      </p:sp>
    </p:spTree>
    <p:extLst>
      <p:ext uri="{BB962C8B-B14F-4D97-AF65-F5344CB8AC3E}">
        <p14:creationId xmlns:p14="http://schemas.microsoft.com/office/powerpoint/2010/main" val="3205287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11</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12</a:t>
            </a:fld>
            <a:endParaRPr lang="zh-CN" altLang="en-US"/>
          </a:p>
        </p:txBody>
      </p:sp>
    </p:spTree>
    <p:extLst>
      <p:ext uri="{BB962C8B-B14F-4D97-AF65-F5344CB8AC3E}">
        <p14:creationId xmlns:p14="http://schemas.microsoft.com/office/powerpoint/2010/main" val="3919086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13</a:t>
            </a:fld>
            <a:endParaRPr lang="zh-CN" altLang="en-US"/>
          </a:p>
        </p:txBody>
      </p:sp>
    </p:spTree>
    <p:extLst>
      <p:ext uri="{BB962C8B-B14F-4D97-AF65-F5344CB8AC3E}">
        <p14:creationId xmlns:p14="http://schemas.microsoft.com/office/powerpoint/2010/main" val="316453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14</a:t>
            </a:fld>
            <a:endParaRPr lang="zh-CN" altLang="en-US"/>
          </a:p>
        </p:txBody>
      </p:sp>
    </p:spTree>
    <p:extLst>
      <p:ext uri="{BB962C8B-B14F-4D97-AF65-F5344CB8AC3E}">
        <p14:creationId xmlns:p14="http://schemas.microsoft.com/office/powerpoint/2010/main" val="2591230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15</a:t>
            </a:fld>
            <a:endParaRPr lang="zh-CN" altLang="en-US"/>
          </a:p>
        </p:txBody>
      </p:sp>
    </p:spTree>
    <p:extLst>
      <p:ext uri="{BB962C8B-B14F-4D97-AF65-F5344CB8AC3E}">
        <p14:creationId xmlns:p14="http://schemas.microsoft.com/office/powerpoint/2010/main" val="4131801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16</a:t>
            </a:fld>
            <a:endParaRPr lang="zh-CN" altLang="en-US"/>
          </a:p>
        </p:txBody>
      </p:sp>
    </p:spTree>
    <p:extLst>
      <p:ext uri="{BB962C8B-B14F-4D97-AF65-F5344CB8AC3E}">
        <p14:creationId xmlns:p14="http://schemas.microsoft.com/office/powerpoint/2010/main" val="3204621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17</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18</a:t>
            </a:fld>
            <a:endParaRPr lang="zh-CN" altLang="en-US"/>
          </a:p>
        </p:txBody>
      </p:sp>
    </p:spTree>
    <p:extLst>
      <p:ext uri="{BB962C8B-B14F-4D97-AF65-F5344CB8AC3E}">
        <p14:creationId xmlns:p14="http://schemas.microsoft.com/office/powerpoint/2010/main" val="29688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19</a:t>
            </a:fld>
            <a:endParaRPr lang="zh-CN" altLang="en-US"/>
          </a:p>
        </p:txBody>
      </p:sp>
    </p:spTree>
    <p:extLst>
      <p:ext uri="{BB962C8B-B14F-4D97-AF65-F5344CB8AC3E}">
        <p14:creationId xmlns:p14="http://schemas.microsoft.com/office/powerpoint/2010/main" val="298982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256673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20</a:t>
            </a:fld>
            <a:endParaRPr lang="zh-CN" altLang="en-US"/>
          </a:p>
        </p:txBody>
      </p:sp>
    </p:spTree>
    <p:extLst>
      <p:ext uri="{BB962C8B-B14F-4D97-AF65-F5344CB8AC3E}">
        <p14:creationId xmlns:p14="http://schemas.microsoft.com/office/powerpoint/2010/main" val="3474053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21</a:t>
            </a:fld>
            <a:endParaRPr lang="zh-CN" altLang="en-US"/>
          </a:p>
        </p:txBody>
      </p:sp>
    </p:spTree>
    <p:extLst>
      <p:ext uri="{BB962C8B-B14F-4D97-AF65-F5344CB8AC3E}">
        <p14:creationId xmlns:p14="http://schemas.microsoft.com/office/powerpoint/2010/main" val="1170211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22</a:t>
            </a:fld>
            <a:endParaRPr lang="zh-CN" altLang="en-US"/>
          </a:p>
        </p:txBody>
      </p:sp>
    </p:spTree>
    <p:extLst>
      <p:ext uri="{BB962C8B-B14F-4D97-AF65-F5344CB8AC3E}">
        <p14:creationId xmlns:p14="http://schemas.microsoft.com/office/powerpoint/2010/main" val="1807341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23</a:t>
            </a:fld>
            <a:endParaRPr lang="zh-CN" altLang="en-US" dirty="0"/>
          </a:p>
        </p:txBody>
      </p:sp>
    </p:spTree>
    <p:extLst>
      <p:ext uri="{BB962C8B-B14F-4D97-AF65-F5344CB8AC3E}">
        <p14:creationId xmlns:p14="http://schemas.microsoft.com/office/powerpoint/2010/main" val="1306756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24</a:t>
            </a:fld>
            <a:endParaRPr lang="zh-CN" altLang="en-US"/>
          </a:p>
        </p:txBody>
      </p:sp>
    </p:spTree>
    <p:extLst>
      <p:ext uri="{BB962C8B-B14F-4D97-AF65-F5344CB8AC3E}">
        <p14:creationId xmlns:p14="http://schemas.microsoft.com/office/powerpoint/2010/main" val="1649107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25</a:t>
            </a:fld>
            <a:endParaRPr lang="zh-CN" altLang="en-US"/>
          </a:p>
        </p:txBody>
      </p:sp>
    </p:spTree>
    <p:extLst>
      <p:ext uri="{BB962C8B-B14F-4D97-AF65-F5344CB8AC3E}">
        <p14:creationId xmlns:p14="http://schemas.microsoft.com/office/powerpoint/2010/main" val="924827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26</a:t>
            </a:fld>
            <a:endParaRPr lang="zh-CN" altLang="en-US"/>
          </a:p>
        </p:txBody>
      </p:sp>
    </p:spTree>
    <p:extLst>
      <p:ext uri="{BB962C8B-B14F-4D97-AF65-F5344CB8AC3E}">
        <p14:creationId xmlns:p14="http://schemas.microsoft.com/office/powerpoint/2010/main" val="3870673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27</a:t>
            </a:fld>
            <a:endParaRPr lang="zh-CN" altLang="en-US"/>
          </a:p>
        </p:txBody>
      </p:sp>
    </p:spTree>
    <p:extLst>
      <p:ext uri="{BB962C8B-B14F-4D97-AF65-F5344CB8AC3E}">
        <p14:creationId xmlns:p14="http://schemas.microsoft.com/office/powerpoint/2010/main" val="2256388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28</a:t>
            </a:fld>
            <a:endParaRPr lang="zh-CN" altLang="en-US"/>
          </a:p>
        </p:txBody>
      </p:sp>
    </p:spTree>
    <p:extLst>
      <p:ext uri="{BB962C8B-B14F-4D97-AF65-F5344CB8AC3E}">
        <p14:creationId xmlns:p14="http://schemas.microsoft.com/office/powerpoint/2010/main" val="248023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29</a:t>
            </a:fld>
            <a:endParaRPr lang="zh-CN" altLang="en-US"/>
          </a:p>
        </p:txBody>
      </p:sp>
    </p:spTree>
    <p:extLst>
      <p:ext uri="{BB962C8B-B14F-4D97-AF65-F5344CB8AC3E}">
        <p14:creationId xmlns:p14="http://schemas.microsoft.com/office/powerpoint/2010/main" val="66658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30</a:t>
            </a:fld>
            <a:endParaRPr lang="zh-CN" altLang="en-US"/>
          </a:p>
        </p:txBody>
      </p:sp>
    </p:spTree>
    <p:extLst>
      <p:ext uri="{BB962C8B-B14F-4D97-AF65-F5344CB8AC3E}">
        <p14:creationId xmlns:p14="http://schemas.microsoft.com/office/powerpoint/2010/main" val="3474053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31</a:t>
            </a:fld>
            <a:endParaRPr lang="zh-CN" altLang="en-US"/>
          </a:p>
        </p:txBody>
      </p:sp>
    </p:spTree>
    <p:extLst>
      <p:ext uri="{BB962C8B-B14F-4D97-AF65-F5344CB8AC3E}">
        <p14:creationId xmlns:p14="http://schemas.microsoft.com/office/powerpoint/2010/main" val="1574006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32</a:t>
            </a:fld>
            <a:endParaRPr lang="en-US"/>
          </a:p>
        </p:txBody>
      </p:sp>
    </p:spTree>
    <p:extLst>
      <p:ext uri="{BB962C8B-B14F-4D97-AF65-F5344CB8AC3E}">
        <p14:creationId xmlns:p14="http://schemas.microsoft.com/office/powerpoint/2010/main" val="2292324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33</a:t>
            </a:fld>
            <a:endParaRPr lang="zh-CN" altLang="en-US"/>
          </a:p>
        </p:txBody>
      </p:sp>
    </p:spTree>
    <p:extLst>
      <p:ext uri="{BB962C8B-B14F-4D97-AF65-F5344CB8AC3E}">
        <p14:creationId xmlns:p14="http://schemas.microsoft.com/office/powerpoint/2010/main" val="337132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34</a:t>
            </a:fld>
            <a:endParaRPr lang="zh-CN" altLang="en-US"/>
          </a:p>
        </p:txBody>
      </p:sp>
    </p:spTree>
    <p:extLst>
      <p:ext uri="{BB962C8B-B14F-4D97-AF65-F5344CB8AC3E}">
        <p14:creationId xmlns:p14="http://schemas.microsoft.com/office/powerpoint/2010/main" val="468352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35</a:t>
            </a:fld>
            <a:endParaRPr lang="zh-CN" altLang="en-US"/>
          </a:p>
        </p:txBody>
      </p:sp>
    </p:spTree>
    <p:extLst>
      <p:ext uri="{BB962C8B-B14F-4D97-AF65-F5344CB8AC3E}">
        <p14:creationId xmlns:p14="http://schemas.microsoft.com/office/powerpoint/2010/main" val="246069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36</a:t>
            </a:fld>
            <a:endParaRPr lang="zh-CN" altLang="en-US"/>
          </a:p>
        </p:txBody>
      </p:sp>
    </p:spTree>
    <p:extLst>
      <p:ext uri="{BB962C8B-B14F-4D97-AF65-F5344CB8AC3E}">
        <p14:creationId xmlns:p14="http://schemas.microsoft.com/office/powerpoint/2010/main" val="1007600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37</a:t>
            </a:fld>
            <a:endParaRPr lang="en-US"/>
          </a:p>
        </p:txBody>
      </p:sp>
    </p:spTree>
    <p:extLst>
      <p:ext uri="{BB962C8B-B14F-4D97-AF65-F5344CB8AC3E}">
        <p14:creationId xmlns:p14="http://schemas.microsoft.com/office/powerpoint/2010/main" val="22923243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38</a:t>
            </a:fld>
            <a:endParaRPr lang="zh-CN" altLang="en-US"/>
          </a:p>
        </p:txBody>
      </p:sp>
    </p:spTree>
    <p:extLst>
      <p:ext uri="{BB962C8B-B14F-4D97-AF65-F5344CB8AC3E}">
        <p14:creationId xmlns:p14="http://schemas.microsoft.com/office/powerpoint/2010/main" val="4211470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0490FA-BF50-4B16-B630-490134ED6E9B}" type="slidenum">
              <a:rPr lang="zh-CN" altLang="en-US" smtClean="0"/>
              <a:pPr/>
              <a:t>4</a:t>
            </a:fld>
            <a:endParaRPr lang="zh-CN" altLang="en-US" dirty="0"/>
          </a:p>
        </p:txBody>
      </p:sp>
    </p:spTree>
    <p:extLst>
      <p:ext uri="{BB962C8B-B14F-4D97-AF65-F5344CB8AC3E}">
        <p14:creationId xmlns:p14="http://schemas.microsoft.com/office/powerpoint/2010/main" val="339281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5</a:t>
            </a:fld>
            <a:endParaRPr lang="zh-CN" altLang="en-US"/>
          </a:p>
        </p:txBody>
      </p:sp>
    </p:spTree>
    <p:extLst>
      <p:ext uri="{BB962C8B-B14F-4D97-AF65-F5344CB8AC3E}">
        <p14:creationId xmlns:p14="http://schemas.microsoft.com/office/powerpoint/2010/main" val="1246832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val="229232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7</a:t>
            </a:fld>
            <a:endParaRPr lang="zh-CN" altLang="en-US"/>
          </a:p>
        </p:txBody>
      </p:sp>
    </p:spTree>
    <p:extLst>
      <p:ext uri="{BB962C8B-B14F-4D97-AF65-F5344CB8AC3E}">
        <p14:creationId xmlns:p14="http://schemas.microsoft.com/office/powerpoint/2010/main" val="39088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8</a:t>
            </a:fld>
            <a:endParaRPr lang="zh-CN" altLang="en-US"/>
          </a:p>
        </p:txBody>
      </p:sp>
    </p:spTree>
    <p:extLst>
      <p:ext uri="{BB962C8B-B14F-4D97-AF65-F5344CB8AC3E}">
        <p14:creationId xmlns:p14="http://schemas.microsoft.com/office/powerpoint/2010/main" val="3474053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5C8DB37-21FE-466F-861C-5865DBFB1088}" type="slidenum">
              <a:rPr lang="zh-CN" altLang="en-US" smtClean="0"/>
              <a:t>9</a:t>
            </a:fld>
            <a:endParaRPr lang="zh-CN" altLang="en-US"/>
          </a:p>
        </p:txBody>
      </p:sp>
    </p:spTree>
    <p:extLst>
      <p:ext uri="{BB962C8B-B14F-4D97-AF65-F5344CB8AC3E}">
        <p14:creationId xmlns:p14="http://schemas.microsoft.com/office/powerpoint/2010/main" val="322205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ea typeface="微软雅黑" pitchFamily="34" charset="-122"/>
              </a:defRPr>
            </a:lvl1pPr>
          </a:lstStyle>
          <a:p>
            <a:fld id="{86A4963E-0D9B-45DC-9720-FEC0E036E7DC}" type="datetimeFigureOut">
              <a:rPr lang="zh-CN" altLang="en-US" smtClean="0"/>
              <a:pPr/>
              <a:t>2022/6/15</a:t>
            </a:fld>
            <a:endParaRPr lang="zh-CN" altLang="en-US" dirty="0"/>
          </a:p>
        </p:txBody>
      </p:sp>
      <p:sp>
        <p:nvSpPr>
          <p:cNvPr id="5" name="Footer Placeholder 4"/>
          <p:cNvSpPr>
            <a:spLocks noGrp="1"/>
          </p:cNvSpPr>
          <p:nvPr>
            <p:ph type="ftr" sz="quarter" idx="11"/>
          </p:nvPr>
        </p:nvSpPr>
        <p:spPr/>
        <p:txBody>
          <a:bodyPr/>
          <a:lstStyle>
            <a:lvl1pPr>
              <a:defRPr>
                <a:ea typeface="微软雅黑" pitchFamily="34" charset="-122"/>
              </a:defRPr>
            </a:lvl1pPr>
          </a:lstStyle>
          <a:p>
            <a:endParaRPr lang="zh-CN" altLang="en-US" dirty="0"/>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ea typeface="微软雅黑" pitchFamily="34" charset="-122"/>
              </a:defRPr>
            </a:lvl1pPr>
          </a:lstStyle>
          <a:p>
            <a:fld id="{3C1EF214-A2F4-4BB1-A3DC-69933A723F52}"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F42ADB-7D30-4CDA-A166-333DE990463F}" type="datetimeFigureOut">
              <a:rPr lang="en-US" smtClean="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0533682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25672013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091088760"/>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85253906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48740479"/>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96002496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03373599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897084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13707350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77778783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微软雅黑" pitchFamily="34" charset="-122"/>
              </a:defRPr>
            </a:lvl1pPr>
          </a:lstStyle>
          <a:p>
            <a:fld id="{86A4963E-0D9B-45DC-9720-FEC0E036E7DC}" type="datetimeFigureOut">
              <a:rPr lang="zh-CN" altLang="en-US" smtClean="0"/>
              <a:pPr/>
              <a:t>2022/6/15</a:t>
            </a:fld>
            <a:endParaRPr lang="zh-CN" altLang="en-US" dirty="0"/>
          </a:p>
        </p:txBody>
      </p:sp>
      <p:sp>
        <p:nvSpPr>
          <p:cNvPr id="3" name="Footer Placeholder 2"/>
          <p:cNvSpPr>
            <a:spLocks noGrp="1"/>
          </p:cNvSpPr>
          <p:nvPr>
            <p:ph type="ftr" sz="quarter" idx="11"/>
          </p:nvPr>
        </p:nvSpPr>
        <p:spPr/>
        <p:txBody>
          <a:bodyPr/>
          <a:lstStyle>
            <a:lvl1pPr>
              <a:defRPr>
                <a:ea typeface="微软雅黑" pitchFamily="34" charset="-122"/>
              </a:defRPr>
            </a:lvl1pPr>
          </a:lstStyle>
          <a:p>
            <a:endParaRPr lang="zh-CN" altLang="en-US" dirty="0"/>
          </a:p>
        </p:txBody>
      </p:sp>
      <p:sp>
        <p:nvSpPr>
          <p:cNvPr id="4" name="Slide Number Placeholder 3"/>
          <p:cNvSpPr>
            <a:spLocks noGrp="1"/>
          </p:cNvSpPr>
          <p:nvPr>
            <p:ph type="sldNum" sz="quarter" idx="12"/>
          </p:nvPr>
        </p:nvSpPr>
        <p:spPr/>
        <p:txBody>
          <a:bodyPr/>
          <a:lstStyle>
            <a:lvl1pPr>
              <a:defRPr>
                <a:ea typeface="微软雅黑" pitchFamily="34" charset="-122"/>
              </a:defRPr>
            </a:lvl1pPr>
          </a:lstStyle>
          <a:p>
            <a:fld id="{3C1EF214-A2F4-4BB1-A3DC-69933A723F52}" type="slidenum">
              <a:rPr lang="zh-CN" altLang="en-US" smtClean="0"/>
              <a:pPr/>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84377663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38754329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
        <p:nvSpPr>
          <p:cNvPr id="7" name="TextBox 6"/>
          <p:cNvSpPr txBox="1"/>
          <p:nvPr userDrawn="1"/>
        </p:nvSpPr>
        <p:spPr>
          <a:xfrm>
            <a:off x="1755304" y="5005524"/>
            <a:ext cx="1224136"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p>
        </p:txBody>
      </p:sp>
    </p:spTree>
    <p:extLst>
      <p:ext uri="{BB962C8B-B14F-4D97-AF65-F5344CB8AC3E}">
        <p14:creationId xmlns:p14="http://schemas.microsoft.com/office/powerpoint/2010/main" val="10010950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35579376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301961580"/>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4986D-6BE9-4264-908F-02DB36FD8D6C}" type="datetime1">
              <a:rPr lang="en-US" smtClean="0"/>
              <a:t>6/15/2022</a:t>
            </a:fld>
            <a:endParaRPr lang="en-US" dirty="0"/>
          </a:p>
        </p:txBody>
      </p:sp>
      <p:sp>
        <p:nvSpPr>
          <p:cNvPr id="4" name="页脚占位符 3"/>
          <p:cNvSpPr>
            <a:spLocks noGrp="1"/>
          </p:cNvSpPr>
          <p:nvPr>
            <p:ph type="ftr" sz="quarter" idx="11"/>
          </p:nvPr>
        </p:nvSpPr>
        <p:spPr/>
        <p:txBody>
          <a:bodyPr/>
          <a:lstStyle/>
          <a:p>
            <a:r>
              <a:rPr lang="en-US"/>
              <a:t>Footer Text</a:t>
            </a:r>
            <a:endParaRPr lang="en-US" dirty="0"/>
          </a:p>
        </p:txBody>
      </p:sp>
      <p:sp>
        <p:nvSpPr>
          <p:cNvPr id="5" name="灯片编号占位符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64796167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pPr defTabSz="914400"/>
              <a:t>2022/6/15</a:t>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107774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pPr defTabSz="914400"/>
              <a:t>2022/6/15</a:t>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pPr defTabSz="914400"/>
              <a:t>‹#›</a:t>
            </a:fld>
            <a:endParaRPr lang="zh-CN" altLang="en-US" sz="1800">
              <a:solidFill>
                <a:prstClr val="black"/>
              </a:solidFill>
            </a:endParaRPr>
          </a:p>
        </p:txBody>
      </p:sp>
    </p:spTree>
    <p:extLst>
      <p:ext uri="{BB962C8B-B14F-4D97-AF65-F5344CB8AC3E}">
        <p14:creationId xmlns:p14="http://schemas.microsoft.com/office/powerpoint/2010/main" val="23560684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78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绪论">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1658295341"/>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algn="ctr"/>
                      <a:endParaRPr lang="zh-CN" altLang="en-US" sz="1400" dirty="0"/>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矩形 10"/>
          <p:cNvSpPr/>
          <p:nvPr userDrawn="1"/>
        </p:nvSpPr>
        <p:spPr>
          <a:xfrm>
            <a:off x="0" y="954496"/>
            <a:ext cx="1268760" cy="59114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绪论</a:t>
            </a:r>
          </a:p>
        </p:txBody>
      </p:sp>
      <p:sp>
        <p:nvSpPr>
          <p:cNvPr id="12" name="等腰三角形 11"/>
          <p:cNvSpPr/>
          <p:nvPr userDrawn="1"/>
        </p:nvSpPr>
        <p:spPr>
          <a:xfrm rot="16200000">
            <a:off x="1160748" y="1196060"/>
            <a:ext cx="108012" cy="10801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9" name="五边形 18"/>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4250729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1844905034"/>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研究方法与思路</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4" name="组合 13"/>
          <p:cNvGrpSpPr/>
          <p:nvPr userDrawn="1"/>
        </p:nvGrpSpPr>
        <p:grpSpPr>
          <a:xfrm>
            <a:off x="0" y="1545636"/>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意义与内容</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直角三角形 11"/>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8" name="五边形 17"/>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43767875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018980457"/>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关键技术与难点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4" name="组合 13"/>
          <p:cNvGrpSpPr/>
          <p:nvPr userDrawn="1"/>
        </p:nvGrpSpPr>
        <p:grpSpPr>
          <a:xfrm>
            <a:off x="0" y="2140705"/>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a:solidFill>
                    <a:schemeClr val="lt1"/>
                  </a:solidFill>
                  <a:latin typeface="微软雅黑" panose="020B0503020204020204" pitchFamily="34" charset="-122"/>
                  <a:ea typeface="微软雅黑" panose="020B0503020204020204" pitchFamily="34" charset="-122"/>
                  <a:cs typeface="+mn-cs"/>
                </a:rPr>
                <a:t>思路与方法</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49699750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4275681519"/>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成果与应用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0" name="组合 9"/>
          <p:cNvGrpSpPr/>
          <p:nvPr userDrawn="1"/>
        </p:nvGrpSpPr>
        <p:grpSpPr>
          <a:xfrm>
            <a:off x="0" y="2736195"/>
            <a:ext cx="1268760" cy="591140"/>
            <a:chOff x="0" y="1272662"/>
            <a:chExt cx="1691680" cy="788186"/>
          </a:xfrm>
        </p:grpSpPr>
        <p:sp>
          <p:nvSpPr>
            <p:cNvPr id="11" name="矩形 10"/>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lt1"/>
                  </a:solidFill>
                  <a:latin typeface="微软雅黑" panose="020B0503020204020204" pitchFamily="34" charset="-122"/>
                  <a:ea typeface="微软雅黑" panose="020B0503020204020204" pitchFamily="34" charset="-122"/>
                  <a:cs typeface="+mn-cs"/>
                </a:rPr>
                <a:t>重点与难点</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直角三角形 13"/>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5" name="五边形 14"/>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56243341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6550834"/>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相关建议</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建议与总结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4" name="组合 13"/>
          <p:cNvGrpSpPr/>
          <p:nvPr userDrawn="1"/>
        </p:nvGrpSpPr>
        <p:grpSpPr>
          <a:xfrm>
            <a:off x="0" y="3329985"/>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200" dirty="0">
                  <a:solidFill>
                    <a:schemeClr val="lt1"/>
                  </a:solidFill>
                  <a:latin typeface="微软雅黑" panose="020B0503020204020204" pitchFamily="34" charset="-122"/>
                  <a:ea typeface="微软雅黑" panose="020B0503020204020204" pitchFamily="34" charset="-122"/>
                  <a:cs typeface="+mn-cs"/>
                </a:rPr>
                <a:t>成果与运用</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1892591870"/>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论文总结">
    <p:spTree>
      <p:nvGrpSpPr>
        <p:cNvPr id="1" name=""/>
        <p:cNvGrpSpPr/>
        <p:nvPr/>
      </p:nvGrpSpPr>
      <p:grpSpPr>
        <a:xfrm>
          <a:off x="0" y="0"/>
          <a:ext cx="0" cy="0"/>
          <a:chOff x="0" y="0"/>
          <a:chExt cx="0" cy="0"/>
        </a:xfrm>
      </p:grpSpPr>
      <p:sp>
        <p:nvSpPr>
          <p:cNvPr id="7" name="矩形 6"/>
          <p:cNvSpPr/>
          <p:nvPr userDrawn="1"/>
        </p:nvSpPr>
        <p:spPr>
          <a:xfrm>
            <a:off x="0" y="0"/>
            <a:ext cx="126876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3694027346"/>
              </p:ext>
            </p:extLst>
          </p:nvPr>
        </p:nvGraphicFramePr>
        <p:xfrm>
          <a:off x="0" y="951570"/>
          <a:ext cx="1268760" cy="3564000"/>
        </p:xfrm>
        <a:graphic>
          <a:graphicData uri="http://schemas.openxmlformats.org/drawingml/2006/table">
            <a:tbl>
              <a:tblPr>
                <a:tableStyleId>{2D5ABB26-0587-4C30-8999-92F81FD0307C}</a:tableStyleId>
              </a:tblPr>
              <a:tblGrid>
                <a:gridCol w="1268760">
                  <a:extLst>
                    <a:ext uri="{9D8B030D-6E8A-4147-A177-3AD203B41FA5}">
                      <a16:colId xmlns:a16="http://schemas.microsoft.com/office/drawing/2014/main" val="20000"/>
                    </a:ext>
                  </a:extLst>
                </a:gridCol>
              </a:tblGrid>
              <a:tr h="594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lumMod val="65000"/>
                              <a:lumOff val="35000"/>
                            </a:schemeClr>
                          </a:solidFill>
                          <a:latin typeface="微软雅黑" panose="020B0503020204020204" pitchFamily="34" charset="-122"/>
                          <a:ea typeface="微软雅黑" panose="020B0503020204020204" pitchFamily="34" charset="-122"/>
                          <a:cs typeface="+mn-cs"/>
                        </a:rPr>
                        <a:t>绪论</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意义与内容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思路与方法</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重点与难点</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成果与运用</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594000">
                <a:tc>
                  <a:txBody>
                    <a:bodyPr/>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论文总结</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14" name="组合 13"/>
          <p:cNvGrpSpPr/>
          <p:nvPr userDrawn="1"/>
        </p:nvGrpSpPr>
        <p:grpSpPr>
          <a:xfrm>
            <a:off x="0" y="3923711"/>
            <a:ext cx="1268760" cy="591140"/>
            <a:chOff x="0" y="1272662"/>
            <a:chExt cx="1691680" cy="788186"/>
          </a:xfrm>
        </p:grpSpPr>
        <p:sp>
          <p:nvSpPr>
            <p:cNvPr id="15" name="矩形 14"/>
            <p:cNvSpPr/>
            <p:nvPr userDrawn="1"/>
          </p:nvSpPr>
          <p:spPr>
            <a:xfrm>
              <a:off x="0" y="1272662"/>
              <a:ext cx="1691680" cy="7881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kern="1200" dirty="0">
                  <a:solidFill>
                    <a:schemeClr val="lt1"/>
                  </a:solidFill>
                  <a:latin typeface="微软雅黑" panose="020B0503020204020204" pitchFamily="34" charset="-122"/>
                  <a:ea typeface="微软雅黑" panose="020B0503020204020204" pitchFamily="34" charset="-122"/>
                  <a:cs typeface="+mn-cs"/>
                </a:rPr>
                <a:t>建议与总结</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直角三角形 9"/>
          <p:cNvSpPr/>
          <p:nvPr userDrawn="1"/>
        </p:nvSpPr>
        <p:spPr>
          <a:xfrm flipH="1">
            <a:off x="8458200" y="4514851"/>
            <a:ext cx="712721" cy="640070"/>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a:p>
        </p:txBody>
      </p:sp>
      <p:sp>
        <p:nvSpPr>
          <p:cNvPr id="11" name="五边形 10"/>
          <p:cNvSpPr/>
          <p:nvPr userDrawn="1"/>
        </p:nvSpPr>
        <p:spPr>
          <a:xfrm flipH="1">
            <a:off x="8536625" y="4776879"/>
            <a:ext cx="739955" cy="378042"/>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4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a:ea typeface="宋体"/>
            </a:endParaRPr>
          </a:p>
        </p:txBody>
      </p:sp>
    </p:spTree>
    <p:extLst>
      <p:ext uri="{BB962C8B-B14F-4D97-AF65-F5344CB8AC3E}">
        <p14:creationId xmlns:p14="http://schemas.microsoft.com/office/powerpoint/2010/main" val="316184410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节标题">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54384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B0C4986D-6BE9-4264-908F-02DB36FD8D6C}" type="datetime1">
              <a:rPr lang="en-US" smtClean="0"/>
              <a:t>6/15/2022</a:t>
            </a:fld>
            <a:endParaRPr lang="en-US" dirty="0"/>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r>
              <a:rPr lang="en-US"/>
              <a:t>Footer Text</a:t>
            </a:r>
            <a:endParaRPr lang="en-US" dirty="0"/>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BA9B540C-44DA-4F69-89C9-7C84606640D3}" type="slidenum">
              <a:rPr lang="en-US" smtClean="0"/>
              <a:pPr/>
              <a:t>‹#›</a:t>
            </a:fld>
            <a:endParaRPr lang="en-US" dirty="0"/>
          </a:p>
        </p:txBody>
      </p:sp>
      <p:sp>
        <p:nvSpPr>
          <p:cNvPr id="7" name="Rectangle 6"/>
          <p:cNvSpPr/>
          <p:nvPr/>
        </p:nvSpPr>
        <p:spPr>
          <a:xfrm>
            <a:off x="9001124" y="0"/>
            <a:ext cx="142876" cy="10287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圆角矩形 8"/>
          <p:cNvSpPr/>
          <p:nvPr userDrawn="1"/>
        </p:nvSpPr>
        <p:spPr>
          <a:xfrm>
            <a:off x="0" y="4867274"/>
            <a:ext cx="7048500" cy="276225"/>
          </a:xfrm>
          <a:prstGeom prst="roundRect">
            <a:avLst>
              <a:gd name="adj" fmla="val 0"/>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ea typeface="微软雅黑" pitchFamily="34" charset="-122"/>
            </a:endParaRPr>
          </a:p>
        </p:txBody>
      </p:sp>
      <p:sp>
        <p:nvSpPr>
          <p:cNvPr id="10" name="圆角矩形 9"/>
          <p:cNvSpPr/>
          <p:nvPr userDrawn="1"/>
        </p:nvSpPr>
        <p:spPr>
          <a:xfrm>
            <a:off x="8124825" y="4867273"/>
            <a:ext cx="1019175" cy="276225"/>
          </a:xfrm>
          <a:prstGeom prst="roundRect">
            <a:avLst>
              <a:gd name="adj" fmla="val 0"/>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ea typeface="微软雅黑" pitchFamily="34" charset="-122"/>
            </a:endParaRPr>
          </a:p>
        </p:txBody>
      </p:sp>
      <p:sp>
        <p:nvSpPr>
          <p:cNvPr id="11" name="文本框 9"/>
          <p:cNvSpPr txBox="1"/>
          <p:nvPr userDrawn="1"/>
        </p:nvSpPr>
        <p:spPr>
          <a:xfrm>
            <a:off x="7143753" y="4843416"/>
            <a:ext cx="877163" cy="300082"/>
          </a:xfrm>
          <a:prstGeom prst="rect">
            <a:avLst/>
          </a:prstGeom>
          <a:noFill/>
        </p:spPr>
        <p:txBody>
          <a:bodyPr wrap="none" rtlCol="0">
            <a:spAutoFit/>
          </a:bodyPr>
          <a:lstStyle/>
          <a:p>
            <a:r>
              <a:rPr lang="zh-CN" altLang="en-US" b="0" dirty="0">
                <a:solidFill>
                  <a:srgbClr val="314865"/>
                </a:solidFill>
                <a:latin typeface="微软雅黑" panose="020B0503020204020204" pitchFamily="34" charset="-122"/>
                <a:ea typeface="微软雅黑" panose="020B0503020204020204" pitchFamily="34" charset="-122"/>
              </a:rPr>
              <a:t>复旦大学</a:t>
            </a:r>
          </a:p>
        </p:txBody>
      </p:sp>
    </p:spTree>
  </p:cSld>
  <p:clrMap bg1="lt1" tx1="dk1" bg2="lt2" tx2="dk2" accent1="accent1" accent2="accent2" accent3="accent3" accent4="accent4" accent5="accent5" accent6="accent6" hlink="hlink" folHlink="folHlink"/>
  <p:sldLayoutIdLst>
    <p:sldLayoutId id="2147483717" r:id="rId1"/>
    <p:sldLayoutId id="2147483723"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Lst>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微软雅黑" pitchFamily="34" charset="-122"/>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微软雅黑" pitchFamily="34" charset="-122"/>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27879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2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5143501"/>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ea typeface="微软雅黑" pitchFamily="34" charset="-122"/>
              </a:rPr>
              <a:t>       </a:t>
            </a:r>
            <a:endParaRPr lang="zh-CN" altLang="en-US" dirty="0">
              <a:ea typeface="微软雅黑" pitchFamily="34" charset="-122"/>
            </a:endParaRPr>
          </a:p>
        </p:txBody>
      </p:sp>
      <p:sp>
        <p:nvSpPr>
          <p:cNvPr id="32" name="矩形 31"/>
          <p:cNvSpPr/>
          <p:nvPr/>
        </p:nvSpPr>
        <p:spPr>
          <a:xfrm>
            <a:off x="1785537" y="2139208"/>
            <a:ext cx="5791970" cy="769441"/>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4400" b="1" dirty="0">
                <a:ln>
                  <a:prstDash val="solid"/>
                </a:ln>
                <a:solidFill>
                  <a:schemeClr val="bg1"/>
                </a:solidFill>
                <a:latin typeface="+mj-ea"/>
                <a:ea typeface="+mj-ea"/>
              </a:rPr>
              <a:t>毕业论文答辩</a:t>
            </a:r>
            <a:r>
              <a:rPr lang="en-US" altLang="zh-CN" sz="4400" b="1" dirty="0">
                <a:ln>
                  <a:prstDash val="solid"/>
                </a:ln>
                <a:solidFill>
                  <a:schemeClr val="bg1"/>
                </a:solidFill>
                <a:latin typeface="+mj-ea"/>
                <a:ea typeface="+mj-ea"/>
              </a:rPr>
              <a:t>PPT</a:t>
            </a:r>
            <a:r>
              <a:rPr lang="zh-CN" altLang="en-US" sz="4400" b="1" dirty="0">
                <a:ln>
                  <a:prstDash val="solid"/>
                </a:ln>
                <a:solidFill>
                  <a:schemeClr val="bg1"/>
                </a:solidFill>
                <a:latin typeface="+mj-ea"/>
                <a:ea typeface="+mj-ea"/>
              </a:rPr>
              <a:t>模板</a:t>
            </a:r>
          </a:p>
        </p:txBody>
      </p:sp>
      <p:sp>
        <p:nvSpPr>
          <p:cNvPr id="36" name="矩形 35"/>
          <p:cNvSpPr/>
          <p:nvPr/>
        </p:nvSpPr>
        <p:spPr>
          <a:xfrm>
            <a:off x="4007644" y="3239560"/>
            <a:ext cx="1261884"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1400" b="1" dirty="0">
                <a:ln>
                  <a:prstDash val="solid"/>
                </a:ln>
                <a:solidFill>
                  <a:schemeClr val="bg1"/>
                </a:solidFill>
                <a:latin typeface="微软雅黑" pitchFamily="34" charset="-122"/>
                <a:ea typeface="微软雅黑" pitchFamily="34" charset="-122"/>
              </a:rPr>
              <a:t>答辩人：陈旭</a:t>
            </a:r>
          </a:p>
        </p:txBody>
      </p:sp>
      <p:sp>
        <p:nvSpPr>
          <p:cNvPr id="39" name="TextBox 16"/>
          <p:cNvSpPr txBox="1"/>
          <p:nvPr/>
        </p:nvSpPr>
        <p:spPr>
          <a:xfrm>
            <a:off x="7656889" y="4537243"/>
            <a:ext cx="1127232" cy="300082"/>
          </a:xfrm>
          <a:prstGeom prst="rect">
            <a:avLst/>
          </a:prstGeom>
          <a:noFill/>
        </p:spPr>
        <p:txBody>
          <a:bodyPr wrap="none" rtlCol="0">
            <a:spAutoFit/>
          </a:bodyPr>
          <a:lstStyle/>
          <a:p>
            <a:pPr>
              <a:defRPr/>
            </a:pPr>
            <a:r>
              <a:rPr lang="en-US" altLang="zh-CN" kern="0" dirty="0">
                <a:solidFill>
                  <a:schemeClr val="bg1"/>
                </a:solidFill>
                <a:latin typeface="时尚中黑简体" pitchFamily="2" charset="-122"/>
                <a:ea typeface="时尚中黑简体" pitchFamily="2" charset="-122"/>
              </a:rPr>
              <a:t>Loading……</a:t>
            </a:r>
            <a:endParaRPr lang="zh-CN" altLang="en-US" kern="0" dirty="0">
              <a:solidFill>
                <a:schemeClr val="bg1"/>
              </a:solidFill>
              <a:latin typeface="时尚中黑简体" pitchFamily="2" charset="-122"/>
              <a:ea typeface="时尚中黑简体" pitchFamily="2" charset="-122"/>
            </a:endParaRPr>
          </a:p>
        </p:txBody>
      </p:sp>
      <p:pic>
        <p:nvPicPr>
          <p:cNvPr id="40"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27883" y="4493803"/>
            <a:ext cx="450132" cy="456215"/>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5"/>
          <p:cNvSpPr>
            <a:spLocks noEditPoints="1"/>
          </p:cNvSpPr>
          <p:nvPr/>
        </p:nvSpPr>
        <p:spPr bwMode="auto">
          <a:xfrm>
            <a:off x="4007644" y="971557"/>
            <a:ext cx="1132332" cy="1008011"/>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614" tIns="40807" rIns="81614" bIns="40807" numCol="1" anchor="t" anchorCtr="0" compatLnSpc="1">
            <a:prstTxWarp prst="textNoShape">
              <a:avLst/>
            </a:prstTxWarp>
          </a:bodyPr>
          <a:lstStyle/>
          <a:p>
            <a:endParaRPr lang="zh-CN" altLang="en-US"/>
          </a:p>
        </p:txBody>
      </p:sp>
      <p:grpSp>
        <p:nvGrpSpPr>
          <p:cNvPr id="15" name="组合 14"/>
          <p:cNvGrpSpPr/>
          <p:nvPr/>
        </p:nvGrpSpPr>
        <p:grpSpPr>
          <a:xfrm rot="5400000">
            <a:off x="4526683" y="-4700586"/>
            <a:ext cx="719786" cy="9144000"/>
            <a:chOff x="-11273" y="-594773"/>
            <a:chExt cx="719786" cy="7462505"/>
          </a:xfrm>
          <a:solidFill>
            <a:srgbClr val="F5F5F5"/>
          </a:solidFill>
        </p:grpSpPr>
        <p:sp>
          <p:nvSpPr>
            <p:cNvPr id="16" name="等腰三角形 15"/>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等腰三角形 19"/>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等腰三角形 20"/>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等腰三角形 21"/>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等腰三角形 22"/>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等腰三角形 23"/>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等腰三角形 24"/>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等腰三角形 25"/>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等腰三角形 26"/>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28" name="组合 27"/>
          <p:cNvGrpSpPr/>
          <p:nvPr/>
        </p:nvGrpSpPr>
        <p:grpSpPr>
          <a:xfrm rot="5400000">
            <a:off x="4203646" y="-4700585"/>
            <a:ext cx="719786" cy="9144000"/>
            <a:chOff x="-11273" y="-594773"/>
            <a:chExt cx="719786" cy="7462505"/>
          </a:xfrm>
          <a:solidFill>
            <a:srgbClr val="F5F5F5"/>
          </a:solidFill>
        </p:grpSpPr>
        <p:sp>
          <p:nvSpPr>
            <p:cNvPr id="29" name="等腰三角形 28"/>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等腰三角形 29"/>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等腰三角形 30"/>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等腰三角形 32"/>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等腰三角形 33"/>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等腰三角形 34"/>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等腰三角形 40"/>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2" name="等腰三角形 41"/>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等腰三角形 42"/>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44" name="组合 43"/>
          <p:cNvGrpSpPr/>
          <p:nvPr/>
        </p:nvGrpSpPr>
        <p:grpSpPr>
          <a:xfrm rot="5400000">
            <a:off x="3880609" y="-4700584"/>
            <a:ext cx="719786" cy="9144000"/>
            <a:chOff x="-11273" y="-594773"/>
            <a:chExt cx="719786" cy="7462505"/>
          </a:xfrm>
          <a:solidFill>
            <a:srgbClr val="F5F5F5"/>
          </a:solidFill>
        </p:grpSpPr>
        <p:sp>
          <p:nvSpPr>
            <p:cNvPr id="45" name="等腰三角形 44"/>
            <p:cNvSpPr/>
            <p:nvPr/>
          </p:nvSpPr>
          <p:spPr>
            <a:xfrm rot="5400000">
              <a:off x="-68856" y="2776017"/>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等腰三角形 45"/>
            <p:cNvSpPr/>
            <p:nvPr/>
          </p:nvSpPr>
          <p:spPr>
            <a:xfrm rot="5400000">
              <a:off x="-68856" y="195805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等腰三角形 46"/>
            <p:cNvSpPr/>
            <p:nvPr/>
          </p:nvSpPr>
          <p:spPr>
            <a:xfrm rot="5400000">
              <a:off x="-68856" y="1114606"/>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等腰三角形 47"/>
            <p:cNvSpPr/>
            <p:nvPr/>
          </p:nvSpPr>
          <p:spPr>
            <a:xfrm rot="5400000">
              <a:off x="-68856" y="29663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等腰三角形 48"/>
            <p:cNvSpPr/>
            <p:nvPr/>
          </p:nvSpPr>
          <p:spPr>
            <a:xfrm rot="5400000">
              <a:off x="-68856" y="3610969"/>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等腰三角形 49"/>
            <p:cNvSpPr/>
            <p:nvPr/>
          </p:nvSpPr>
          <p:spPr>
            <a:xfrm rot="5400000">
              <a:off x="-68856" y="444367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1" name="等腰三角形 50"/>
            <p:cNvSpPr/>
            <p:nvPr/>
          </p:nvSpPr>
          <p:spPr>
            <a:xfrm rot="5400000">
              <a:off x="-68856" y="526488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2" name="等腰三角形 51"/>
            <p:cNvSpPr/>
            <p:nvPr/>
          </p:nvSpPr>
          <p:spPr>
            <a:xfrm rot="5400000">
              <a:off x="-68856" y="6090363"/>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等腰三角形 52"/>
            <p:cNvSpPr/>
            <p:nvPr/>
          </p:nvSpPr>
          <p:spPr>
            <a:xfrm rot="5400000">
              <a:off x="-68856" y="-537190"/>
              <a:ext cx="834952" cy="71978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3755260520"/>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1500" fill="hold"/>
                                        <p:tgtEl>
                                          <p:spTgt spid="14"/>
                                        </p:tgtEl>
                                        <p:attrNameLst>
                                          <p:attrName>ppt_w</p:attrName>
                                        </p:attrNameLst>
                                      </p:cBhvr>
                                      <p:tavLst>
                                        <p:tav tm="0">
                                          <p:val>
                                            <p:fltVal val="0"/>
                                          </p:val>
                                        </p:tav>
                                        <p:tav tm="100000">
                                          <p:val>
                                            <p:strVal val="#ppt_w"/>
                                          </p:val>
                                        </p:tav>
                                      </p:tavLst>
                                    </p:anim>
                                    <p:anim calcmode="lin" valueType="num">
                                      <p:cBhvr>
                                        <p:cTn id="17" dur="1500" fill="hold"/>
                                        <p:tgtEl>
                                          <p:spTgt spid="14"/>
                                        </p:tgtEl>
                                        <p:attrNameLst>
                                          <p:attrName>ppt_h</p:attrName>
                                        </p:attrNameLst>
                                      </p:cBhvr>
                                      <p:tavLst>
                                        <p:tav tm="0">
                                          <p:val>
                                            <p:fltVal val="0"/>
                                          </p:val>
                                        </p:tav>
                                        <p:tav tm="100000">
                                          <p:val>
                                            <p:strVal val="#ppt_h"/>
                                          </p:val>
                                        </p:tav>
                                      </p:tavLst>
                                    </p:anim>
                                    <p:anim calcmode="lin" valueType="num">
                                      <p:cBhvr>
                                        <p:cTn id="18" dur="1500" fill="hold"/>
                                        <p:tgtEl>
                                          <p:spTgt spid="14"/>
                                        </p:tgtEl>
                                        <p:attrNameLst>
                                          <p:attrName>style.rotation</p:attrName>
                                        </p:attrNameLst>
                                      </p:cBhvr>
                                      <p:tavLst>
                                        <p:tav tm="0">
                                          <p:val>
                                            <p:fltVal val="90"/>
                                          </p:val>
                                        </p:tav>
                                        <p:tav tm="100000">
                                          <p:val>
                                            <p:fltVal val="0"/>
                                          </p:val>
                                        </p:tav>
                                      </p:tavLst>
                                    </p:anim>
                                    <p:animEffect transition="in" filter="fade">
                                      <p:cBhvr>
                                        <p:cTn id="19" dur="1500"/>
                                        <p:tgtEl>
                                          <p:spTgt spid="1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2500"/>
                                        <p:tgtEl>
                                          <p:spTgt spid="32"/>
                                        </p:tgtEl>
                                      </p:cBhvr>
                                    </p:animEffect>
                                  </p:childTnLst>
                                </p:cTn>
                              </p:par>
                            </p:childTnLst>
                          </p:cTn>
                        </p:par>
                        <p:par>
                          <p:cTn id="24" fill="hold">
                            <p:stCondLst>
                              <p:cond delay="4000"/>
                            </p:stCondLst>
                            <p:childTnLst>
                              <p:par>
                                <p:cTn id="25" presetID="42"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1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8" presetClass="emph" presetSubtype="0" repeatCount="3000" fill="hold" nodeType="withEffect">
                                  <p:stCondLst>
                                    <p:cond delay="0"/>
                                  </p:stCondLst>
                                  <p:childTnLst>
                                    <p:animRot by="21600000">
                                      <p:cBhvr>
                                        <p:cTn id="38" dur="2000" fill="hold"/>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9"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98"/>
          <p:cNvSpPr>
            <a:spLocks noChangeArrowheads="1"/>
          </p:cNvSpPr>
          <p:nvPr/>
        </p:nvSpPr>
        <p:spPr bwMode="auto">
          <a:xfrm>
            <a:off x="3657277" y="1203524"/>
            <a:ext cx="1529994" cy="1521082"/>
          </a:xfrm>
          <a:prstGeom prst="ellipse">
            <a:avLst/>
          </a:prstGeom>
          <a:solidFill>
            <a:srgbClr val="314865"/>
          </a:solidFill>
          <a:ln w="25400">
            <a:solidFill>
              <a:srgbClr val="E2E9E9"/>
            </a:solidFill>
          </a:ln>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chemeClr val="bg2">
                  <a:lumMod val="10000"/>
                </a:schemeClr>
              </a:solidFill>
              <a:latin typeface="Calibri"/>
              <a:ea typeface="微软雅黑"/>
            </a:endParaRPr>
          </a:p>
        </p:txBody>
      </p:sp>
      <p:sp>
        <p:nvSpPr>
          <p:cNvPr id="3" name="Oval 100"/>
          <p:cNvSpPr>
            <a:spLocks noChangeArrowheads="1"/>
          </p:cNvSpPr>
          <p:nvPr/>
        </p:nvSpPr>
        <p:spPr bwMode="auto">
          <a:xfrm>
            <a:off x="4795117" y="1126282"/>
            <a:ext cx="1901352" cy="1892439"/>
          </a:xfrm>
          <a:prstGeom prst="ellipse">
            <a:avLst/>
          </a:prstGeom>
          <a:solidFill>
            <a:srgbClr val="314865"/>
          </a:solidFill>
          <a:ln w="19050">
            <a:solidFill>
              <a:schemeClr val="bg1"/>
            </a:solidFill>
          </a:ln>
        </p:spPr>
        <p:txBody>
          <a:bodyPr vert="horz" wrap="square" lIns="82296" tIns="41148" rIns="82296" bIns="41148" numCol="1" anchor="t" anchorCtr="0" compatLnSpc="1">
            <a:prstTxWarp prst="textNoShape">
              <a:avLst/>
            </a:prstTxWarp>
          </a:bodyPr>
          <a:lstStyle/>
          <a:p>
            <a:pPr defTabSz="822960">
              <a:defRPr/>
            </a:pPr>
            <a:endParaRPr lang="zh-CN" altLang="en-US" sz="1620" kern="0">
              <a:solidFill>
                <a:schemeClr val="bg2">
                  <a:lumMod val="10000"/>
                </a:schemeClr>
              </a:solidFill>
              <a:latin typeface="Calibri"/>
              <a:ea typeface="微软雅黑"/>
            </a:endParaRPr>
          </a:p>
        </p:txBody>
      </p:sp>
      <p:sp>
        <p:nvSpPr>
          <p:cNvPr id="4" name="Oval 101"/>
          <p:cNvSpPr>
            <a:spLocks noChangeArrowheads="1"/>
          </p:cNvSpPr>
          <p:nvPr/>
        </p:nvSpPr>
        <p:spPr bwMode="auto">
          <a:xfrm>
            <a:off x="4135585" y="2136375"/>
            <a:ext cx="1592383" cy="1598324"/>
          </a:xfrm>
          <a:prstGeom prst="ellipse">
            <a:avLst/>
          </a:prstGeom>
          <a:solidFill>
            <a:srgbClr val="E2E9E9"/>
          </a:solidFill>
          <a:ln w="19050">
            <a:solidFill>
              <a:schemeClr val="bg1"/>
            </a:solidFill>
          </a:ln>
        </p:spPr>
        <p:txBody>
          <a:bodyPr vert="horz" wrap="square" lIns="82296" tIns="41148" rIns="82296" bIns="41148" numCol="1" anchor="t" anchorCtr="0" compatLnSpc="1">
            <a:prstTxWarp prst="textNoShape">
              <a:avLst/>
            </a:prstTxWarp>
          </a:bodyPr>
          <a:lstStyle/>
          <a:p>
            <a:endParaRPr lang="zh-CN" altLang="en-US" sz="1620">
              <a:solidFill>
                <a:schemeClr val="bg2">
                  <a:lumMod val="10000"/>
                </a:schemeClr>
              </a:solidFill>
              <a:latin typeface="Calibri"/>
              <a:ea typeface="微软雅黑"/>
            </a:endParaRPr>
          </a:p>
        </p:txBody>
      </p:sp>
      <p:cxnSp>
        <p:nvCxnSpPr>
          <p:cNvPr id="5" name="直接箭头连接符 4"/>
          <p:cNvCxnSpPr/>
          <p:nvPr/>
        </p:nvCxnSpPr>
        <p:spPr>
          <a:xfrm>
            <a:off x="6696468" y="1843744"/>
            <a:ext cx="1464385" cy="0"/>
          </a:xfrm>
          <a:prstGeom prst="straightConnector1">
            <a:avLst/>
          </a:prstGeom>
          <a:noFill/>
          <a:ln w="9525" cap="flat" cmpd="sng" algn="ctr">
            <a:solidFill>
              <a:srgbClr val="314865"/>
            </a:solidFill>
            <a:prstDash val="solid"/>
            <a:tailEnd type="arrow"/>
          </a:ln>
          <a:effectLst/>
        </p:spPr>
      </p:cxnSp>
      <p:sp>
        <p:nvSpPr>
          <p:cNvPr id="6" name="TextBox 21"/>
          <p:cNvSpPr txBox="1"/>
          <p:nvPr/>
        </p:nvSpPr>
        <p:spPr>
          <a:xfrm>
            <a:off x="6801126" y="1846664"/>
            <a:ext cx="1656234" cy="923330"/>
          </a:xfrm>
          <a:prstGeom prst="rect">
            <a:avLst/>
          </a:prstGeom>
          <a:noFill/>
        </p:spPr>
        <p:txBody>
          <a:bodyPr wrap="square" rtlCol="0">
            <a:spAutoFit/>
          </a:bodyPr>
          <a:lstStyle/>
          <a:p>
            <a:pPr>
              <a:lnSpc>
                <a:spcPct val="150000"/>
              </a:lnSpc>
            </a:pPr>
            <a:r>
              <a:rPr lang="zh-CN" altLang="en-US" sz="1200" dirty="0">
                <a:solidFill>
                  <a:schemeClr val="bg2">
                    <a:lumMod val="10000"/>
                  </a:schemeClr>
                </a:solidFill>
                <a:latin typeface="Calibri"/>
                <a:ea typeface="微软雅黑"/>
              </a:rPr>
              <a:t>添加文本说明内容</a:t>
            </a:r>
            <a:endParaRPr lang="en-US" altLang="zh-CN" sz="1200" dirty="0">
              <a:solidFill>
                <a:schemeClr val="bg2">
                  <a:lumMod val="10000"/>
                </a:schemeClr>
              </a:solidFill>
              <a:latin typeface="Calibri"/>
              <a:ea typeface="微软雅黑"/>
            </a:endParaRPr>
          </a:p>
          <a:p>
            <a:pPr>
              <a:lnSpc>
                <a:spcPct val="150000"/>
              </a:lnSpc>
            </a:pPr>
            <a:r>
              <a:rPr lang="zh-CN" altLang="en-US" sz="1200" dirty="0">
                <a:solidFill>
                  <a:schemeClr val="bg2">
                    <a:lumMod val="10000"/>
                  </a:schemeClr>
                </a:solidFill>
                <a:latin typeface="Calibri"/>
                <a:ea typeface="微软雅黑"/>
              </a:rPr>
              <a:t>添加文本说明内容</a:t>
            </a:r>
          </a:p>
          <a:p>
            <a:pPr>
              <a:lnSpc>
                <a:spcPct val="150000"/>
              </a:lnSpc>
            </a:pPr>
            <a:r>
              <a:rPr lang="zh-CN" altLang="en-US" sz="1200" dirty="0">
                <a:solidFill>
                  <a:schemeClr val="bg2">
                    <a:lumMod val="10000"/>
                  </a:schemeClr>
                </a:solidFill>
                <a:latin typeface="Calibri"/>
                <a:ea typeface="微软雅黑"/>
              </a:rPr>
              <a:t>添加文本说明内容</a:t>
            </a:r>
          </a:p>
        </p:txBody>
      </p:sp>
      <p:cxnSp>
        <p:nvCxnSpPr>
          <p:cNvPr id="7" name="直接箭头连接符 6"/>
          <p:cNvCxnSpPr>
            <a:stCxn id="4" idx="4"/>
          </p:cNvCxnSpPr>
          <p:nvPr/>
        </p:nvCxnSpPr>
        <p:spPr>
          <a:xfrm>
            <a:off x="4931776" y="3734700"/>
            <a:ext cx="5942" cy="891766"/>
          </a:xfrm>
          <a:prstGeom prst="straightConnector1">
            <a:avLst/>
          </a:prstGeom>
          <a:noFill/>
          <a:ln w="9525" cap="flat" cmpd="sng" algn="ctr">
            <a:solidFill>
              <a:srgbClr val="314865"/>
            </a:solidFill>
            <a:prstDash val="solid"/>
            <a:tailEnd type="arrow"/>
          </a:ln>
          <a:effectLst/>
        </p:spPr>
      </p:cxnSp>
      <p:sp>
        <p:nvSpPr>
          <p:cNvPr id="8" name="TextBox 23"/>
          <p:cNvSpPr txBox="1"/>
          <p:nvPr/>
        </p:nvSpPr>
        <p:spPr>
          <a:xfrm>
            <a:off x="5039710" y="3809840"/>
            <a:ext cx="1623612" cy="741485"/>
          </a:xfrm>
          <a:prstGeom prst="rect">
            <a:avLst/>
          </a:prstGeom>
          <a:noFill/>
        </p:spPr>
        <p:txBody>
          <a:bodyPr wrap="square" rtlCol="0">
            <a:spAutoFit/>
          </a:bodyPr>
          <a:lstStyle/>
          <a:p>
            <a:pPr>
              <a:lnSpc>
                <a:spcPct val="120000"/>
              </a:lnSpc>
            </a:pPr>
            <a:r>
              <a:rPr lang="zh-CN" altLang="en-US" sz="1200" dirty="0">
                <a:solidFill>
                  <a:schemeClr val="bg2">
                    <a:lumMod val="10000"/>
                  </a:schemeClr>
                </a:solidFill>
                <a:latin typeface="Calibri"/>
                <a:ea typeface="微软雅黑"/>
              </a:rPr>
              <a:t>添加文本说明内容</a:t>
            </a:r>
            <a:endParaRPr lang="en-US" altLang="zh-CN" sz="1200" dirty="0">
              <a:solidFill>
                <a:schemeClr val="bg2">
                  <a:lumMod val="10000"/>
                </a:schemeClr>
              </a:solidFill>
              <a:latin typeface="Calibri"/>
              <a:ea typeface="微软雅黑"/>
            </a:endParaRPr>
          </a:p>
          <a:p>
            <a:pPr>
              <a:lnSpc>
                <a:spcPct val="120000"/>
              </a:lnSpc>
            </a:pPr>
            <a:r>
              <a:rPr lang="zh-CN" altLang="en-US" sz="1200" dirty="0">
                <a:solidFill>
                  <a:schemeClr val="bg2">
                    <a:lumMod val="10000"/>
                  </a:schemeClr>
                </a:solidFill>
                <a:latin typeface="Calibri"/>
                <a:ea typeface="微软雅黑"/>
              </a:rPr>
              <a:t>添加文本说明内容</a:t>
            </a:r>
          </a:p>
          <a:p>
            <a:pPr>
              <a:lnSpc>
                <a:spcPct val="120000"/>
              </a:lnSpc>
            </a:pPr>
            <a:r>
              <a:rPr lang="zh-CN" altLang="en-US" sz="1200" dirty="0">
                <a:solidFill>
                  <a:schemeClr val="bg2">
                    <a:lumMod val="10000"/>
                  </a:schemeClr>
                </a:solidFill>
                <a:latin typeface="Calibri"/>
                <a:ea typeface="微软雅黑"/>
              </a:rPr>
              <a:t>添加文本说明内容</a:t>
            </a:r>
          </a:p>
        </p:txBody>
      </p:sp>
      <p:cxnSp>
        <p:nvCxnSpPr>
          <p:cNvPr id="9" name="直接箭头连接符 8"/>
          <p:cNvCxnSpPr/>
          <p:nvPr/>
        </p:nvCxnSpPr>
        <p:spPr>
          <a:xfrm flipH="1">
            <a:off x="2058579" y="2017541"/>
            <a:ext cx="1598698" cy="0"/>
          </a:xfrm>
          <a:prstGeom prst="straightConnector1">
            <a:avLst/>
          </a:prstGeom>
          <a:noFill/>
          <a:ln w="9525" cap="flat" cmpd="sng" algn="ctr">
            <a:solidFill>
              <a:srgbClr val="314865"/>
            </a:solidFill>
            <a:prstDash val="solid"/>
            <a:tailEnd type="arrow"/>
          </a:ln>
          <a:effectLst/>
        </p:spPr>
      </p:cxnSp>
      <p:sp>
        <p:nvSpPr>
          <p:cNvPr id="10" name="TextBox 25"/>
          <p:cNvSpPr txBox="1"/>
          <p:nvPr/>
        </p:nvSpPr>
        <p:spPr>
          <a:xfrm>
            <a:off x="2020253" y="1070349"/>
            <a:ext cx="1637024" cy="923330"/>
          </a:xfrm>
          <a:prstGeom prst="rect">
            <a:avLst/>
          </a:prstGeom>
          <a:noFill/>
        </p:spPr>
        <p:txBody>
          <a:bodyPr wrap="square" rtlCol="0">
            <a:spAutoFit/>
          </a:bodyPr>
          <a:lstStyle/>
          <a:p>
            <a:pPr>
              <a:lnSpc>
                <a:spcPct val="150000"/>
              </a:lnSpc>
            </a:pPr>
            <a:r>
              <a:rPr lang="zh-CN" altLang="en-US" sz="1200" dirty="0">
                <a:solidFill>
                  <a:schemeClr val="bg2">
                    <a:lumMod val="10000"/>
                  </a:schemeClr>
                </a:solidFill>
                <a:latin typeface="Calibri"/>
                <a:ea typeface="微软雅黑"/>
              </a:rPr>
              <a:t>添加文本说明内容</a:t>
            </a:r>
            <a:endParaRPr lang="en-US" altLang="zh-CN" sz="1200" dirty="0">
              <a:solidFill>
                <a:schemeClr val="bg2">
                  <a:lumMod val="10000"/>
                </a:schemeClr>
              </a:solidFill>
              <a:latin typeface="Calibri"/>
              <a:ea typeface="微软雅黑"/>
            </a:endParaRPr>
          </a:p>
          <a:p>
            <a:pPr>
              <a:lnSpc>
                <a:spcPct val="150000"/>
              </a:lnSpc>
            </a:pPr>
            <a:r>
              <a:rPr lang="zh-CN" altLang="en-US" sz="1200" dirty="0">
                <a:solidFill>
                  <a:schemeClr val="bg2">
                    <a:lumMod val="10000"/>
                  </a:schemeClr>
                </a:solidFill>
                <a:latin typeface="Calibri"/>
                <a:ea typeface="微软雅黑"/>
              </a:rPr>
              <a:t>添加文本说明内容</a:t>
            </a:r>
          </a:p>
          <a:p>
            <a:pPr>
              <a:lnSpc>
                <a:spcPct val="150000"/>
              </a:lnSpc>
            </a:pPr>
            <a:r>
              <a:rPr lang="zh-CN" altLang="en-US" sz="1200" dirty="0">
                <a:solidFill>
                  <a:schemeClr val="bg2">
                    <a:lumMod val="10000"/>
                  </a:schemeClr>
                </a:solidFill>
                <a:latin typeface="Calibri"/>
                <a:ea typeface="微软雅黑"/>
              </a:rPr>
              <a:t>添加文本说明内容</a:t>
            </a:r>
          </a:p>
        </p:txBody>
      </p:sp>
      <p:sp>
        <p:nvSpPr>
          <p:cNvPr id="11" name="TextBox 27"/>
          <p:cNvSpPr txBox="1"/>
          <p:nvPr/>
        </p:nvSpPr>
        <p:spPr>
          <a:xfrm>
            <a:off x="3979935" y="1674356"/>
            <a:ext cx="792322" cy="36933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项目</a:t>
            </a:r>
            <a:r>
              <a:rPr lang="en-US" altLang="zh-CN" b="1" dirty="0">
                <a:solidFill>
                  <a:schemeClr val="bg1"/>
                </a:solidFill>
                <a:latin typeface="微软雅黑" pitchFamily="34" charset="-122"/>
                <a:ea typeface="微软雅黑" pitchFamily="34" charset="-122"/>
              </a:rPr>
              <a:t>1</a:t>
            </a:r>
            <a:endParaRPr lang="zh-CN" altLang="en-US" b="1" dirty="0">
              <a:solidFill>
                <a:schemeClr val="bg1"/>
              </a:solidFill>
              <a:latin typeface="微软雅黑" pitchFamily="34" charset="-122"/>
              <a:ea typeface="微软雅黑" pitchFamily="34" charset="-122"/>
            </a:endParaRPr>
          </a:p>
        </p:txBody>
      </p:sp>
      <p:sp>
        <p:nvSpPr>
          <p:cNvPr id="12" name="TextBox 28"/>
          <p:cNvSpPr txBox="1"/>
          <p:nvPr/>
        </p:nvSpPr>
        <p:spPr>
          <a:xfrm>
            <a:off x="5428553" y="1784015"/>
            <a:ext cx="792322" cy="300082"/>
          </a:xfrm>
          <a:prstGeom prst="rect">
            <a:avLst/>
          </a:prstGeom>
          <a:noFill/>
        </p:spPr>
        <p:txBody>
          <a:bodyPr wrap="square" rtlCol="0">
            <a:spAutoFit/>
          </a:bodyPr>
          <a:lstStyle/>
          <a:p>
            <a:r>
              <a:rPr lang="zh-CN" altLang="en-US" b="1" dirty="0">
                <a:solidFill>
                  <a:schemeClr val="bg1"/>
                </a:solidFill>
                <a:latin typeface="微软雅黑" pitchFamily="34" charset="-122"/>
                <a:ea typeface="微软雅黑" pitchFamily="34" charset="-122"/>
              </a:rPr>
              <a:t>项目</a:t>
            </a:r>
            <a:r>
              <a:rPr lang="en-US" altLang="zh-CN" b="1" dirty="0">
                <a:solidFill>
                  <a:schemeClr val="bg1"/>
                </a:solidFill>
                <a:latin typeface="微软雅黑" pitchFamily="34" charset="-122"/>
                <a:ea typeface="微软雅黑" pitchFamily="34" charset="-122"/>
              </a:rPr>
              <a:t>2</a:t>
            </a:r>
            <a:endParaRPr lang="zh-CN" altLang="en-US" b="1" dirty="0">
              <a:solidFill>
                <a:schemeClr val="bg1"/>
              </a:solidFill>
              <a:latin typeface="微软雅黑" pitchFamily="34" charset="-122"/>
              <a:ea typeface="微软雅黑" pitchFamily="34" charset="-122"/>
            </a:endParaRPr>
          </a:p>
        </p:txBody>
      </p:sp>
      <p:sp>
        <p:nvSpPr>
          <p:cNvPr id="13" name="TextBox 29"/>
          <p:cNvSpPr txBox="1"/>
          <p:nvPr/>
        </p:nvSpPr>
        <p:spPr>
          <a:xfrm>
            <a:off x="4547045" y="2753808"/>
            <a:ext cx="792322" cy="300082"/>
          </a:xfrm>
          <a:prstGeom prst="rect">
            <a:avLst/>
          </a:prstGeom>
          <a:noFill/>
        </p:spPr>
        <p:txBody>
          <a:bodyPr wrap="square" rtlCol="0">
            <a:spAutoFit/>
          </a:bodyPr>
          <a:lstStyle/>
          <a:p>
            <a:r>
              <a:rPr lang="zh-CN" altLang="en-US" b="1" dirty="0">
                <a:solidFill>
                  <a:srgbClr val="314865"/>
                </a:solidFill>
                <a:latin typeface="微软雅黑" pitchFamily="34" charset="-122"/>
                <a:ea typeface="微软雅黑" pitchFamily="34" charset="-122"/>
              </a:rPr>
              <a:t>项目</a:t>
            </a:r>
            <a:r>
              <a:rPr lang="en-US" altLang="zh-CN" b="1" dirty="0">
                <a:solidFill>
                  <a:srgbClr val="314865"/>
                </a:solidFill>
                <a:latin typeface="微软雅黑" pitchFamily="34" charset="-122"/>
                <a:ea typeface="微软雅黑" pitchFamily="34" charset="-122"/>
              </a:rPr>
              <a:t>3</a:t>
            </a:r>
            <a:endParaRPr lang="zh-CN" altLang="en-US" b="1" dirty="0">
              <a:solidFill>
                <a:srgbClr val="314865"/>
              </a:solidFill>
              <a:latin typeface="微软雅黑" pitchFamily="34" charset="-122"/>
              <a:ea typeface="微软雅黑" pitchFamily="34" charset="-122"/>
            </a:endParaRPr>
          </a:p>
        </p:txBody>
      </p:sp>
      <p:sp>
        <p:nvSpPr>
          <p:cNvPr id="14" name="右弧形箭头 13"/>
          <p:cNvSpPr/>
          <p:nvPr/>
        </p:nvSpPr>
        <p:spPr>
          <a:xfrm rot="9229339">
            <a:off x="3513760" y="2561714"/>
            <a:ext cx="453650" cy="853502"/>
          </a:xfrm>
          <a:prstGeom prst="curvedLeftArrow">
            <a:avLst/>
          </a:prstGeom>
          <a:solidFill>
            <a:srgbClr val="314865"/>
          </a:solidFill>
          <a:ln w="19050">
            <a:noFill/>
          </a:ln>
        </p:spPr>
        <p:txBody>
          <a:bodyPr vert="horz" wrap="square" lIns="82296" tIns="41148" rIns="82296" bIns="41148" numCol="1" anchor="t" anchorCtr="0" compatLnSpc="1">
            <a:prstTxWarp prst="textNoShape">
              <a:avLst/>
            </a:prstTxWarp>
          </a:bodyPr>
          <a:lstStyle/>
          <a:p>
            <a:endParaRPr lang="zh-CN" altLang="en-US" sz="1620" kern="0">
              <a:solidFill>
                <a:schemeClr val="bg2">
                  <a:lumMod val="10000"/>
                </a:schemeClr>
              </a:solidFill>
              <a:latin typeface="Calibri"/>
              <a:ea typeface="微软雅黑"/>
            </a:endParaRPr>
          </a:p>
        </p:txBody>
      </p:sp>
      <p:sp>
        <p:nvSpPr>
          <p:cNvPr id="15" name="TextBox 31"/>
          <p:cNvSpPr txBox="1"/>
          <p:nvPr/>
        </p:nvSpPr>
        <p:spPr>
          <a:xfrm>
            <a:off x="2382614" y="3023877"/>
            <a:ext cx="1219171" cy="313932"/>
          </a:xfrm>
          <a:prstGeom prst="rect">
            <a:avLst/>
          </a:prstGeom>
          <a:noFill/>
        </p:spPr>
        <p:txBody>
          <a:bodyPr wrap="square" rtlCol="0">
            <a:spAutoFit/>
          </a:bodyPr>
          <a:lstStyle/>
          <a:p>
            <a:pPr algn="ctr"/>
            <a:r>
              <a:rPr lang="zh-CN" altLang="en-US" sz="1440" b="1" dirty="0">
                <a:solidFill>
                  <a:schemeClr val="bg2">
                    <a:lumMod val="10000"/>
                  </a:schemeClr>
                </a:solidFill>
                <a:latin typeface="Broadway BT"/>
                <a:ea typeface="微软雅黑"/>
              </a:rPr>
              <a:t>补充性文字</a:t>
            </a:r>
          </a:p>
        </p:txBody>
      </p:sp>
      <p:cxnSp>
        <p:nvCxnSpPr>
          <p:cNvPr id="16" name="直接连接符 15"/>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8"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选题内容</a:t>
            </a:r>
          </a:p>
        </p:txBody>
      </p:sp>
    </p:spTree>
    <p:extLst>
      <p:ext uri="{BB962C8B-B14F-4D97-AF65-F5344CB8AC3E}">
        <p14:creationId xmlns:p14="http://schemas.microsoft.com/office/powerpoint/2010/main" val="3721239875"/>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14:bounceEnd="52000">
                                          <p:cBhvr additive="base">
                                            <p:cTn id="16" dur="500" fill="hold"/>
                                            <p:tgtEl>
                                              <p:spTgt spid="18"/>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3" presetClass="entr" presetSubtype="32"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strVal val="4*#ppt_w"/>
                                              </p:val>
                                            </p:tav>
                                            <p:tav tm="100000">
                                              <p:val>
                                                <p:strVal val="#ppt_w"/>
                                              </p:val>
                                            </p:tav>
                                          </p:tavLst>
                                        </p:anim>
                                        <p:anim calcmode="lin" valueType="num">
                                          <p:cBhvr>
                                            <p:cTn id="22" dur="500" fill="hold"/>
                                            <p:tgtEl>
                                              <p:spTgt spid="3"/>
                                            </p:tgtEl>
                                            <p:attrNameLst>
                                              <p:attrName>ppt_h</p:attrName>
                                            </p:attrNameLst>
                                          </p:cBhvr>
                                          <p:tavLst>
                                            <p:tav tm="0">
                                              <p:val>
                                                <p:strVal val="4*#ppt_h"/>
                                              </p:val>
                                            </p:tav>
                                            <p:tav tm="100000">
                                              <p:val>
                                                <p:strVal val="#ppt_h"/>
                                              </p:val>
                                            </p:tav>
                                          </p:tavLst>
                                        </p:anim>
                                      </p:childTnLst>
                                    </p:cTn>
                                  </p:par>
                                  <p:par>
                                    <p:cTn id="23" presetID="23" presetClass="entr" presetSubtype="32"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ppt_w"/>
                                              </p:val>
                                            </p:tav>
                                            <p:tav tm="100000">
                                              <p:val>
                                                <p:strVal val="#ppt_w"/>
                                              </p:val>
                                            </p:tav>
                                          </p:tavLst>
                                        </p:anim>
                                        <p:anim calcmode="lin" valueType="num">
                                          <p:cBhvr>
                                            <p:cTn id="26" dur="500" fill="hold"/>
                                            <p:tgtEl>
                                              <p:spTgt spid="2"/>
                                            </p:tgtEl>
                                            <p:attrNameLst>
                                              <p:attrName>ppt_h</p:attrName>
                                            </p:attrNameLst>
                                          </p:cBhvr>
                                          <p:tavLst>
                                            <p:tav tm="0">
                                              <p:val>
                                                <p:strVal val="4*#ppt_h"/>
                                              </p:val>
                                            </p:tav>
                                            <p:tav tm="100000">
                                              <p:val>
                                                <p:strVal val="#ppt_h"/>
                                              </p:val>
                                            </p:tav>
                                          </p:tavLst>
                                        </p:anim>
                                      </p:childTnLst>
                                    </p:cTn>
                                  </p:par>
                                  <p:par>
                                    <p:cTn id="27" presetID="23" presetClass="entr" presetSubtype="32" fill="hold" grpId="0" nodeType="withEffect">
                                      <p:stCondLst>
                                        <p:cond delay="500"/>
                                      </p:stCondLst>
                                      <p:childTnLst>
                                        <p:set>
                                          <p:cBhvr>
                                            <p:cTn id="28" dur="1" fill="hold">
                                              <p:stCondLst>
                                                <p:cond delay="0"/>
                                              </p:stCondLst>
                                            </p:cTn>
                                            <p:tgtEl>
                                              <p:spTgt spid="4"/>
                                            </p:tgtEl>
                                            <p:attrNameLst>
                                              <p:attrName>style.visibility</p:attrName>
                                            </p:attrNameLst>
                                          </p:cBhvr>
                                          <p:to>
                                            <p:strVal val="visible"/>
                                          </p:to>
                                        </p:set>
                                        <p:anim calcmode="lin" valueType="num">
                                          <p:cBhvr>
                                            <p:cTn id="29" dur="250" fill="hold"/>
                                            <p:tgtEl>
                                              <p:spTgt spid="4"/>
                                            </p:tgtEl>
                                            <p:attrNameLst>
                                              <p:attrName>ppt_w</p:attrName>
                                            </p:attrNameLst>
                                          </p:cBhvr>
                                          <p:tavLst>
                                            <p:tav tm="0">
                                              <p:val>
                                                <p:strVal val="4*#ppt_w"/>
                                              </p:val>
                                            </p:tav>
                                            <p:tav tm="100000">
                                              <p:val>
                                                <p:strVal val="#ppt_w"/>
                                              </p:val>
                                            </p:tav>
                                          </p:tavLst>
                                        </p:anim>
                                        <p:anim calcmode="lin" valueType="num">
                                          <p:cBhvr>
                                            <p:cTn id="30" dur="250" fill="hold"/>
                                            <p:tgtEl>
                                              <p:spTgt spid="4"/>
                                            </p:tgtEl>
                                            <p:attrNameLst>
                                              <p:attrName>ppt_h</p:attrName>
                                            </p:attrNameLst>
                                          </p:cBhvr>
                                          <p:tavLst>
                                            <p:tav tm="0">
                                              <p:val>
                                                <p:strVal val="4*#ppt_h"/>
                                              </p:val>
                                            </p:tav>
                                            <p:tav tm="100000">
                                              <p:val>
                                                <p:strVal val="#ppt_h"/>
                                              </p:val>
                                            </p:tav>
                                          </p:tavLst>
                                        </p:anim>
                                      </p:childTnLst>
                                    </p:cTn>
                                  </p:par>
                                </p:childTnLst>
                              </p:cTn>
                            </p:par>
                            <p:par>
                              <p:cTn id="31" fill="hold">
                                <p:stCondLst>
                                  <p:cond delay="1750"/>
                                </p:stCondLst>
                                <p:childTnLst>
                                  <p:par>
                                    <p:cTn id="32" presetID="49" presetClass="entr" presetSubtype="0" decel="10000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 calcmode="lin" valueType="num">
                                          <p:cBhvr>
                                            <p:cTn id="42" dur="500" fill="hold"/>
                                            <p:tgtEl>
                                              <p:spTgt spid="13"/>
                                            </p:tgtEl>
                                            <p:attrNameLst>
                                              <p:attrName>style.rotation</p:attrName>
                                            </p:attrNameLst>
                                          </p:cBhvr>
                                          <p:tavLst>
                                            <p:tav tm="0">
                                              <p:val>
                                                <p:fltVal val="360"/>
                                              </p:val>
                                            </p:tav>
                                            <p:tav tm="100000">
                                              <p:val>
                                                <p:fltVal val="0"/>
                                              </p:val>
                                            </p:tav>
                                          </p:tavLst>
                                        </p:anim>
                                        <p:animEffect transition="in" filter="fade">
                                          <p:cBhvr>
                                            <p:cTn id="43" dur="500"/>
                                            <p:tgtEl>
                                              <p:spTgt spid="13"/>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 calcmode="lin" valueType="num">
                                          <p:cBhvr>
                                            <p:cTn id="48" dur="500" fill="hold"/>
                                            <p:tgtEl>
                                              <p:spTgt spid="12"/>
                                            </p:tgtEl>
                                            <p:attrNameLst>
                                              <p:attrName>style.rotation</p:attrName>
                                            </p:attrNameLst>
                                          </p:cBhvr>
                                          <p:tavLst>
                                            <p:tav tm="0">
                                              <p:val>
                                                <p:fltVal val="360"/>
                                              </p:val>
                                            </p:tav>
                                            <p:tav tm="100000">
                                              <p:val>
                                                <p:fltVal val="0"/>
                                              </p:val>
                                            </p:tav>
                                          </p:tavLst>
                                        </p:anim>
                                        <p:animEffect transition="in" filter="fade">
                                          <p:cBhvr>
                                            <p:cTn id="49" dur="500"/>
                                            <p:tgtEl>
                                              <p:spTgt spid="12"/>
                                            </p:tgtEl>
                                          </p:cBhvr>
                                        </p:animEffect>
                                      </p:childTnLst>
                                    </p:cTn>
                                  </p:par>
                                </p:childTnLst>
                              </p:cTn>
                            </p:par>
                            <p:par>
                              <p:cTn id="50" fill="hold">
                                <p:stCondLst>
                                  <p:cond delay="2250"/>
                                </p:stCondLst>
                                <p:childTnLst>
                                  <p:par>
                                    <p:cTn id="51" presetID="22" presetClass="entr" presetSubtype="8"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1"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par>
                                    <p:cTn id="57" presetID="22" presetClass="entr" presetSubtype="2"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right)">
                                          <p:cBhvr>
                                            <p:cTn id="59" dur="500"/>
                                            <p:tgtEl>
                                              <p:spTgt spid="9"/>
                                            </p:tgtEl>
                                          </p:cBhvr>
                                        </p:animEffect>
                                      </p:childTnLst>
                                    </p:cTn>
                                  </p:par>
                                </p:childTnLst>
                              </p:cTn>
                            </p:par>
                            <p:par>
                              <p:cTn id="60" fill="hold">
                                <p:stCondLst>
                                  <p:cond delay="2750"/>
                                </p:stCondLst>
                                <p:childTnLst>
                                  <p:par>
                                    <p:cTn id="61" presetID="22" presetClass="entr" presetSubtype="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right)">
                                          <p:cBhvr>
                                            <p:cTn id="66" dur="500"/>
                                            <p:tgtEl>
                                              <p:spTgt spid="8"/>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right)">
                                          <p:cBhvr>
                                            <p:cTn id="69" dur="500"/>
                                            <p:tgtEl>
                                              <p:spTgt spid="6"/>
                                            </p:tgtEl>
                                          </p:cBhvr>
                                        </p:animEffect>
                                      </p:childTnLst>
                                    </p:cTn>
                                  </p:par>
                                </p:childTnLst>
                              </p:cTn>
                            </p:par>
                            <p:par>
                              <p:cTn id="70" fill="hold">
                                <p:stCondLst>
                                  <p:cond delay="3250"/>
                                </p:stCondLst>
                                <p:childTnLst>
                                  <p:par>
                                    <p:cTn id="71" presetID="22" presetClass="entr" presetSubtype="4"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00"/>
                                            <p:tgtEl>
                                              <p:spTgt spid="14"/>
                                            </p:tgtEl>
                                          </p:cBhvr>
                                        </p:animEffect>
                                      </p:childTnLst>
                                    </p:cTn>
                                  </p:par>
                                </p:childTnLst>
                              </p:cTn>
                            </p:par>
                            <p:par>
                              <p:cTn id="74" fill="hold">
                                <p:stCondLst>
                                  <p:cond delay="3750"/>
                                </p:stCondLst>
                                <p:childTnLst>
                                  <p:par>
                                    <p:cTn id="75" presetID="16" presetClass="entr" presetSubtype="37"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arn(outVertical)">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8" grpId="0"/>
          <p:bldP spid="10" grpId="0"/>
          <p:bldP spid="11" grpId="0"/>
          <p:bldP spid="12" grpId="0"/>
          <p:bldP spid="13" grpId="0"/>
          <p:bldP spid="14" grpId="0" animBg="1"/>
          <p:bldP spid="15"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3" presetClass="entr" presetSubtype="32"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strVal val="4*#ppt_w"/>
                                              </p:val>
                                            </p:tav>
                                            <p:tav tm="100000">
                                              <p:val>
                                                <p:strVal val="#ppt_w"/>
                                              </p:val>
                                            </p:tav>
                                          </p:tavLst>
                                        </p:anim>
                                        <p:anim calcmode="lin" valueType="num">
                                          <p:cBhvr>
                                            <p:cTn id="22" dur="500" fill="hold"/>
                                            <p:tgtEl>
                                              <p:spTgt spid="3"/>
                                            </p:tgtEl>
                                            <p:attrNameLst>
                                              <p:attrName>ppt_h</p:attrName>
                                            </p:attrNameLst>
                                          </p:cBhvr>
                                          <p:tavLst>
                                            <p:tav tm="0">
                                              <p:val>
                                                <p:strVal val="4*#ppt_h"/>
                                              </p:val>
                                            </p:tav>
                                            <p:tav tm="100000">
                                              <p:val>
                                                <p:strVal val="#ppt_h"/>
                                              </p:val>
                                            </p:tav>
                                          </p:tavLst>
                                        </p:anim>
                                      </p:childTnLst>
                                    </p:cTn>
                                  </p:par>
                                  <p:par>
                                    <p:cTn id="23" presetID="23" presetClass="entr" presetSubtype="32" fill="hold" grpId="0" nodeType="withEffect">
                                      <p:stCondLst>
                                        <p:cond delay="25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4*#ppt_w"/>
                                              </p:val>
                                            </p:tav>
                                            <p:tav tm="100000">
                                              <p:val>
                                                <p:strVal val="#ppt_w"/>
                                              </p:val>
                                            </p:tav>
                                          </p:tavLst>
                                        </p:anim>
                                        <p:anim calcmode="lin" valueType="num">
                                          <p:cBhvr>
                                            <p:cTn id="26" dur="500" fill="hold"/>
                                            <p:tgtEl>
                                              <p:spTgt spid="2"/>
                                            </p:tgtEl>
                                            <p:attrNameLst>
                                              <p:attrName>ppt_h</p:attrName>
                                            </p:attrNameLst>
                                          </p:cBhvr>
                                          <p:tavLst>
                                            <p:tav tm="0">
                                              <p:val>
                                                <p:strVal val="4*#ppt_h"/>
                                              </p:val>
                                            </p:tav>
                                            <p:tav tm="100000">
                                              <p:val>
                                                <p:strVal val="#ppt_h"/>
                                              </p:val>
                                            </p:tav>
                                          </p:tavLst>
                                        </p:anim>
                                      </p:childTnLst>
                                    </p:cTn>
                                  </p:par>
                                  <p:par>
                                    <p:cTn id="27" presetID="23" presetClass="entr" presetSubtype="32" fill="hold" grpId="0" nodeType="withEffect">
                                      <p:stCondLst>
                                        <p:cond delay="500"/>
                                      </p:stCondLst>
                                      <p:childTnLst>
                                        <p:set>
                                          <p:cBhvr>
                                            <p:cTn id="28" dur="1" fill="hold">
                                              <p:stCondLst>
                                                <p:cond delay="0"/>
                                              </p:stCondLst>
                                            </p:cTn>
                                            <p:tgtEl>
                                              <p:spTgt spid="4"/>
                                            </p:tgtEl>
                                            <p:attrNameLst>
                                              <p:attrName>style.visibility</p:attrName>
                                            </p:attrNameLst>
                                          </p:cBhvr>
                                          <p:to>
                                            <p:strVal val="visible"/>
                                          </p:to>
                                        </p:set>
                                        <p:anim calcmode="lin" valueType="num">
                                          <p:cBhvr>
                                            <p:cTn id="29" dur="250" fill="hold"/>
                                            <p:tgtEl>
                                              <p:spTgt spid="4"/>
                                            </p:tgtEl>
                                            <p:attrNameLst>
                                              <p:attrName>ppt_w</p:attrName>
                                            </p:attrNameLst>
                                          </p:cBhvr>
                                          <p:tavLst>
                                            <p:tav tm="0">
                                              <p:val>
                                                <p:strVal val="4*#ppt_w"/>
                                              </p:val>
                                            </p:tav>
                                            <p:tav tm="100000">
                                              <p:val>
                                                <p:strVal val="#ppt_w"/>
                                              </p:val>
                                            </p:tav>
                                          </p:tavLst>
                                        </p:anim>
                                        <p:anim calcmode="lin" valueType="num">
                                          <p:cBhvr>
                                            <p:cTn id="30" dur="250" fill="hold"/>
                                            <p:tgtEl>
                                              <p:spTgt spid="4"/>
                                            </p:tgtEl>
                                            <p:attrNameLst>
                                              <p:attrName>ppt_h</p:attrName>
                                            </p:attrNameLst>
                                          </p:cBhvr>
                                          <p:tavLst>
                                            <p:tav tm="0">
                                              <p:val>
                                                <p:strVal val="4*#ppt_h"/>
                                              </p:val>
                                            </p:tav>
                                            <p:tav tm="100000">
                                              <p:val>
                                                <p:strVal val="#ppt_h"/>
                                              </p:val>
                                            </p:tav>
                                          </p:tavLst>
                                        </p:anim>
                                      </p:childTnLst>
                                    </p:cTn>
                                  </p:par>
                                </p:childTnLst>
                              </p:cTn>
                            </p:par>
                            <p:par>
                              <p:cTn id="31" fill="hold">
                                <p:stCondLst>
                                  <p:cond delay="1750"/>
                                </p:stCondLst>
                                <p:childTnLst>
                                  <p:par>
                                    <p:cTn id="32" presetID="49" presetClass="entr" presetSubtype="0" decel="10000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 calcmode="lin" valueType="num">
                                          <p:cBhvr>
                                            <p:cTn id="42" dur="500" fill="hold"/>
                                            <p:tgtEl>
                                              <p:spTgt spid="13"/>
                                            </p:tgtEl>
                                            <p:attrNameLst>
                                              <p:attrName>style.rotation</p:attrName>
                                            </p:attrNameLst>
                                          </p:cBhvr>
                                          <p:tavLst>
                                            <p:tav tm="0">
                                              <p:val>
                                                <p:fltVal val="360"/>
                                              </p:val>
                                            </p:tav>
                                            <p:tav tm="100000">
                                              <p:val>
                                                <p:fltVal val="0"/>
                                              </p:val>
                                            </p:tav>
                                          </p:tavLst>
                                        </p:anim>
                                        <p:animEffect transition="in" filter="fade">
                                          <p:cBhvr>
                                            <p:cTn id="43" dur="500"/>
                                            <p:tgtEl>
                                              <p:spTgt spid="13"/>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 calcmode="lin" valueType="num">
                                          <p:cBhvr>
                                            <p:cTn id="48" dur="500" fill="hold"/>
                                            <p:tgtEl>
                                              <p:spTgt spid="12"/>
                                            </p:tgtEl>
                                            <p:attrNameLst>
                                              <p:attrName>style.rotation</p:attrName>
                                            </p:attrNameLst>
                                          </p:cBhvr>
                                          <p:tavLst>
                                            <p:tav tm="0">
                                              <p:val>
                                                <p:fltVal val="360"/>
                                              </p:val>
                                            </p:tav>
                                            <p:tav tm="100000">
                                              <p:val>
                                                <p:fltVal val="0"/>
                                              </p:val>
                                            </p:tav>
                                          </p:tavLst>
                                        </p:anim>
                                        <p:animEffect transition="in" filter="fade">
                                          <p:cBhvr>
                                            <p:cTn id="49" dur="500"/>
                                            <p:tgtEl>
                                              <p:spTgt spid="12"/>
                                            </p:tgtEl>
                                          </p:cBhvr>
                                        </p:animEffect>
                                      </p:childTnLst>
                                    </p:cTn>
                                  </p:par>
                                </p:childTnLst>
                              </p:cTn>
                            </p:par>
                            <p:par>
                              <p:cTn id="50" fill="hold">
                                <p:stCondLst>
                                  <p:cond delay="2250"/>
                                </p:stCondLst>
                                <p:childTnLst>
                                  <p:par>
                                    <p:cTn id="51" presetID="22" presetClass="entr" presetSubtype="8"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1"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par>
                                    <p:cTn id="57" presetID="22" presetClass="entr" presetSubtype="2"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right)">
                                          <p:cBhvr>
                                            <p:cTn id="59" dur="500"/>
                                            <p:tgtEl>
                                              <p:spTgt spid="9"/>
                                            </p:tgtEl>
                                          </p:cBhvr>
                                        </p:animEffect>
                                      </p:childTnLst>
                                    </p:cTn>
                                  </p:par>
                                </p:childTnLst>
                              </p:cTn>
                            </p:par>
                            <p:par>
                              <p:cTn id="60" fill="hold">
                                <p:stCondLst>
                                  <p:cond delay="2750"/>
                                </p:stCondLst>
                                <p:childTnLst>
                                  <p:par>
                                    <p:cTn id="61" presetID="22" presetClass="entr" presetSubtype="2"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right)">
                                          <p:cBhvr>
                                            <p:cTn id="63" dur="500"/>
                                            <p:tgtEl>
                                              <p:spTgt spid="10"/>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right)">
                                          <p:cBhvr>
                                            <p:cTn id="66" dur="500"/>
                                            <p:tgtEl>
                                              <p:spTgt spid="8"/>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right)">
                                          <p:cBhvr>
                                            <p:cTn id="69" dur="500"/>
                                            <p:tgtEl>
                                              <p:spTgt spid="6"/>
                                            </p:tgtEl>
                                          </p:cBhvr>
                                        </p:animEffect>
                                      </p:childTnLst>
                                    </p:cTn>
                                  </p:par>
                                </p:childTnLst>
                              </p:cTn>
                            </p:par>
                            <p:par>
                              <p:cTn id="70" fill="hold">
                                <p:stCondLst>
                                  <p:cond delay="3250"/>
                                </p:stCondLst>
                                <p:childTnLst>
                                  <p:par>
                                    <p:cTn id="71" presetID="22" presetClass="entr" presetSubtype="4"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00"/>
                                            <p:tgtEl>
                                              <p:spTgt spid="14"/>
                                            </p:tgtEl>
                                          </p:cBhvr>
                                        </p:animEffect>
                                      </p:childTnLst>
                                    </p:cTn>
                                  </p:par>
                                </p:childTnLst>
                              </p:cTn>
                            </p:par>
                            <p:par>
                              <p:cTn id="74" fill="hold">
                                <p:stCondLst>
                                  <p:cond delay="3750"/>
                                </p:stCondLst>
                                <p:childTnLst>
                                  <p:par>
                                    <p:cTn id="75" presetID="16" presetClass="entr" presetSubtype="37"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arn(outVertical)">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P spid="8" grpId="0"/>
          <p:bldP spid="10" grpId="0"/>
          <p:bldP spid="11" grpId="0"/>
          <p:bldP spid="12" grpId="0"/>
          <p:bldP spid="13" grpId="0"/>
          <p:bldP spid="14" grpId="0" animBg="1"/>
          <p:bldP spid="15" grpId="0"/>
          <p:bldP spid="18" grpId="0"/>
        </p:bldLst>
      </p:timing>
    </mc:Fallback>
  </mc:AlternateContent>
  <p:extLst>
    <p:ext uri="{E180D4A7-C9FB-4DFB-919C-405C955672EB}">
      <p14:showEvtLst xmlns:p14="http://schemas.microsoft.com/office/powerpoint/2010/main">
        <p14:playEvt time="0" objId="2"/>
        <p14:stopEvt time="6949"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3</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790898" y="2127371"/>
            <a:ext cx="5319211" cy="1015663"/>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研究思路与分析方法</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
        <p:nvSpPr>
          <p:cNvPr id="12" name="TextBox 11"/>
          <p:cNvSpPr txBox="1"/>
          <p:nvPr/>
        </p:nvSpPr>
        <p:spPr>
          <a:xfrm>
            <a:off x="978331" y="4655164"/>
            <a:ext cx="1224136" cy="123111"/>
          </a:xfrm>
          <a:prstGeom prst="rect">
            <a:avLst/>
          </a:prstGeom>
          <a:noFill/>
        </p:spPr>
        <p:txBody>
          <a:bodyPr wrap="square" rtlCol="0">
            <a:spAutoFit/>
          </a:bodyPr>
          <a:lstStyle/>
          <a:p>
            <a:pPr defTabSz="914400">
              <a:lnSpc>
                <a:spcPct val="200000"/>
              </a:lnSpc>
            </a:pPr>
            <a:r>
              <a:rPr lang="en-US" altLang="zh-CN" sz="100" dirty="0">
                <a:solidFill>
                  <a:schemeClr val="bg1"/>
                </a:solidFill>
                <a:latin typeface="微软雅黑" panose="020B0503020204020204" pitchFamily="34" charset="-122"/>
                <a:ea typeface="微软雅黑" panose="020B0503020204020204" pitchFamily="34" charset="-122"/>
              </a:rPr>
              <a:t>PPT</a:t>
            </a:r>
            <a:r>
              <a:rPr lang="zh-CN" altLang="en-US" sz="100" dirty="0">
                <a:solidFill>
                  <a:schemeClr val="bg1"/>
                </a:solidFill>
                <a:latin typeface="微软雅黑" panose="020B0503020204020204" pitchFamily="34" charset="-122"/>
                <a:ea typeface="微软雅黑" panose="020B0503020204020204" pitchFamily="34" charset="-122"/>
              </a:rPr>
              <a:t>下载 </a:t>
            </a:r>
            <a:r>
              <a:rPr lang="en-US" altLang="zh-CN" sz="100" dirty="0">
                <a:solidFill>
                  <a:schemeClr val="bg1"/>
                </a:solidFill>
                <a:latin typeface="微软雅黑" panose="020B0503020204020204" pitchFamily="34" charset="-122"/>
                <a:ea typeface="微软雅黑" panose="020B0503020204020204" pitchFamily="34" charset="-122"/>
              </a:rPr>
              <a:t>http://www.1ppt.com/xiazai/</a:t>
            </a:r>
          </a:p>
        </p:txBody>
      </p:sp>
    </p:spTree>
    <p:extLst>
      <p:ext uri="{BB962C8B-B14F-4D97-AF65-F5344CB8AC3E}">
        <p14:creationId xmlns:p14="http://schemas.microsoft.com/office/powerpoint/2010/main" val="87938654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849638" y="782196"/>
            <a:ext cx="1024639" cy="338554"/>
          </a:xfrm>
          <a:prstGeom prst="rect">
            <a:avLst/>
          </a:prstGeom>
          <a:noFill/>
        </p:spPr>
        <p:txBody>
          <a:bodyPr wrap="none" rtlCol="0">
            <a:spAutoFit/>
          </a:bodyPr>
          <a:lstStyle/>
          <a:p>
            <a:r>
              <a:rPr lang="zh-CN" altLang="en-US" sz="1600" b="1" dirty="0">
                <a:solidFill>
                  <a:srgbClr val="314865"/>
                </a:solidFill>
                <a:ea typeface="微软雅黑" pitchFamily="34" charset="-122"/>
              </a:rPr>
              <a:t>添加标题</a:t>
            </a:r>
          </a:p>
        </p:txBody>
      </p:sp>
      <p:sp>
        <p:nvSpPr>
          <p:cNvPr id="35" name="TextBox 34"/>
          <p:cNvSpPr txBox="1"/>
          <p:nvPr/>
        </p:nvSpPr>
        <p:spPr>
          <a:xfrm>
            <a:off x="3849638" y="1317610"/>
            <a:ext cx="4314001" cy="523220"/>
          </a:xfrm>
          <a:prstGeom prst="rect">
            <a:avLst/>
          </a:prstGeom>
          <a:noFill/>
        </p:spPr>
        <p:txBody>
          <a:bodyPr wrap="none" rtlCol="0">
            <a:spAutoFit/>
          </a:bodyPr>
          <a:lstStyle/>
          <a:p>
            <a:r>
              <a:rPr lang="zh-CN" altLang="en-US" sz="1400" dirty="0">
                <a:latin typeface="+mj-ea"/>
                <a:ea typeface="+mj-ea"/>
              </a:rPr>
              <a:t>单击此处添加文本，单击此处添加文本，单击此处添</a:t>
            </a:r>
            <a:endParaRPr lang="en-US" altLang="zh-CN" sz="1400" dirty="0">
              <a:latin typeface="+mj-ea"/>
              <a:ea typeface="+mj-ea"/>
            </a:endParaRPr>
          </a:p>
          <a:p>
            <a:r>
              <a:rPr lang="zh-CN" altLang="en-US" sz="1400" dirty="0">
                <a:latin typeface="+mj-ea"/>
                <a:ea typeface="+mj-ea"/>
              </a:rPr>
              <a:t>加文本，单击此处添加文本，单击此处添加文本。</a:t>
            </a:r>
          </a:p>
        </p:txBody>
      </p:sp>
      <p:sp>
        <p:nvSpPr>
          <p:cNvPr id="36" name="矩形 35"/>
          <p:cNvSpPr/>
          <p:nvPr/>
        </p:nvSpPr>
        <p:spPr>
          <a:xfrm>
            <a:off x="3849638" y="1192758"/>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37" name="TextBox 36"/>
          <p:cNvSpPr txBox="1"/>
          <p:nvPr/>
        </p:nvSpPr>
        <p:spPr>
          <a:xfrm>
            <a:off x="3849638" y="2006332"/>
            <a:ext cx="1024639" cy="338554"/>
          </a:xfrm>
          <a:prstGeom prst="rect">
            <a:avLst/>
          </a:prstGeom>
          <a:noFill/>
        </p:spPr>
        <p:txBody>
          <a:bodyPr wrap="none" rtlCol="0">
            <a:spAutoFit/>
          </a:bodyPr>
          <a:lstStyle/>
          <a:p>
            <a:r>
              <a:rPr lang="zh-CN" altLang="en-US" sz="1600" b="1" dirty="0">
                <a:solidFill>
                  <a:srgbClr val="314865"/>
                </a:solidFill>
                <a:ea typeface="微软雅黑" pitchFamily="34" charset="-122"/>
              </a:rPr>
              <a:t>添加标题</a:t>
            </a:r>
          </a:p>
        </p:txBody>
      </p:sp>
      <p:sp>
        <p:nvSpPr>
          <p:cNvPr id="38" name="TextBox 37"/>
          <p:cNvSpPr txBox="1"/>
          <p:nvPr/>
        </p:nvSpPr>
        <p:spPr>
          <a:xfrm>
            <a:off x="3849638" y="2541746"/>
            <a:ext cx="4314001" cy="523220"/>
          </a:xfrm>
          <a:prstGeom prst="rect">
            <a:avLst/>
          </a:prstGeom>
          <a:noFill/>
        </p:spPr>
        <p:txBody>
          <a:bodyPr wrap="none" rtlCol="0">
            <a:spAutoFit/>
          </a:bodyPr>
          <a:lstStyle/>
          <a:p>
            <a:r>
              <a:rPr lang="zh-CN" altLang="en-US" sz="1400" dirty="0">
                <a:ea typeface="微软雅黑" pitchFamily="34" charset="-122"/>
              </a:rPr>
              <a:t>单击此处添加文本，单击此处添加文本，单击此处添</a:t>
            </a:r>
            <a:endParaRPr lang="en-US" altLang="zh-CN" sz="1400" dirty="0">
              <a:ea typeface="微软雅黑" pitchFamily="34" charset="-122"/>
            </a:endParaRPr>
          </a:p>
          <a:p>
            <a:r>
              <a:rPr lang="zh-CN" altLang="en-US" sz="1400" dirty="0">
                <a:ea typeface="微软雅黑" pitchFamily="34" charset="-122"/>
              </a:rPr>
              <a:t>加文本，单击此处添加文本，单击此处添加文本。</a:t>
            </a:r>
          </a:p>
        </p:txBody>
      </p:sp>
      <p:sp>
        <p:nvSpPr>
          <p:cNvPr id="39" name="矩形 38"/>
          <p:cNvSpPr/>
          <p:nvPr/>
        </p:nvSpPr>
        <p:spPr>
          <a:xfrm>
            <a:off x="3849638" y="2416894"/>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40" name="TextBox 39"/>
          <p:cNvSpPr txBox="1"/>
          <p:nvPr/>
        </p:nvSpPr>
        <p:spPr>
          <a:xfrm>
            <a:off x="3849638" y="3302476"/>
            <a:ext cx="1024639" cy="338554"/>
          </a:xfrm>
          <a:prstGeom prst="rect">
            <a:avLst/>
          </a:prstGeom>
          <a:noFill/>
        </p:spPr>
        <p:txBody>
          <a:bodyPr wrap="none" rtlCol="0">
            <a:spAutoFit/>
          </a:bodyPr>
          <a:lstStyle/>
          <a:p>
            <a:r>
              <a:rPr lang="zh-CN" altLang="en-US" sz="1600" b="1" dirty="0">
                <a:solidFill>
                  <a:srgbClr val="314865"/>
                </a:solidFill>
                <a:ea typeface="微软雅黑" pitchFamily="34" charset="-122"/>
              </a:rPr>
              <a:t>添加标题</a:t>
            </a:r>
          </a:p>
        </p:txBody>
      </p:sp>
      <p:sp>
        <p:nvSpPr>
          <p:cNvPr id="41" name="TextBox 40"/>
          <p:cNvSpPr txBox="1"/>
          <p:nvPr/>
        </p:nvSpPr>
        <p:spPr>
          <a:xfrm>
            <a:off x="3849638" y="3837890"/>
            <a:ext cx="4314001" cy="523220"/>
          </a:xfrm>
          <a:prstGeom prst="rect">
            <a:avLst/>
          </a:prstGeom>
          <a:noFill/>
        </p:spPr>
        <p:txBody>
          <a:bodyPr wrap="none" rtlCol="0">
            <a:spAutoFit/>
          </a:bodyPr>
          <a:lstStyle/>
          <a:p>
            <a:r>
              <a:rPr lang="zh-CN" altLang="en-US" sz="1400" dirty="0">
                <a:ea typeface="微软雅黑" pitchFamily="34" charset="-122"/>
              </a:rPr>
              <a:t>单击此处添加文本，单击此处添加文本，单击此处添</a:t>
            </a:r>
            <a:endParaRPr lang="en-US" altLang="zh-CN" sz="1400" dirty="0">
              <a:ea typeface="微软雅黑" pitchFamily="34" charset="-122"/>
            </a:endParaRPr>
          </a:p>
          <a:p>
            <a:r>
              <a:rPr lang="zh-CN" altLang="en-US" sz="1400" dirty="0">
                <a:ea typeface="微软雅黑" pitchFamily="34" charset="-122"/>
              </a:rPr>
              <a:t>加文本，单击此处添加文本，单击此处添加文本。</a:t>
            </a:r>
          </a:p>
        </p:txBody>
      </p:sp>
      <p:sp>
        <p:nvSpPr>
          <p:cNvPr id="42" name="矩形 41"/>
          <p:cNvSpPr/>
          <p:nvPr/>
        </p:nvSpPr>
        <p:spPr>
          <a:xfrm>
            <a:off x="3849638" y="3713038"/>
            <a:ext cx="4337099" cy="45719"/>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pic>
        <p:nvPicPr>
          <p:cNvPr id="4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21826" y="932180"/>
            <a:ext cx="1877393" cy="2486858"/>
          </a:xfrm>
          <a:prstGeom prst="rect">
            <a:avLst/>
          </a:prstGeom>
          <a:solidFill>
            <a:srgbClr val="0071C1"/>
          </a:solidFill>
          <a:ln>
            <a:noFill/>
          </a:ln>
        </p:spPr>
      </p:pic>
      <p:cxnSp>
        <p:nvCxnSpPr>
          <p:cNvPr id="25" name="直接连接符 24"/>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7"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研究思路</a:t>
            </a:r>
          </a:p>
        </p:txBody>
      </p:sp>
    </p:spTree>
    <p:extLst>
      <p:ext uri="{BB962C8B-B14F-4D97-AF65-F5344CB8AC3E}">
        <p14:creationId xmlns:p14="http://schemas.microsoft.com/office/powerpoint/2010/main" val="317671296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14:bounceEnd="52000">
                                          <p:cBhvr additive="base">
                                            <p:cTn id="16" dur="500" fill="hold"/>
                                            <p:tgtEl>
                                              <p:spTgt spid="27"/>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0-#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5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1+#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1+#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2700"/>
                                </p:stCondLst>
                                <p:childTnLst>
                                  <p:par>
                                    <p:cTn id="37" presetID="12" presetClass="entr" presetSubtype="4"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up)">
                                          <p:cBhvr>
                                            <p:cTn id="40" dur="500"/>
                                            <p:tgtEl>
                                              <p:spTgt spid="34"/>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down)">
                                          <p:cBhvr>
                                            <p:cTn id="44" dur="500"/>
                                            <p:tgtEl>
                                              <p:spTgt spid="35"/>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ppt_y</p:attrName>
                                            </p:attrNameLst>
                                          </p:cBhvr>
                                          <p:tavLst>
                                            <p:tav tm="0">
                                              <p:val>
                                                <p:strVal val="#ppt_y+#ppt_h*1.125000"/>
                                              </p:val>
                                            </p:tav>
                                            <p:tav tm="100000">
                                              <p:val>
                                                <p:strVal val="#ppt_y"/>
                                              </p:val>
                                            </p:tav>
                                          </p:tavLst>
                                        </p:anim>
                                        <p:animEffect transition="in" filter="wipe(up)">
                                          <p:cBhvr>
                                            <p:cTn id="48" dur="500"/>
                                            <p:tgtEl>
                                              <p:spTgt spid="37"/>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p:tgtEl>
                                              <p:spTgt spid="38"/>
                                            </p:tgtEl>
                                            <p:attrNameLst>
                                              <p:attrName>ppt_y</p:attrName>
                                            </p:attrNameLst>
                                          </p:cBhvr>
                                          <p:tavLst>
                                            <p:tav tm="0">
                                              <p:val>
                                                <p:strVal val="#ppt_y-#ppt_h*1.125000"/>
                                              </p:val>
                                            </p:tav>
                                            <p:tav tm="100000">
                                              <p:val>
                                                <p:strVal val="#ppt_y"/>
                                              </p:val>
                                            </p:tav>
                                          </p:tavLst>
                                        </p:anim>
                                        <p:animEffect transition="in" filter="wipe(down)">
                                          <p:cBhvr>
                                            <p:cTn id="52" dur="500"/>
                                            <p:tgtEl>
                                              <p:spTgt spid="38"/>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p:tgtEl>
                                              <p:spTgt spid="41"/>
                                            </p:tgtEl>
                                            <p:attrNameLst>
                                              <p:attrName>ppt_y</p:attrName>
                                            </p:attrNameLst>
                                          </p:cBhvr>
                                          <p:tavLst>
                                            <p:tav tm="0">
                                              <p:val>
                                                <p:strVal val="#ppt_y-#ppt_h*1.125000"/>
                                              </p:val>
                                            </p:tav>
                                            <p:tav tm="100000">
                                              <p:val>
                                                <p:strVal val="#ppt_y"/>
                                              </p:val>
                                            </p:tav>
                                          </p:tavLst>
                                        </p:anim>
                                        <p:animEffect transition="in" filter="wipe(down)">
                                          <p:cBhvr>
                                            <p:cTn id="56" dur="500"/>
                                            <p:tgtEl>
                                              <p:spTgt spid="41"/>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p:tgtEl>
                                              <p:spTgt spid="40"/>
                                            </p:tgtEl>
                                            <p:attrNameLst>
                                              <p:attrName>ppt_y</p:attrName>
                                            </p:attrNameLst>
                                          </p:cBhvr>
                                          <p:tavLst>
                                            <p:tav tm="0">
                                              <p:val>
                                                <p:strVal val="#ppt_y+#ppt_h*1.125000"/>
                                              </p:val>
                                            </p:tav>
                                            <p:tav tm="100000">
                                              <p:val>
                                                <p:strVal val="#ppt_y"/>
                                              </p:val>
                                            </p:tav>
                                          </p:tavLst>
                                        </p:anim>
                                        <p:animEffect transition="in" filter="wipe(up)">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p:bldP spid="38" grpId="0"/>
          <p:bldP spid="39" grpId="0" animBg="1"/>
          <p:bldP spid="40" grpId="0"/>
          <p:bldP spid="41" grpId="0"/>
          <p:bldP spid="42" grpId="0" animBg="1"/>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1+#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0-#ppt_w/2"/>
                                              </p:val>
                                            </p:tav>
                                            <p:tav tm="100000">
                                              <p:val>
                                                <p:strVal val="#ppt_x"/>
                                              </p:val>
                                            </p:tav>
                                          </p:tavLst>
                                        </p:anim>
                                        <p:anim calcmode="lin" valueType="num">
                                          <p:cBhvr additive="base">
                                            <p:cTn id="22" dur="500" fill="hold"/>
                                            <p:tgtEl>
                                              <p:spTgt spid="44"/>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500"/>
                                      </p:stCondLst>
                                      <p:childTnLst>
                                        <p:set>
                                          <p:cBhvr>
                                            <p:cTn id="29" dur="1" fill="hold">
                                              <p:stCondLst>
                                                <p:cond delay="0"/>
                                              </p:stCondLst>
                                            </p:cTn>
                                            <p:tgtEl>
                                              <p:spTgt spid="39"/>
                                            </p:tgtEl>
                                            <p:attrNameLst>
                                              <p:attrName>style.visibility</p:attrName>
                                            </p:attrNameLst>
                                          </p:cBhvr>
                                          <p:to>
                                            <p:strVal val="visible"/>
                                          </p:to>
                                        </p:set>
                                        <p:anim calcmode="lin" valueType="num">
                                          <p:cBhvr additive="base">
                                            <p:cTn id="30" dur="500" fill="hold"/>
                                            <p:tgtEl>
                                              <p:spTgt spid="39"/>
                                            </p:tgtEl>
                                            <p:attrNameLst>
                                              <p:attrName>ppt_x</p:attrName>
                                            </p:attrNameLst>
                                          </p:cBhvr>
                                          <p:tavLst>
                                            <p:tav tm="0">
                                              <p:val>
                                                <p:strVal val="1+#ppt_w/2"/>
                                              </p:val>
                                            </p:tav>
                                            <p:tav tm="100000">
                                              <p:val>
                                                <p:strVal val="#ppt_x"/>
                                              </p:val>
                                            </p:tav>
                                          </p:tavLst>
                                        </p:anim>
                                        <p:anim calcmode="lin" valueType="num">
                                          <p:cBhvr additive="base">
                                            <p:cTn id="31" dur="500" fill="hold"/>
                                            <p:tgtEl>
                                              <p:spTgt spid="39"/>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0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1+#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2700"/>
                                </p:stCondLst>
                                <p:childTnLst>
                                  <p:par>
                                    <p:cTn id="37" presetID="12" presetClass="entr" presetSubtype="4"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up)">
                                          <p:cBhvr>
                                            <p:cTn id="40" dur="500"/>
                                            <p:tgtEl>
                                              <p:spTgt spid="34"/>
                                            </p:tgtEl>
                                          </p:cBhvr>
                                        </p:animEffect>
                                      </p:childTnLst>
                                    </p:cTn>
                                  </p:par>
                                  <p:par>
                                    <p:cTn id="41" presetID="12" presetClass="entr" presetSubtype="1"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p:tgtEl>
                                              <p:spTgt spid="35"/>
                                            </p:tgtEl>
                                            <p:attrNameLst>
                                              <p:attrName>ppt_y</p:attrName>
                                            </p:attrNameLst>
                                          </p:cBhvr>
                                          <p:tavLst>
                                            <p:tav tm="0">
                                              <p:val>
                                                <p:strVal val="#ppt_y-#ppt_h*1.125000"/>
                                              </p:val>
                                            </p:tav>
                                            <p:tav tm="100000">
                                              <p:val>
                                                <p:strVal val="#ppt_y"/>
                                              </p:val>
                                            </p:tav>
                                          </p:tavLst>
                                        </p:anim>
                                        <p:animEffect transition="in" filter="wipe(down)">
                                          <p:cBhvr>
                                            <p:cTn id="44" dur="500"/>
                                            <p:tgtEl>
                                              <p:spTgt spid="35"/>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ppt_y</p:attrName>
                                            </p:attrNameLst>
                                          </p:cBhvr>
                                          <p:tavLst>
                                            <p:tav tm="0">
                                              <p:val>
                                                <p:strVal val="#ppt_y+#ppt_h*1.125000"/>
                                              </p:val>
                                            </p:tav>
                                            <p:tav tm="100000">
                                              <p:val>
                                                <p:strVal val="#ppt_y"/>
                                              </p:val>
                                            </p:tav>
                                          </p:tavLst>
                                        </p:anim>
                                        <p:animEffect transition="in" filter="wipe(up)">
                                          <p:cBhvr>
                                            <p:cTn id="48" dur="500"/>
                                            <p:tgtEl>
                                              <p:spTgt spid="37"/>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p:tgtEl>
                                              <p:spTgt spid="38"/>
                                            </p:tgtEl>
                                            <p:attrNameLst>
                                              <p:attrName>ppt_y</p:attrName>
                                            </p:attrNameLst>
                                          </p:cBhvr>
                                          <p:tavLst>
                                            <p:tav tm="0">
                                              <p:val>
                                                <p:strVal val="#ppt_y-#ppt_h*1.125000"/>
                                              </p:val>
                                            </p:tav>
                                            <p:tav tm="100000">
                                              <p:val>
                                                <p:strVal val="#ppt_y"/>
                                              </p:val>
                                            </p:tav>
                                          </p:tavLst>
                                        </p:anim>
                                        <p:animEffect transition="in" filter="wipe(down)">
                                          <p:cBhvr>
                                            <p:cTn id="52" dur="500"/>
                                            <p:tgtEl>
                                              <p:spTgt spid="38"/>
                                            </p:tgtEl>
                                          </p:cBhvr>
                                        </p:animEffect>
                                      </p:childTnLst>
                                    </p:cTn>
                                  </p:par>
                                  <p:par>
                                    <p:cTn id="53" presetID="12" presetClass="entr" presetSubtype="1"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p:tgtEl>
                                              <p:spTgt spid="41"/>
                                            </p:tgtEl>
                                            <p:attrNameLst>
                                              <p:attrName>ppt_y</p:attrName>
                                            </p:attrNameLst>
                                          </p:cBhvr>
                                          <p:tavLst>
                                            <p:tav tm="0">
                                              <p:val>
                                                <p:strVal val="#ppt_y-#ppt_h*1.125000"/>
                                              </p:val>
                                            </p:tav>
                                            <p:tav tm="100000">
                                              <p:val>
                                                <p:strVal val="#ppt_y"/>
                                              </p:val>
                                            </p:tav>
                                          </p:tavLst>
                                        </p:anim>
                                        <p:animEffect transition="in" filter="wipe(down)">
                                          <p:cBhvr>
                                            <p:cTn id="56" dur="500"/>
                                            <p:tgtEl>
                                              <p:spTgt spid="41"/>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p:tgtEl>
                                              <p:spTgt spid="40"/>
                                            </p:tgtEl>
                                            <p:attrNameLst>
                                              <p:attrName>ppt_y</p:attrName>
                                            </p:attrNameLst>
                                          </p:cBhvr>
                                          <p:tavLst>
                                            <p:tav tm="0">
                                              <p:val>
                                                <p:strVal val="#ppt_y+#ppt_h*1.125000"/>
                                              </p:val>
                                            </p:tav>
                                            <p:tav tm="100000">
                                              <p:val>
                                                <p:strVal val="#ppt_y"/>
                                              </p:val>
                                            </p:tav>
                                          </p:tavLst>
                                        </p:anim>
                                        <p:animEffect transition="in" filter="wipe(up)">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animBg="1"/>
          <p:bldP spid="37" grpId="0"/>
          <p:bldP spid="38" grpId="0"/>
          <p:bldP spid="39" grpId="0" animBg="1"/>
          <p:bldP spid="40" grpId="0"/>
          <p:bldP spid="41" grpId="0"/>
          <p:bldP spid="42" grpId="0" animBg="1"/>
          <p:bldP spid="27" grpId="0"/>
        </p:bldLst>
      </p:timing>
    </mc:Fallback>
  </mc:AlternateContent>
  <p:extLst>
    <p:ext uri="{E180D4A7-C9FB-4DFB-919C-405C955672EB}">
      <p14:showEvtLst xmlns:p14="http://schemas.microsoft.com/office/powerpoint/2010/main">
        <p14:playEvt time="0" objId="2"/>
        <p14:stopEvt time="4622"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2333751" y="1193060"/>
            <a:ext cx="1933575" cy="1296590"/>
            <a:chOff x="2033718" y="1221601"/>
            <a:chExt cx="1933575" cy="1296590"/>
          </a:xfrm>
        </p:grpSpPr>
        <p:sp>
          <p:nvSpPr>
            <p:cNvPr id="2" name="AutoShape 3"/>
            <p:cNvSpPr>
              <a:spLocks noChangeArrowheads="1"/>
            </p:cNvSpPr>
            <p:nvPr/>
          </p:nvSpPr>
          <p:spPr bwMode="auto">
            <a:xfrm rot="5400000">
              <a:off x="2352211" y="903108"/>
              <a:ext cx="1296590" cy="1933575"/>
            </a:xfrm>
            <a:prstGeom prst="upArrowCallout">
              <a:avLst>
                <a:gd name="adj1" fmla="val 33824"/>
                <a:gd name="adj2" fmla="val 25000"/>
                <a:gd name="adj3" fmla="val 20477"/>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14" name="文本框 13"/>
            <p:cNvSpPr txBox="1"/>
            <p:nvPr/>
          </p:nvSpPr>
          <p:spPr>
            <a:xfrm>
              <a:off x="2033718" y="1338972"/>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5" name="文本框 14"/>
            <p:cNvSpPr txBox="1"/>
            <p:nvPr/>
          </p:nvSpPr>
          <p:spPr>
            <a:xfrm>
              <a:off x="2033718" y="1579490"/>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6" name="文本框 15"/>
            <p:cNvSpPr txBox="1"/>
            <p:nvPr/>
          </p:nvSpPr>
          <p:spPr>
            <a:xfrm>
              <a:off x="2033718" y="1841355"/>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7" name="文本框 16"/>
            <p:cNvSpPr txBox="1"/>
            <p:nvPr/>
          </p:nvSpPr>
          <p:spPr>
            <a:xfrm>
              <a:off x="2033718" y="2078727"/>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grpSp>
      <p:grpSp>
        <p:nvGrpSpPr>
          <p:cNvPr id="37" name="组合 36"/>
          <p:cNvGrpSpPr/>
          <p:nvPr/>
        </p:nvGrpSpPr>
        <p:grpSpPr>
          <a:xfrm>
            <a:off x="5628210" y="1193060"/>
            <a:ext cx="2155810" cy="1296590"/>
            <a:chOff x="5328177" y="1221601"/>
            <a:chExt cx="2155810" cy="1296590"/>
          </a:xfrm>
        </p:grpSpPr>
        <p:sp>
          <p:nvSpPr>
            <p:cNvPr id="4" name="AutoShape 5"/>
            <p:cNvSpPr>
              <a:spLocks noChangeArrowheads="1"/>
            </p:cNvSpPr>
            <p:nvPr/>
          </p:nvSpPr>
          <p:spPr bwMode="auto">
            <a:xfrm rot="16200000">
              <a:off x="5652028" y="897750"/>
              <a:ext cx="1296590" cy="1944291"/>
            </a:xfrm>
            <a:prstGeom prst="upArrowCallout">
              <a:avLst>
                <a:gd name="adj1" fmla="val 33824"/>
                <a:gd name="adj2" fmla="val 25000"/>
                <a:gd name="adj3" fmla="val 20591"/>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18" name="文本框 17"/>
            <p:cNvSpPr txBox="1"/>
            <p:nvPr/>
          </p:nvSpPr>
          <p:spPr>
            <a:xfrm>
              <a:off x="5598114" y="1338972"/>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19" name="文本框 18"/>
            <p:cNvSpPr txBox="1"/>
            <p:nvPr/>
          </p:nvSpPr>
          <p:spPr>
            <a:xfrm>
              <a:off x="5598114" y="1579490"/>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20" name="文本框 19"/>
            <p:cNvSpPr txBox="1"/>
            <p:nvPr/>
          </p:nvSpPr>
          <p:spPr>
            <a:xfrm>
              <a:off x="5598114" y="1841355"/>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21" name="文本框 20"/>
            <p:cNvSpPr txBox="1"/>
            <p:nvPr/>
          </p:nvSpPr>
          <p:spPr>
            <a:xfrm>
              <a:off x="5598114" y="2078727"/>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grpSp>
      <p:grpSp>
        <p:nvGrpSpPr>
          <p:cNvPr id="35" name="组合 34"/>
          <p:cNvGrpSpPr/>
          <p:nvPr/>
        </p:nvGrpSpPr>
        <p:grpSpPr>
          <a:xfrm>
            <a:off x="4278042" y="1193059"/>
            <a:ext cx="2131534" cy="1512094"/>
            <a:chOff x="3978009" y="1221600"/>
            <a:chExt cx="2131534" cy="1512094"/>
          </a:xfrm>
        </p:grpSpPr>
        <p:sp>
          <p:nvSpPr>
            <p:cNvPr id="3" name="AutoShape 4"/>
            <p:cNvSpPr>
              <a:spLocks noChangeArrowheads="1"/>
            </p:cNvSpPr>
            <p:nvPr/>
          </p:nvSpPr>
          <p:spPr bwMode="auto">
            <a:xfrm rot="10800000">
              <a:off x="3978009" y="1221600"/>
              <a:ext cx="1322785" cy="1512094"/>
            </a:xfrm>
            <a:prstGeom prst="upArrowCallout">
              <a:avLst>
                <a:gd name="adj1" fmla="val 33824"/>
                <a:gd name="adj2" fmla="val 25000"/>
                <a:gd name="adj3" fmla="val 15697"/>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22" name="文本框 21"/>
            <p:cNvSpPr txBox="1"/>
            <p:nvPr/>
          </p:nvSpPr>
          <p:spPr>
            <a:xfrm>
              <a:off x="4223670" y="1455479"/>
              <a:ext cx="1885873" cy="923330"/>
            </a:xfrm>
            <a:prstGeom prst="rect">
              <a:avLst/>
            </a:prstGeom>
            <a:noFill/>
          </p:spPr>
          <p:txBody>
            <a:bodyPr wrap="square" rtlCol="0">
              <a:spAutoFit/>
            </a:bodyPr>
            <a:lstStyle/>
            <a:p>
              <a:r>
                <a:rPr lang="zh-CN" altLang="en-US" sz="2700" dirty="0">
                  <a:solidFill>
                    <a:schemeClr val="bg1"/>
                  </a:solidFill>
                  <a:latin typeface="+mj-ea"/>
                  <a:ea typeface="+mj-ea"/>
                </a:rPr>
                <a:t>添加</a:t>
              </a:r>
              <a:endParaRPr lang="en-US" altLang="zh-CN" sz="2700" dirty="0">
                <a:solidFill>
                  <a:schemeClr val="bg1"/>
                </a:solidFill>
                <a:latin typeface="+mj-ea"/>
                <a:ea typeface="+mj-ea"/>
              </a:endParaRPr>
            </a:p>
            <a:p>
              <a:r>
                <a:rPr lang="zh-CN" altLang="en-US" sz="2700" dirty="0">
                  <a:solidFill>
                    <a:schemeClr val="bg1"/>
                  </a:solidFill>
                  <a:latin typeface="+mj-ea"/>
                  <a:ea typeface="+mj-ea"/>
                </a:rPr>
                <a:t>文字</a:t>
              </a:r>
            </a:p>
          </p:txBody>
        </p:sp>
      </p:grpSp>
      <p:grpSp>
        <p:nvGrpSpPr>
          <p:cNvPr id="38" name="组合 37"/>
          <p:cNvGrpSpPr/>
          <p:nvPr/>
        </p:nvGrpSpPr>
        <p:grpSpPr>
          <a:xfrm>
            <a:off x="2333750" y="2934074"/>
            <a:ext cx="5394320" cy="418493"/>
            <a:chOff x="2033717" y="2962615"/>
            <a:chExt cx="5394320" cy="418493"/>
          </a:xfrm>
        </p:grpSpPr>
        <p:grpSp>
          <p:nvGrpSpPr>
            <p:cNvPr id="5" name="Group 11"/>
            <p:cNvGrpSpPr>
              <a:grpSpLocks/>
            </p:cNvGrpSpPr>
            <p:nvPr/>
          </p:nvGrpSpPr>
          <p:grpSpPr bwMode="auto">
            <a:xfrm>
              <a:off x="2033717" y="2962615"/>
              <a:ext cx="5232797" cy="418493"/>
              <a:chOff x="0" y="0"/>
              <a:chExt cx="4354" cy="809"/>
            </a:xfrm>
            <a:solidFill>
              <a:srgbClr val="2B2E30"/>
            </a:solidFill>
          </p:grpSpPr>
          <p:sp>
            <p:nvSpPr>
              <p:cNvPr id="6" name="Rectangle 12"/>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rgbClr val="646464"/>
                  </a:solidFill>
                  <a:latin typeface="+mj-ea"/>
                  <a:ea typeface="+mj-ea"/>
                </a:endParaRPr>
              </a:p>
            </p:txBody>
          </p:sp>
          <p:sp>
            <p:nvSpPr>
              <p:cNvPr id="7" name="Line 13"/>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rgbClr val="646464"/>
                  </a:solidFill>
                  <a:latin typeface="+mj-ea"/>
                  <a:ea typeface="+mj-ea"/>
                </a:endParaRPr>
              </a:p>
            </p:txBody>
          </p:sp>
        </p:grpSp>
        <p:sp>
          <p:nvSpPr>
            <p:cNvPr id="23" name="文本框 22"/>
            <p:cNvSpPr txBox="1"/>
            <p:nvPr/>
          </p:nvSpPr>
          <p:spPr>
            <a:xfrm>
              <a:off x="2092136" y="3046305"/>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4" name="文本框 23"/>
            <p:cNvSpPr txBox="1"/>
            <p:nvPr/>
          </p:nvSpPr>
          <p:spPr>
            <a:xfrm>
              <a:off x="3805167" y="304550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5" name="文本框 24"/>
            <p:cNvSpPr txBox="1"/>
            <p:nvPr/>
          </p:nvSpPr>
          <p:spPr>
            <a:xfrm>
              <a:off x="5542164" y="3044163"/>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grpSp>
        <p:nvGrpSpPr>
          <p:cNvPr id="39" name="组合 38"/>
          <p:cNvGrpSpPr/>
          <p:nvPr/>
        </p:nvGrpSpPr>
        <p:grpSpPr>
          <a:xfrm>
            <a:off x="2339704" y="3447233"/>
            <a:ext cx="5383955" cy="418493"/>
            <a:chOff x="2039671" y="3475774"/>
            <a:chExt cx="5383955" cy="418493"/>
          </a:xfrm>
        </p:grpSpPr>
        <p:grpSp>
          <p:nvGrpSpPr>
            <p:cNvPr id="8" name="Group 15"/>
            <p:cNvGrpSpPr>
              <a:grpSpLocks/>
            </p:cNvGrpSpPr>
            <p:nvPr/>
          </p:nvGrpSpPr>
          <p:grpSpPr bwMode="auto">
            <a:xfrm>
              <a:off x="2039671" y="3475774"/>
              <a:ext cx="5232797" cy="418493"/>
              <a:chOff x="0" y="0"/>
              <a:chExt cx="4354" cy="809"/>
            </a:xfrm>
            <a:solidFill>
              <a:srgbClr val="2B2E30"/>
            </a:solidFill>
          </p:grpSpPr>
          <p:sp>
            <p:nvSpPr>
              <p:cNvPr id="9"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10" name="Line 17"/>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26" name="文本框 25"/>
            <p:cNvSpPr txBox="1"/>
            <p:nvPr/>
          </p:nvSpPr>
          <p:spPr>
            <a:xfrm>
              <a:off x="2087724" y="355611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7" name="文本框 26"/>
            <p:cNvSpPr txBox="1"/>
            <p:nvPr/>
          </p:nvSpPr>
          <p:spPr>
            <a:xfrm>
              <a:off x="3800755" y="3555321"/>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28" name="文本框 27"/>
            <p:cNvSpPr txBox="1"/>
            <p:nvPr/>
          </p:nvSpPr>
          <p:spPr>
            <a:xfrm>
              <a:off x="5537753" y="3553976"/>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grpSp>
        <p:nvGrpSpPr>
          <p:cNvPr id="40" name="组合 39"/>
          <p:cNvGrpSpPr/>
          <p:nvPr/>
        </p:nvGrpSpPr>
        <p:grpSpPr>
          <a:xfrm>
            <a:off x="2339704" y="3959357"/>
            <a:ext cx="5383955" cy="418493"/>
            <a:chOff x="2039671" y="3987898"/>
            <a:chExt cx="5383955" cy="418493"/>
          </a:xfrm>
        </p:grpSpPr>
        <p:grpSp>
          <p:nvGrpSpPr>
            <p:cNvPr id="11" name="Group 15"/>
            <p:cNvGrpSpPr>
              <a:grpSpLocks/>
            </p:cNvGrpSpPr>
            <p:nvPr/>
          </p:nvGrpSpPr>
          <p:grpSpPr bwMode="auto">
            <a:xfrm>
              <a:off x="2039671" y="3987898"/>
              <a:ext cx="5232797" cy="418493"/>
              <a:chOff x="0" y="0"/>
              <a:chExt cx="4354" cy="809"/>
            </a:xfrm>
            <a:solidFill>
              <a:srgbClr val="2B2E30"/>
            </a:solidFill>
          </p:grpSpPr>
          <p:sp>
            <p:nvSpPr>
              <p:cNvPr id="12"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13" name="Line 17"/>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29" name="文本框 28"/>
            <p:cNvSpPr txBox="1"/>
            <p:nvPr/>
          </p:nvSpPr>
          <p:spPr>
            <a:xfrm>
              <a:off x="2087724" y="4061400"/>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30" name="文本框 29"/>
            <p:cNvSpPr txBox="1"/>
            <p:nvPr/>
          </p:nvSpPr>
          <p:spPr>
            <a:xfrm>
              <a:off x="3800755" y="4060604"/>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31" name="文本框 30"/>
            <p:cNvSpPr txBox="1"/>
            <p:nvPr/>
          </p:nvSpPr>
          <p:spPr>
            <a:xfrm>
              <a:off x="5537753" y="405925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研究思路</a:t>
            </a:r>
          </a:p>
        </p:txBody>
      </p:sp>
    </p:spTree>
    <p:extLst>
      <p:ext uri="{BB962C8B-B14F-4D97-AF65-F5344CB8AC3E}">
        <p14:creationId xmlns:p14="http://schemas.microsoft.com/office/powerpoint/2010/main" val="60962950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1000" fill="hold"/>
                                            <p:tgtEl>
                                              <p:spTgt spid="35"/>
                                            </p:tgtEl>
                                            <p:attrNameLst>
                                              <p:attrName>ppt_w</p:attrName>
                                            </p:attrNameLst>
                                          </p:cBhvr>
                                          <p:tavLst>
                                            <p:tav tm="0">
                                              <p:val>
                                                <p:fltVal val="0"/>
                                              </p:val>
                                            </p:tav>
                                            <p:tav tm="100000">
                                              <p:val>
                                                <p:strVal val="#ppt_w"/>
                                              </p:val>
                                            </p:tav>
                                          </p:tavLst>
                                        </p:anim>
                                        <p:anim calcmode="lin" valueType="num">
                                          <p:cBhvr>
                                            <p:cTn id="22" dur="1000" fill="hold"/>
                                            <p:tgtEl>
                                              <p:spTgt spid="35"/>
                                            </p:tgtEl>
                                            <p:attrNameLst>
                                              <p:attrName>ppt_h</p:attrName>
                                            </p:attrNameLst>
                                          </p:cBhvr>
                                          <p:tavLst>
                                            <p:tav tm="0">
                                              <p:val>
                                                <p:fltVal val="0"/>
                                              </p:val>
                                            </p:tav>
                                            <p:tav tm="100000">
                                              <p:val>
                                                <p:strVal val="#ppt_h"/>
                                              </p:val>
                                            </p:tav>
                                          </p:tavLst>
                                        </p:anim>
                                        <p:anim calcmode="lin" valueType="num">
                                          <p:cBhvr>
                                            <p:cTn id="23" dur="1000" fill="hold"/>
                                            <p:tgtEl>
                                              <p:spTgt spid="35"/>
                                            </p:tgtEl>
                                            <p:attrNameLst>
                                              <p:attrName>style.rotation</p:attrName>
                                            </p:attrNameLst>
                                          </p:cBhvr>
                                          <p:tavLst>
                                            <p:tav tm="0">
                                              <p:val>
                                                <p:fltVal val="90"/>
                                              </p:val>
                                            </p:tav>
                                            <p:tav tm="100000">
                                              <p:val>
                                                <p:fltVal val="0"/>
                                              </p:val>
                                            </p:tav>
                                          </p:tavLst>
                                        </p:anim>
                                        <p:animEffect transition="in" filter="fade">
                                          <p:cBhvr>
                                            <p:cTn id="24" dur="1000"/>
                                            <p:tgtEl>
                                              <p:spTgt spid="35"/>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right)">
                                          <p:cBhvr>
                                            <p:cTn id="28" dur="500"/>
                                            <p:tgtEl>
                                              <p:spTgt spid="3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ppt_x"/>
                                              </p:val>
                                            </p:tav>
                                            <p:tav tm="100000">
                                              <p:val>
                                                <p:strVal val="#ppt_x"/>
                                              </p:val>
                                            </p:tav>
                                          </p:tavLst>
                                        </p:anim>
                                        <p:anim calcmode="lin" valueType="num">
                                          <p:cBhvr additive="base">
                                            <p:cTn id="4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1000" fill="hold"/>
                                            <p:tgtEl>
                                              <p:spTgt spid="35"/>
                                            </p:tgtEl>
                                            <p:attrNameLst>
                                              <p:attrName>ppt_w</p:attrName>
                                            </p:attrNameLst>
                                          </p:cBhvr>
                                          <p:tavLst>
                                            <p:tav tm="0">
                                              <p:val>
                                                <p:fltVal val="0"/>
                                              </p:val>
                                            </p:tav>
                                            <p:tav tm="100000">
                                              <p:val>
                                                <p:strVal val="#ppt_w"/>
                                              </p:val>
                                            </p:tav>
                                          </p:tavLst>
                                        </p:anim>
                                        <p:anim calcmode="lin" valueType="num">
                                          <p:cBhvr>
                                            <p:cTn id="22" dur="1000" fill="hold"/>
                                            <p:tgtEl>
                                              <p:spTgt spid="35"/>
                                            </p:tgtEl>
                                            <p:attrNameLst>
                                              <p:attrName>ppt_h</p:attrName>
                                            </p:attrNameLst>
                                          </p:cBhvr>
                                          <p:tavLst>
                                            <p:tav tm="0">
                                              <p:val>
                                                <p:fltVal val="0"/>
                                              </p:val>
                                            </p:tav>
                                            <p:tav tm="100000">
                                              <p:val>
                                                <p:strVal val="#ppt_h"/>
                                              </p:val>
                                            </p:tav>
                                          </p:tavLst>
                                        </p:anim>
                                        <p:anim calcmode="lin" valueType="num">
                                          <p:cBhvr>
                                            <p:cTn id="23" dur="1000" fill="hold"/>
                                            <p:tgtEl>
                                              <p:spTgt spid="35"/>
                                            </p:tgtEl>
                                            <p:attrNameLst>
                                              <p:attrName>style.rotation</p:attrName>
                                            </p:attrNameLst>
                                          </p:cBhvr>
                                          <p:tavLst>
                                            <p:tav tm="0">
                                              <p:val>
                                                <p:fltVal val="90"/>
                                              </p:val>
                                            </p:tav>
                                            <p:tav tm="100000">
                                              <p:val>
                                                <p:fltVal val="0"/>
                                              </p:val>
                                            </p:tav>
                                          </p:tavLst>
                                        </p:anim>
                                        <p:animEffect transition="in" filter="fade">
                                          <p:cBhvr>
                                            <p:cTn id="24" dur="1000"/>
                                            <p:tgtEl>
                                              <p:spTgt spid="35"/>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right)">
                                          <p:cBhvr>
                                            <p:cTn id="28" dur="500"/>
                                            <p:tgtEl>
                                              <p:spTgt spid="3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additive="base">
                                            <p:cTn id="36" dur="500" fill="hold"/>
                                            <p:tgtEl>
                                              <p:spTgt spid="38"/>
                                            </p:tgtEl>
                                            <p:attrNameLst>
                                              <p:attrName>ppt_x</p:attrName>
                                            </p:attrNameLst>
                                          </p:cBhvr>
                                          <p:tavLst>
                                            <p:tav tm="0">
                                              <p:val>
                                                <p:strVal val="#ppt_x"/>
                                              </p:val>
                                            </p:tav>
                                            <p:tav tm="100000">
                                              <p:val>
                                                <p:strVal val="#ppt_x"/>
                                              </p:val>
                                            </p:tav>
                                          </p:tavLst>
                                        </p:anim>
                                        <p:anim calcmode="lin" valueType="num">
                                          <p:cBhvr additive="base">
                                            <p:cTn id="37" dur="500" fill="hold"/>
                                            <p:tgtEl>
                                              <p:spTgt spid="3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ppt_x"/>
                                              </p:val>
                                            </p:tav>
                                            <p:tav tm="100000">
                                              <p:val>
                                                <p:strVal val="#ppt_x"/>
                                              </p:val>
                                            </p:tav>
                                          </p:tavLst>
                                        </p:anim>
                                        <p:anim calcmode="lin" valueType="num">
                                          <p:cBhvr additive="base">
                                            <p:cTn id="42" dur="500" fill="hold"/>
                                            <p:tgtEl>
                                              <p:spTgt spid="3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ppt_x"/>
                                              </p:val>
                                            </p:tav>
                                            <p:tav tm="100000">
                                              <p:val>
                                                <p:strVal val="#ppt_x"/>
                                              </p:val>
                                            </p:tav>
                                          </p:tavLst>
                                        </p:anim>
                                        <p:anim calcmode="lin" valueType="num">
                                          <p:cBhvr additive="base">
                                            <p:cTn id="4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Fallback>
  </mc:AlternateContent>
  <p:extLst>
    <p:ext uri="{E180D4A7-C9FB-4DFB-919C-405C955672EB}">
      <p14:showEvtLst xmlns:p14="http://schemas.microsoft.com/office/powerpoint/2010/main">
        <p14:playEvt time="0" objId="2"/>
        <p14:stopEvt time="5447" objId="2"/>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56336" y="1144219"/>
            <a:ext cx="3307556" cy="3014599"/>
          </a:xfrm>
          <a:prstGeom prst="rect">
            <a:avLst/>
          </a:prstGeom>
          <a:noFill/>
        </p:spPr>
      </p:sp>
      <p:sp>
        <p:nvSpPr>
          <p:cNvPr id="4" name="任意多边形 3"/>
          <p:cNvSpPr/>
          <p:nvPr/>
        </p:nvSpPr>
        <p:spPr>
          <a:xfrm>
            <a:off x="2793378" y="1097909"/>
            <a:ext cx="1047591" cy="954803"/>
          </a:xfrm>
          <a:custGeom>
            <a:avLst/>
            <a:gdLst>
              <a:gd name="connsiteX0" fmla="*/ 0 w 1303267"/>
              <a:gd name="connsiteY0" fmla="*/ 989517 h 989517"/>
              <a:gd name="connsiteX1" fmla="*/ 651634 w 1303267"/>
              <a:gd name="connsiteY1" fmla="*/ 0 h 989517"/>
              <a:gd name="connsiteX2" fmla="*/ 651634 w 1303267"/>
              <a:gd name="connsiteY2" fmla="*/ 0 h 989517"/>
              <a:gd name="connsiteX3" fmla="*/ 1303267 w 1303267"/>
              <a:gd name="connsiteY3" fmla="*/ 989517 h 989517"/>
              <a:gd name="connsiteX4" fmla="*/ 0 w 1303267"/>
              <a:gd name="connsiteY4" fmla="*/ 989517 h 989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267" h="989517">
                <a:moveTo>
                  <a:pt x="0" y="989517"/>
                </a:moveTo>
                <a:lnTo>
                  <a:pt x="651634" y="0"/>
                </a:lnTo>
                <a:lnTo>
                  <a:pt x="651634" y="0"/>
                </a:lnTo>
                <a:lnTo>
                  <a:pt x="1303267" y="989517"/>
                </a:lnTo>
                <a:lnTo>
                  <a:pt x="0" y="989517"/>
                </a:lnTo>
                <a:close/>
              </a:path>
            </a:pathLst>
          </a:custGeom>
          <a:solidFill>
            <a:srgbClr val="314865"/>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altLang="zh-CN" sz="1200" b="1" kern="1200" dirty="0">
              <a:solidFill>
                <a:schemeClr val="bg1"/>
              </a:solidFill>
              <a:latin typeface="+mj-ea"/>
              <a:ea typeface="+mj-ea"/>
              <a:cs typeface="Arial" pitchFamily="34" charset="0"/>
            </a:endParaRPr>
          </a:p>
          <a:p>
            <a:pPr lvl="0" algn="ctr" defTabSz="533400">
              <a:lnSpc>
                <a:spcPct val="90000"/>
              </a:lnSpc>
              <a:spcBef>
                <a:spcPct val="0"/>
              </a:spcBef>
              <a:spcAft>
                <a:spcPct val="35000"/>
              </a:spcAft>
            </a:pPr>
            <a:endParaRPr lang="en-US" altLang="zh-CN" sz="1200" b="1" dirty="0">
              <a:solidFill>
                <a:schemeClr val="bg1"/>
              </a:solidFill>
              <a:latin typeface="+mj-ea"/>
              <a:ea typeface="+mj-ea"/>
              <a:cs typeface="Arial" pitchFamily="34" charset="0"/>
            </a:endParaRPr>
          </a:p>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sp>
        <p:nvSpPr>
          <p:cNvPr id="5" name="任意多边形 4"/>
          <p:cNvSpPr/>
          <p:nvPr/>
        </p:nvSpPr>
        <p:spPr>
          <a:xfrm>
            <a:off x="2416718" y="2067386"/>
            <a:ext cx="1800912" cy="686598"/>
          </a:xfrm>
          <a:custGeom>
            <a:avLst/>
            <a:gdLst>
              <a:gd name="connsiteX0" fmla="*/ 0 w 2240444"/>
              <a:gd name="connsiteY0" fmla="*/ 711560 h 711560"/>
              <a:gd name="connsiteX1" fmla="*/ 468591 w 2240444"/>
              <a:gd name="connsiteY1" fmla="*/ 0 h 711560"/>
              <a:gd name="connsiteX2" fmla="*/ 1771853 w 2240444"/>
              <a:gd name="connsiteY2" fmla="*/ 0 h 711560"/>
              <a:gd name="connsiteX3" fmla="*/ 2240444 w 2240444"/>
              <a:gd name="connsiteY3" fmla="*/ 711560 h 711560"/>
              <a:gd name="connsiteX4" fmla="*/ 0 w 2240444"/>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0444" h="711560">
                <a:moveTo>
                  <a:pt x="0" y="711560"/>
                </a:moveTo>
                <a:lnTo>
                  <a:pt x="468591" y="0"/>
                </a:lnTo>
                <a:lnTo>
                  <a:pt x="1771853" y="0"/>
                </a:lnTo>
                <a:lnTo>
                  <a:pt x="2240444" y="711560"/>
                </a:lnTo>
                <a:lnTo>
                  <a:pt x="0" y="711560"/>
                </a:lnTo>
                <a:close/>
              </a:path>
            </a:pathLst>
          </a:custGeom>
          <a:solidFill>
            <a:srgbClr val="C00000"/>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407318" tIns="15240" rIns="407317"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sp>
        <p:nvSpPr>
          <p:cNvPr id="6" name="任意多边形 5"/>
          <p:cNvSpPr/>
          <p:nvPr/>
        </p:nvSpPr>
        <p:spPr>
          <a:xfrm>
            <a:off x="2040057" y="2768830"/>
            <a:ext cx="2554234" cy="686598"/>
          </a:xfrm>
          <a:custGeom>
            <a:avLst/>
            <a:gdLst>
              <a:gd name="connsiteX0" fmla="*/ 0 w 3177622"/>
              <a:gd name="connsiteY0" fmla="*/ 711560 h 711560"/>
              <a:gd name="connsiteX1" fmla="*/ 468591 w 3177622"/>
              <a:gd name="connsiteY1" fmla="*/ 0 h 711560"/>
              <a:gd name="connsiteX2" fmla="*/ 2709031 w 3177622"/>
              <a:gd name="connsiteY2" fmla="*/ 0 h 711560"/>
              <a:gd name="connsiteX3" fmla="*/ 3177622 w 3177622"/>
              <a:gd name="connsiteY3" fmla="*/ 711560 h 711560"/>
              <a:gd name="connsiteX4" fmla="*/ 0 w 3177622"/>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622" h="711560">
                <a:moveTo>
                  <a:pt x="0" y="711560"/>
                </a:moveTo>
                <a:lnTo>
                  <a:pt x="468591" y="0"/>
                </a:lnTo>
                <a:lnTo>
                  <a:pt x="2709031" y="0"/>
                </a:lnTo>
                <a:lnTo>
                  <a:pt x="3177622" y="711560"/>
                </a:lnTo>
                <a:lnTo>
                  <a:pt x="0" y="711560"/>
                </a:lnTo>
                <a:close/>
              </a:path>
            </a:pathLst>
          </a:custGeom>
          <a:solidFill>
            <a:srgbClr val="314865"/>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324" tIns="15240" rIns="571324"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sp>
        <p:nvSpPr>
          <p:cNvPr id="7" name="任意多边形 6"/>
          <p:cNvSpPr/>
          <p:nvPr/>
        </p:nvSpPr>
        <p:spPr>
          <a:xfrm>
            <a:off x="1656336" y="3472220"/>
            <a:ext cx="3307556" cy="686598"/>
          </a:xfrm>
          <a:custGeom>
            <a:avLst/>
            <a:gdLst>
              <a:gd name="connsiteX0" fmla="*/ 0 w 4114800"/>
              <a:gd name="connsiteY0" fmla="*/ 711560 h 711560"/>
              <a:gd name="connsiteX1" fmla="*/ 468591 w 4114800"/>
              <a:gd name="connsiteY1" fmla="*/ 0 h 711560"/>
              <a:gd name="connsiteX2" fmla="*/ 3646209 w 4114800"/>
              <a:gd name="connsiteY2" fmla="*/ 0 h 711560"/>
              <a:gd name="connsiteX3" fmla="*/ 4114800 w 4114800"/>
              <a:gd name="connsiteY3" fmla="*/ 711560 h 711560"/>
              <a:gd name="connsiteX4" fmla="*/ 0 w 4114800"/>
              <a:gd name="connsiteY4" fmla="*/ 711560 h 7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711560">
                <a:moveTo>
                  <a:pt x="0" y="711560"/>
                </a:moveTo>
                <a:lnTo>
                  <a:pt x="468591" y="0"/>
                </a:lnTo>
                <a:lnTo>
                  <a:pt x="3646209" y="0"/>
                </a:lnTo>
                <a:lnTo>
                  <a:pt x="4114800" y="711560"/>
                </a:lnTo>
                <a:lnTo>
                  <a:pt x="0" y="711560"/>
                </a:lnTo>
                <a:close/>
              </a:path>
            </a:pathLst>
          </a:custGeom>
          <a:solidFill>
            <a:srgbClr val="FFC000"/>
          </a:solidFill>
          <a:ln w="25400" cap="flat" cmpd="sng" algn="ctr">
            <a:solidFill>
              <a:sysClr val="window" lastClr="FFFFFF">
                <a:lumMod val="9500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735329" tIns="15240" rIns="735331" bIns="15240" numCol="1" spcCol="1270" anchor="ctr" anchorCtr="0">
            <a:noAutofit/>
          </a:bodyPr>
          <a:lstStyle/>
          <a:p>
            <a:pPr lvl="0" algn="ctr" defTabSz="533400">
              <a:lnSpc>
                <a:spcPct val="90000"/>
              </a:lnSpc>
              <a:spcBef>
                <a:spcPct val="0"/>
              </a:spcBef>
              <a:spcAft>
                <a:spcPct val="35000"/>
              </a:spcAft>
            </a:pPr>
            <a:r>
              <a:rPr lang="zh-CN" altLang="en-US" sz="1200" b="1" kern="1200" dirty="0">
                <a:solidFill>
                  <a:schemeClr val="bg1"/>
                </a:solidFill>
                <a:latin typeface="+mj-ea"/>
                <a:ea typeface="+mj-ea"/>
                <a:cs typeface="Arial" pitchFamily="34" charset="0"/>
              </a:rPr>
              <a:t>添加文本</a:t>
            </a:r>
            <a:endParaRPr lang="en-JM" sz="1200" b="1" kern="1200" dirty="0">
              <a:solidFill>
                <a:schemeClr val="bg1"/>
              </a:solidFill>
              <a:latin typeface="+mj-ea"/>
              <a:ea typeface="+mj-ea"/>
              <a:cs typeface="Arial" pitchFamily="34" charset="0"/>
            </a:endParaRPr>
          </a:p>
        </p:txBody>
      </p:sp>
      <p:grpSp>
        <p:nvGrpSpPr>
          <p:cNvPr id="45" name="组合 44"/>
          <p:cNvGrpSpPr/>
          <p:nvPr/>
        </p:nvGrpSpPr>
        <p:grpSpPr>
          <a:xfrm>
            <a:off x="5287529" y="1189790"/>
            <a:ext cx="3183478" cy="475167"/>
            <a:chOff x="4932040" y="1169183"/>
            <a:chExt cx="3960440" cy="492443"/>
          </a:xfrm>
        </p:grpSpPr>
        <p:sp>
          <p:nvSpPr>
            <p:cNvPr id="38" name="Content Placeholder 9"/>
            <p:cNvSpPr txBox="1">
              <a:spLocks/>
            </p:cNvSpPr>
            <p:nvPr/>
          </p:nvSpPr>
          <p:spPr>
            <a:xfrm>
              <a:off x="4932040" y="1235977"/>
              <a:ext cx="609600" cy="365760"/>
            </a:xfrm>
            <a:prstGeom prst="rect">
              <a:avLst/>
            </a:prstGeom>
            <a:solidFill>
              <a:srgbClr val="314865"/>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28" name="矩形 27"/>
            <p:cNvSpPr/>
            <p:nvPr/>
          </p:nvSpPr>
          <p:spPr>
            <a:xfrm>
              <a:off x="5624395" y="1169183"/>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300" dirty="0">
                  <a:solidFill>
                    <a:sysClr val="windowText" lastClr="000000">
                      <a:lumMod val="85000"/>
                      <a:lumOff val="15000"/>
                    </a:sysClr>
                  </a:solidFill>
                  <a:ea typeface="微软雅黑" pitchFamily="34" charset="-122"/>
                </a:rPr>
                <a:t>文本，单击此处添加文本，单击此处添加文本，单击此处添加文本。</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46" name="组合 45"/>
          <p:cNvGrpSpPr/>
          <p:nvPr/>
        </p:nvGrpSpPr>
        <p:grpSpPr>
          <a:xfrm>
            <a:off x="5287529" y="2031441"/>
            <a:ext cx="3183478" cy="475167"/>
            <a:chOff x="4932040" y="2010834"/>
            <a:chExt cx="3960440" cy="492443"/>
          </a:xfrm>
        </p:grpSpPr>
        <p:sp>
          <p:nvSpPr>
            <p:cNvPr id="39" name="Content Placeholder 10"/>
            <p:cNvSpPr txBox="1">
              <a:spLocks/>
            </p:cNvSpPr>
            <p:nvPr/>
          </p:nvSpPr>
          <p:spPr>
            <a:xfrm>
              <a:off x="4932040" y="2074176"/>
              <a:ext cx="609600" cy="365760"/>
            </a:xfrm>
            <a:prstGeom prst="rect">
              <a:avLst/>
            </a:prstGeom>
            <a:solidFill>
              <a:srgbClr val="C00000"/>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42" name="矩形 41"/>
            <p:cNvSpPr/>
            <p:nvPr/>
          </p:nvSpPr>
          <p:spPr>
            <a:xfrm>
              <a:off x="5624395" y="2010834"/>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300" dirty="0">
                  <a:solidFill>
                    <a:sysClr val="windowText" lastClr="000000">
                      <a:lumMod val="85000"/>
                      <a:lumOff val="15000"/>
                    </a:sysClr>
                  </a:solidFill>
                  <a:ea typeface="微软雅黑" pitchFamily="34" charset="-122"/>
                </a:rPr>
                <a:t>文本，单击此处添加文本，单击此处添加文本，单击此处添加文本。</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47" name="组合 46"/>
          <p:cNvGrpSpPr/>
          <p:nvPr/>
        </p:nvGrpSpPr>
        <p:grpSpPr>
          <a:xfrm>
            <a:off x="5287529" y="2844242"/>
            <a:ext cx="3183478" cy="475167"/>
            <a:chOff x="4932040" y="2823635"/>
            <a:chExt cx="3960440" cy="492443"/>
          </a:xfrm>
        </p:grpSpPr>
        <p:sp>
          <p:nvSpPr>
            <p:cNvPr id="40" name="Content Placeholder 11"/>
            <p:cNvSpPr txBox="1">
              <a:spLocks/>
            </p:cNvSpPr>
            <p:nvPr/>
          </p:nvSpPr>
          <p:spPr>
            <a:xfrm>
              <a:off x="4932040" y="2886977"/>
              <a:ext cx="609600" cy="365760"/>
            </a:xfrm>
            <a:prstGeom prst="rect">
              <a:avLst/>
            </a:prstGeom>
            <a:solidFill>
              <a:srgbClr val="314865"/>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43" name="矩形 42"/>
            <p:cNvSpPr/>
            <p:nvPr/>
          </p:nvSpPr>
          <p:spPr>
            <a:xfrm>
              <a:off x="5624395" y="2823635"/>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300" dirty="0">
                  <a:solidFill>
                    <a:sysClr val="windowText" lastClr="000000">
                      <a:lumMod val="85000"/>
                      <a:lumOff val="15000"/>
                    </a:sysClr>
                  </a:solidFill>
                  <a:ea typeface="微软雅黑" pitchFamily="34" charset="-122"/>
                </a:rPr>
                <a:t>文本，单击此处添加文本，单击此处添加文本，单击此处添加文本。</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48" name="组合 47"/>
          <p:cNvGrpSpPr/>
          <p:nvPr/>
        </p:nvGrpSpPr>
        <p:grpSpPr>
          <a:xfrm>
            <a:off x="5287529" y="3612082"/>
            <a:ext cx="3183478" cy="475167"/>
            <a:chOff x="4932040" y="3591475"/>
            <a:chExt cx="3960440" cy="492443"/>
          </a:xfrm>
        </p:grpSpPr>
        <p:sp>
          <p:nvSpPr>
            <p:cNvPr id="41" name="Content Placeholder 12"/>
            <p:cNvSpPr txBox="1">
              <a:spLocks/>
            </p:cNvSpPr>
            <p:nvPr/>
          </p:nvSpPr>
          <p:spPr>
            <a:xfrm>
              <a:off x="4932040" y="3699777"/>
              <a:ext cx="609600" cy="365760"/>
            </a:xfrm>
            <a:prstGeom prst="rect">
              <a:avLst/>
            </a:prstGeom>
            <a:solidFill>
              <a:srgbClr val="FFC000"/>
            </a:solidFill>
            <a:ln>
              <a:noFill/>
            </a:ln>
          </p:spPr>
          <p:txBody>
            <a:bodyPr vert="horz" wrap="none" lIns="91440" tIns="0" rIns="91440" bIns="45720" rtlCol="0" anchor="ctr">
              <a:normAutofit/>
            </a:bodyPr>
            <a:lstStyle>
              <a:lvl1pPr marL="342900" indent="-342900" algn="ctr" defTabSz="914400" rtl="0" eaLnBrk="1" latinLnBrk="0" hangingPunct="1">
                <a:spcBef>
                  <a:spcPct val="20000"/>
                </a:spcBef>
                <a:buFont typeface="Arial" pitchFamily="34" charset="0"/>
                <a:buNone/>
                <a:defRPr sz="1700" b="0" kern="1200">
                  <a:solidFill>
                    <a:schemeClr val="bg1"/>
                  </a:solidFill>
                  <a:latin typeface="Bebas Neue"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JM" sz="1600" b="0" i="0" u="none" strike="noStrike" kern="1200" cap="none" spc="0" normalizeH="0" baseline="0" noProof="0" dirty="0">
                <a:ln>
                  <a:noFill/>
                </a:ln>
                <a:solidFill>
                  <a:sysClr val="window" lastClr="FFFFFF"/>
                </a:solidFill>
                <a:effectLst/>
                <a:uLnTx/>
                <a:uFillTx/>
                <a:latin typeface="+mj-lt"/>
                <a:ea typeface="+mn-ea"/>
                <a:cs typeface="Arial" pitchFamily="34" charset="0"/>
              </a:endParaRPr>
            </a:p>
          </p:txBody>
        </p:sp>
        <p:sp>
          <p:nvSpPr>
            <p:cNvPr id="44" name="矩形 43"/>
            <p:cNvSpPr/>
            <p:nvPr/>
          </p:nvSpPr>
          <p:spPr>
            <a:xfrm>
              <a:off x="5624395" y="3591475"/>
              <a:ext cx="3268085" cy="492443"/>
            </a:xfrm>
            <a:prstGeom prst="rect">
              <a:avLst/>
            </a:prstGeom>
          </p:spPr>
          <p:txBody>
            <a:bodyPr wrap="square">
              <a:spAutoFit/>
            </a:bodyPr>
            <a:lstStyle/>
            <a:p>
              <a:pPr lvl="0"/>
              <a:r>
                <a:rPr lang="zh-CN" altLang="en-US" sz="13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300" dirty="0">
                  <a:solidFill>
                    <a:sysClr val="windowText" lastClr="000000">
                      <a:lumMod val="85000"/>
                      <a:lumOff val="15000"/>
                    </a:sysClr>
                  </a:solidFill>
                  <a:ea typeface="微软雅黑" pitchFamily="34" charset="-122"/>
                </a:rPr>
                <a:t>文本，单击此处添加文本，单击此处添加文本，单击此处添加文本。</a:t>
              </a:r>
              <a:endParaRPr lang="en-JM" altLang="zh-CN" sz="13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cxnSp>
        <p:nvCxnSpPr>
          <p:cNvPr id="29" name="直接连接符 2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分析方法</a:t>
            </a:r>
          </a:p>
        </p:txBody>
      </p:sp>
    </p:spTree>
    <p:extLst>
      <p:ext uri="{BB962C8B-B14F-4D97-AF65-F5344CB8AC3E}">
        <p14:creationId xmlns:p14="http://schemas.microsoft.com/office/powerpoint/2010/main" val="331562567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1+#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30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700"/>
                                      </p:stCondLst>
                                      <p:childTnLst>
                                        <p:set>
                                          <p:cBhvr>
                                            <p:cTn id="51" dur="1" fill="hold">
                                              <p:stCondLst>
                                                <p:cond delay="0"/>
                                              </p:stCondLst>
                                            </p:cTn>
                                            <p:tgtEl>
                                              <p:spTgt spid="48"/>
                                            </p:tgtEl>
                                            <p:attrNameLst>
                                              <p:attrName>style.visibility</p:attrName>
                                            </p:attrNameLst>
                                          </p:cBhvr>
                                          <p:to>
                                            <p:strVal val="visible"/>
                                          </p:to>
                                        </p:set>
                                        <p:anim calcmode="lin" valueType="num">
                                          <p:cBhvr additive="base">
                                            <p:cTn id="52" dur="500" fill="hold"/>
                                            <p:tgtEl>
                                              <p:spTgt spid="48"/>
                                            </p:tgtEl>
                                            <p:attrNameLst>
                                              <p:attrName>ppt_x</p:attrName>
                                            </p:attrNameLst>
                                          </p:cBhvr>
                                          <p:tavLst>
                                            <p:tav tm="0">
                                              <p:val>
                                                <p:strVal val="1+#ppt_w/2"/>
                                              </p:val>
                                            </p:tav>
                                            <p:tav tm="100000">
                                              <p:val>
                                                <p:strVal val="#ppt_x"/>
                                              </p:val>
                                            </p:tav>
                                          </p:tavLst>
                                        </p:anim>
                                        <p:anim calcmode="lin" valueType="num">
                                          <p:cBhvr additive="base">
                                            <p:cTn id="53" dur="500" fill="hold"/>
                                            <p:tgtEl>
                                              <p:spTgt spid="48"/>
                                            </p:tgtEl>
                                            <p:attrNameLst>
                                              <p:attrName>ppt_y</p:attrName>
                                            </p:attrNameLst>
                                          </p:cBhvr>
                                          <p:tavLst>
                                            <p:tav tm="0">
                                              <p:val>
                                                <p:strVal val="#ppt_y"/>
                                              </p:val>
                                            </p:tav>
                                            <p:tav tm="100000">
                                              <p:val>
                                                <p:strVal val="#ppt_y"/>
                                              </p:val>
                                            </p:tav>
                                          </p:tavLst>
                                        </p:anim>
                                      </p:childTnLst>
                                    </p:cTn>
                                  </p:par>
                                </p:childTnLst>
                              </p:cTn>
                            </p:par>
                            <p:par>
                              <p:cTn id="54" fill="hold">
                                <p:stCondLst>
                                  <p:cond delay="3700"/>
                                </p:stCondLst>
                                <p:childTnLst>
                                  <p:par>
                                    <p:cTn id="55" presetID="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 calcmode="lin" valueType="num">
                                          <p:cBhvr additive="base">
                                            <p:cTn id="40" dur="500" fill="hold"/>
                                            <p:tgtEl>
                                              <p:spTgt spid="45"/>
                                            </p:tgtEl>
                                            <p:attrNameLst>
                                              <p:attrName>ppt_x</p:attrName>
                                            </p:attrNameLst>
                                          </p:cBhvr>
                                          <p:tavLst>
                                            <p:tav tm="0">
                                              <p:val>
                                                <p:strVal val="1+#ppt_w/2"/>
                                              </p:val>
                                            </p:tav>
                                            <p:tav tm="100000">
                                              <p:val>
                                                <p:strVal val="#ppt_x"/>
                                              </p:val>
                                            </p:tav>
                                          </p:tavLst>
                                        </p:anim>
                                        <p:anim calcmode="lin" valueType="num">
                                          <p:cBhvr additive="base">
                                            <p:cTn id="41" dur="500" fill="hold"/>
                                            <p:tgtEl>
                                              <p:spTgt spid="45"/>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30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1+#ppt_w/2"/>
                                              </p:val>
                                            </p:tav>
                                            <p:tav tm="100000">
                                              <p:val>
                                                <p:strVal val="#ppt_x"/>
                                              </p:val>
                                            </p:tav>
                                          </p:tavLst>
                                        </p:anim>
                                        <p:anim calcmode="lin" valueType="num">
                                          <p:cBhvr additive="base">
                                            <p:cTn id="45" dur="500" fill="hold"/>
                                            <p:tgtEl>
                                              <p:spTgt spid="46"/>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1+#ppt_w/2"/>
                                              </p:val>
                                            </p:tav>
                                            <p:tav tm="100000">
                                              <p:val>
                                                <p:strVal val="#ppt_x"/>
                                              </p:val>
                                            </p:tav>
                                          </p:tavLst>
                                        </p:anim>
                                        <p:anim calcmode="lin" valueType="num">
                                          <p:cBhvr additive="base">
                                            <p:cTn id="49" dur="500" fill="hold"/>
                                            <p:tgtEl>
                                              <p:spTgt spid="4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700"/>
                                      </p:stCondLst>
                                      <p:childTnLst>
                                        <p:set>
                                          <p:cBhvr>
                                            <p:cTn id="51" dur="1" fill="hold">
                                              <p:stCondLst>
                                                <p:cond delay="0"/>
                                              </p:stCondLst>
                                            </p:cTn>
                                            <p:tgtEl>
                                              <p:spTgt spid="48"/>
                                            </p:tgtEl>
                                            <p:attrNameLst>
                                              <p:attrName>style.visibility</p:attrName>
                                            </p:attrNameLst>
                                          </p:cBhvr>
                                          <p:to>
                                            <p:strVal val="visible"/>
                                          </p:to>
                                        </p:set>
                                        <p:anim calcmode="lin" valueType="num">
                                          <p:cBhvr additive="base">
                                            <p:cTn id="52" dur="500" fill="hold"/>
                                            <p:tgtEl>
                                              <p:spTgt spid="48"/>
                                            </p:tgtEl>
                                            <p:attrNameLst>
                                              <p:attrName>ppt_x</p:attrName>
                                            </p:attrNameLst>
                                          </p:cBhvr>
                                          <p:tavLst>
                                            <p:tav tm="0">
                                              <p:val>
                                                <p:strVal val="1+#ppt_w/2"/>
                                              </p:val>
                                            </p:tav>
                                            <p:tav tm="100000">
                                              <p:val>
                                                <p:strVal val="#ppt_x"/>
                                              </p:val>
                                            </p:tav>
                                          </p:tavLst>
                                        </p:anim>
                                        <p:anim calcmode="lin" valueType="num">
                                          <p:cBhvr additive="base">
                                            <p:cTn id="53" dur="500" fill="hold"/>
                                            <p:tgtEl>
                                              <p:spTgt spid="48"/>
                                            </p:tgtEl>
                                            <p:attrNameLst>
                                              <p:attrName>ppt_y</p:attrName>
                                            </p:attrNameLst>
                                          </p:cBhvr>
                                          <p:tavLst>
                                            <p:tav tm="0">
                                              <p:val>
                                                <p:strVal val="#ppt_y"/>
                                              </p:val>
                                            </p:tav>
                                            <p:tav tm="100000">
                                              <p:val>
                                                <p:strVal val="#ppt_y"/>
                                              </p:val>
                                            </p:tav>
                                          </p:tavLst>
                                        </p:anim>
                                      </p:childTnLst>
                                    </p:cTn>
                                  </p:par>
                                </p:childTnLst>
                              </p:cTn>
                            </p:par>
                            <p:par>
                              <p:cTn id="54" fill="hold">
                                <p:stCondLst>
                                  <p:cond delay="3700"/>
                                </p:stCondLst>
                                <p:childTnLst>
                                  <p:par>
                                    <p:cTn id="55" presetID="2" presetClass="entr" presetSubtype="4"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5" grpId="0"/>
        </p:bldLst>
      </p:timing>
    </mc:Fallback>
  </mc:AlternateContent>
  <p:extLst>
    <p:ext uri="{E180D4A7-C9FB-4DFB-919C-405C955672EB}">
      <p14:showEvtLst xmlns:p14="http://schemas.microsoft.com/office/powerpoint/2010/main">
        <p14:playEvt time="0" objId="2"/>
        <p14:stopEvt time="3371" objId="2"/>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187"/>
          <p:cNvSpPr>
            <a:spLocks noEditPoints="1"/>
          </p:cNvSpPr>
          <p:nvPr/>
        </p:nvSpPr>
        <p:spPr bwMode="auto">
          <a:xfrm>
            <a:off x="4745466" y="3991850"/>
            <a:ext cx="14937" cy="41824"/>
          </a:xfrm>
          <a:custGeom>
            <a:avLst/>
            <a:gdLst/>
            <a:ahLst/>
            <a:cxnLst>
              <a:cxn ang="0">
                <a:pos x="1" y="2"/>
              </a:cxn>
              <a:cxn ang="0">
                <a:pos x="1" y="2"/>
              </a:cxn>
              <a:cxn ang="0">
                <a:pos x="0" y="2"/>
              </a:cxn>
              <a:cxn ang="0">
                <a:pos x="0" y="2"/>
              </a:cxn>
              <a:cxn ang="0">
                <a:pos x="1" y="2"/>
              </a:cxn>
              <a:cxn ang="0">
                <a:pos x="1" y="2"/>
              </a:cxn>
              <a:cxn ang="0">
                <a:pos x="1" y="5"/>
              </a:cxn>
              <a:cxn ang="0">
                <a:pos x="1" y="5"/>
              </a:cxn>
              <a:cxn ang="0">
                <a:pos x="2" y="5"/>
              </a:cxn>
              <a:cxn ang="0">
                <a:pos x="2" y="6"/>
              </a:cxn>
              <a:cxn ang="0">
                <a:pos x="1" y="6"/>
              </a:cxn>
              <a:cxn ang="0">
                <a:pos x="1" y="5"/>
              </a:cxn>
              <a:cxn ang="0">
                <a:pos x="1" y="2"/>
              </a:cxn>
              <a:cxn ang="0">
                <a:pos x="1" y="0"/>
              </a:cxn>
              <a:cxn ang="0">
                <a:pos x="1" y="0"/>
              </a:cxn>
              <a:cxn ang="0">
                <a:pos x="1" y="1"/>
              </a:cxn>
              <a:cxn ang="0">
                <a:pos x="1" y="1"/>
              </a:cxn>
              <a:cxn ang="0">
                <a:pos x="1" y="0"/>
              </a:cxn>
            </a:cxnLst>
            <a:rect l="0" t="0" r="r" b="b"/>
            <a:pathLst>
              <a:path w="2" h="6">
                <a:moveTo>
                  <a:pt x="1" y="2"/>
                </a:moveTo>
                <a:cubicBezTo>
                  <a:pt x="1" y="2"/>
                  <a:pt x="1" y="2"/>
                  <a:pt x="1" y="2"/>
                </a:cubicBezTo>
                <a:cubicBezTo>
                  <a:pt x="0" y="2"/>
                  <a:pt x="0" y="2"/>
                  <a:pt x="0" y="2"/>
                </a:cubicBezTo>
                <a:cubicBezTo>
                  <a:pt x="0" y="2"/>
                  <a:pt x="0" y="2"/>
                  <a:pt x="0" y="2"/>
                </a:cubicBezTo>
                <a:cubicBezTo>
                  <a:pt x="1" y="2"/>
                  <a:pt x="1" y="2"/>
                  <a:pt x="1" y="2"/>
                </a:cubicBezTo>
                <a:cubicBezTo>
                  <a:pt x="1" y="2"/>
                  <a:pt x="1" y="2"/>
                  <a:pt x="1" y="2"/>
                </a:cubicBezTo>
                <a:cubicBezTo>
                  <a:pt x="1" y="5"/>
                  <a:pt x="1" y="5"/>
                  <a:pt x="1" y="5"/>
                </a:cubicBezTo>
                <a:cubicBezTo>
                  <a:pt x="1" y="5"/>
                  <a:pt x="1" y="5"/>
                  <a:pt x="1" y="5"/>
                </a:cubicBezTo>
                <a:cubicBezTo>
                  <a:pt x="2" y="5"/>
                  <a:pt x="2" y="5"/>
                  <a:pt x="2" y="5"/>
                </a:cubicBezTo>
                <a:cubicBezTo>
                  <a:pt x="2" y="6"/>
                  <a:pt x="2" y="6"/>
                  <a:pt x="2" y="6"/>
                </a:cubicBezTo>
                <a:cubicBezTo>
                  <a:pt x="1" y="6"/>
                  <a:pt x="1" y="6"/>
                  <a:pt x="1" y="6"/>
                </a:cubicBezTo>
                <a:cubicBezTo>
                  <a:pt x="1" y="6"/>
                  <a:pt x="1" y="6"/>
                  <a:pt x="1" y="5"/>
                </a:cubicBezTo>
                <a:lnTo>
                  <a:pt x="1" y="2"/>
                </a:lnTo>
                <a:close/>
                <a:moveTo>
                  <a:pt x="1" y="0"/>
                </a:moveTo>
                <a:cubicBezTo>
                  <a:pt x="1" y="0"/>
                  <a:pt x="1" y="0"/>
                  <a:pt x="1" y="0"/>
                </a:cubicBezTo>
                <a:cubicBezTo>
                  <a:pt x="1" y="1"/>
                  <a:pt x="1" y="1"/>
                  <a:pt x="1" y="1"/>
                </a:cubicBezTo>
                <a:cubicBezTo>
                  <a:pt x="1" y="1"/>
                  <a:pt x="1" y="1"/>
                  <a:pt x="1" y="1"/>
                </a:cubicBezTo>
                <a:lnTo>
                  <a:pt x="1"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cxnSp>
        <p:nvCxnSpPr>
          <p:cNvPr id="41" name="直接箭头连接符 40"/>
          <p:cNvCxnSpPr/>
          <p:nvPr/>
        </p:nvCxnSpPr>
        <p:spPr>
          <a:xfrm>
            <a:off x="1832772" y="2571750"/>
            <a:ext cx="6682578" cy="0"/>
          </a:xfrm>
          <a:prstGeom prst="straightConnector1">
            <a:avLst/>
          </a:prstGeom>
          <a:ln w="63500" cmpd="sng">
            <a:solidFill>
              <a:srgbClr val="314865"/>
            </a:solidFill>
            <a:tailEnd type="arrow"/>
          </a:ln>
          <a:effectLst/>
        </p:spPr>
        <p:style>
          <a:lnRef idx="1">
            <a:schemeClr val="accent1"/>
          </a:lnRef>
          <a:fillRef idx="0">
            <a:schemeClr val="accent1"/>
          </a:fillRef>
          <a:effectRef idx="0">
            <a:schemeClr val="accent1"/>
          </a:effectRef>
          <a:fontRef idx="minor">
            <a:schemeClr val="tx1"/>
          </a:fontRef>
        </p:style>
      </p:cxnSp>
      <p:grpSp>
        <p:nvGrpSpPr>
          <p:cNvPr id="42" name="组合 2495"/>
          <p:cNvGrpSpPr/>
          <p:nvPr/>
        </p:nvGrpSpPr>
        <p:grpSpPr>
          <a:xfrm>
            <a:off x="1571604" y="3106017"/>
            <a:ext cx="1857388" cy="1401544"/>
            <a:chOff x="785786" y="3000378"/>
            <a:chExt cx="1857388" cy="1401544"/>
          </a:xfrm>
        </p:grpSpPr>
        <p:sp>
          <p:nvSpPr>
            <p:cNvPr id="43"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44"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45" name="TextBox 2475"/>
            <p:cNvSpPr txBox="1"/>
            <p:nvPr/>
          </p:nvSpPr>
          <p:spPr>
            <a:xfrm>
              <a:off x="1035819" y="3694036"/>
              <a:ext cx="1357322" cy="707886"/>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p>
            <a:p>
              <a:endParaRPr lang="zh-CN" altLang="en-US" sz="1000" dirty="0">
                <a:solidFill>
                  <a:schemeClr val="bg1"/>
                </a:solidFill>
                <a:latin typeface="+mj-ea"/>
                <a:ea typeface="+mj-ea"/>
              </a:endParaRPr>
            </a:p>
          </p:txBody>
        </p:sp>
      </p:grpSp>
      <p:grpSp>
        <p:nvGrpSpPr>
          <p:cNvPr id="50" name="组合 2497"/>
          <p:cNvGrpSpPr/>
          <p:nvPr/>
        </p:nvGrpSpPr>
        <p:grpSpPr>
          <a:xfrm>
            <a:off x="5510694" y="915988"/>
            <a:ext cx="1857388" cy="1298572"/>
            <a:chOff x="5072066" y="915988"/>
            <a:chExt cx="1857388" cy="1298572"/>
          </a:xfrm>
        </p:grpSpPr>
        <p:sp>
          <p:nvSpPr>
            <p:cNvPr id="51" name="Freeform 7"/>
            <p:cNvSpPr>
              <a:spLocks/>
            </p:cNvSpPr>
            <p:nvPr/>
          </p:nvSpPr>
          <p:spPr bwMode="auto">
            <a:xfrm>
              <a:off x="507206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52" name="Freeform 14"/>
            <p:cNvSpPr>
              <a:spLocks/>
            </p:cNvSpPr>
            <p:nvPr/>
          </p:nvSpPr>
          <p:spPr bwMode="auto">
            <a:xfrm>
              <a:off x="5857884" y="1357304"/>
              <a:ext cx="295753" cy="522796"/>
            </a:xfrm>
            <a:custGeom>
              <a:avLst/>
              <a:gdLst/>
              <a:ahLst/>
              <a:cxnLst>
                <a:cxn ang="0">
                  <a:pos x="0" y="111"/>
                </a:cxn>
                <a:cxn ang="0">
                  <a:pos x="0" y="99"/>
                </a:cxn>
                <a:cxn ang="0">
                  <a:pos x="0" y="99"/>
                </a:cxn>
                <a:cxn ang="0">
                  <a:pos x="59" y="0"/>
                </a:cxn>
                <a:cxn ang="0">
                  <a:pos x="68" y="5"/>
                </a:cxn>
                <a:cxn ang="0">
                  <a:pos x="11" y="99"/>
                </a:cxn>
                <a:cxn ang="0">
                  <a:pos x="63" y="99"/>
                </a:cxn>
                <a:cxn ang="0">
                  <a:pos x="63" y="61"/>
                </a:cxn>
                <a:cxn ang="0">
                  <a:pos x="75" y="61"/>
                </a:cxn>
                <a:cxn ang="0">
                  <a:pos x="75" y="99"/>
                </a:cxn>
                <a:cxn ang="0">
                  <a:pos x="99" y="99"/>
                </a:cxn>
                <a:cxn ang="0">
                  <a:pos x="99" y="111"/>
                </a:cxn>
                <a:cxn ang="0">
                  <a:pos x="75" y="111"/>
                </a:cxn>
                <a:cxn ang="0">
                  <a:pos x="75" y="175"/>
                </a:cxn>
                <a:cxn ang="0">
                  <a:pos x="63" y="175"/>
                </a:cxn>
                <a:cxn ang="0">
                  <a:pos x="63" y="111"/>
                </a:cxn>
                <a:cxn ang="0">
                  <a:pos x="0" y="111"/>
                </a:cxn>
              </a:cxnLst>
              <a:rect l="0" t="0" r="r" b="b"/>
              <a:pathLst>
                <a:path w="99" h="175">
                  <a:moveTo>
                    <a:pt x="0" y="111"/>
                  </a:moveTo>
                  <a:lnTo>
                    <a:pt x="0" y="99"/>
                  </a:lnTo>
                  <a:lnTo>
                    <a:pt x="0" y="99"/>
                  </a:lnTo>
                  <a:lnTo>
                    <a:pt x="59" y="0"/>
                  </a:lnTo>
                  <a:lnTo>
                    <a:pt x="68" y="5"/>
                  </a:lnTo>
                  <a:lnTo>
                    <a:pt x="11" y="99"/>
                  </a:lnTo>
                  <a:lnTo>
                    <a:pt x="63" y="99"/>
                  </a:lnTo>
                  <a:lnTo>
                    <a:pt x="63" y="61"/>
                  </a:lnTo>
                  <a:lnTo>
                    <a:pt x="75" y="61"/>
                  </a:lnTo>
                  <a:lnTo>
                    <a:pt x="75" y="99"/>
                  </a:lnTo>
                  <a:lnTo>
                    <a:pt x="99" y="99"/>
                  </a:lnTo>
                  <a:lnTo>
                    <a:pt x="99" y="111"/>
                  </a:lnTo>
                  <a:lnTo>
                    <a:pt x="75" y="111"/>
                  </a:lnTo>
                  <a:lnTo>
                    <a:pt x="75" y="175"/>
                  </a:lnTo>
                  <a:lnTo>
                    <a:pt x="63" y="175"/>
                  </a:lnTo>
                  <a:lnTo>
                    <a:pt x="63" y="111"/>
                  </a:lnTo>
                  <a:lnTo>
                    <a:pt x="0" y="1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53" name="TextBox 2479"/>
            <p:cNvSpPr txBox="1"/>
            <p:nvPr/>
          </p:nvSpPr>
          <p:spPr>
            <a:xfrm>
              <a:off x="5357818" y="957252"/>
              <a:ext cx="1357322"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a:t>
              </a:r>
            </a:p>
          </p:txBody>
        </p:sp>
      </p:grpSp>
      <p:grpSp>
        <p:nvGrpSpPr>
          <p:cNvPr id="54" name="组合 2498"/>
          <p:cNvGrpSpPr/>
          <p:nvPr/>
        </p:nvGrpSpPr>
        <p:grpSpPr>
          <a:xfrm>
            <a:off x="4031084" y="3063156"/>
            <a:ext cx="1857388" cy="1298572"/>
            <a:chOff x="3643306" y="3071816"/>
            <a:chExt cx="1857388" cy="1298572"/>
          </a:xfrm>
        </p:grpSpPr>
        <p:sp>
          <p:nvSpPr>
            <p:cNvPr id="55" name="Freeform 7"/>
            <p:cNvSpPr>
              <a:spLocks/>
            </p:cNvSpPr>
            <p:nvPr/>
          </p:nvSpPr>
          <p:spPr bwMode="auto">
            <a:xfrm rot="10800000">
              <a:off x="3643306" y="3071816"/>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56" name="Freeform 13"/>
            <p:cNvSpPr>
              <a:spLocks/>
            </p:cNvSpPr>
            <p:nvPr/>
          </p:nvSpPr>
          <p:spPr bwMode="auto">
            <a:xfrm>
              <a:off x="4427110" y="3214692"/>
              <a:ext cx="289778" cy="537733"/>
            </a:xfrm>
            <a:custGeom>
              <a:avLst/>
              <a:gdLst/>
              <a:ahLst/>
              <a:cxnLst>
                <a:cxn ang="0">
                  <a:pos x="3" y="65"/>
                </a:cxn>
                <a:cxn ang="0">
                  <a:pos x="10" y="70"/>
                </a:cxn>
                <a:cxn ang="0">
                  <a:pos x="18" y="72"/>
                </a:cxn>
                <a:cxn ang="0">
                  <a:pos x="25" y="70"/>
                </a:cxn>
                <a:cxn ang="0">
                  <a:pos x="31" y="67"/>
                </a:cxn>
                <a:cxn ang="0">
                  <a:pos x="35" y="62"/>
                </a:cxn>
                <a:cxn ang="0">
                  <a:pos x="36" y="55"/>
                </a:cxn>
                <a:cxn ang="0">
                  <a:pos x="35" y="49"/>
                </a:cxn>
                <a:cxn ang="0">
                  <a:pos x="31" y="45"/>
                </a:cxn>
                <a:cxn ang="0">
                  <a:pos x="26" y="41"/>
                </a:cxn>
                <a:cxn ang="0">
                  <a:pos x="19" y="39"/>
                </a:cxn>
                <a:cxn ang="0">
                  <a:pos x="9" y="39"/>
                </a:cxn>
                <a:cxn ang="0">
                  <a:pos x="9" y="35"/>
                </a:cxn>
                <a:cxn ang="0">
                  <a:pos x="19" y="35"/>
                </a:cxn>
                <a:cxn ang="0">
                  <a:pos x="26" y="33"/>
                </a:cxn>
                <a:cxn ang="0">
                  <a:pos x="31" y="30"/>
                </a:cxn>
                <a:cxn ang="0">
                  <a:pos x="35" y="25"/>
                </a:cxn>
                <a:cxn ang="0">
                  <a:pos x="36" y="20"/>
                </a:cxn>
                <a:cxn ang="0">
                  <a:pos x="35" y="14"/>
                </a:cxn>
                <a:cxn ang="0">
                  <a:pos x="31" y="9"/>
                </a:cxn>
                <a:cxn ang="0">
                  <a:pos x="25" y="6"/>
                </a:cxn>
                <a:cxn ang="0">
                  <a:pos x="18" y="5"/>
                </a:cxn>
                <a:cxn ang="0">
                  <a:pos x="10" y="6"/>
                </a:cxn>
                <a:cxn ang="0">
                  <a:pos x="3" y="11"/>
                </a:cxn>
                <a:cxn ang="0">
                  <a:pos x="0" y="7"/>
                </a:cxn>
                <a:cxn ang="0">
                  <a:pos x="8" y="2"/>
                </a:cxn>
                <a:cxn ang="0">
                  <a:pos x="18" y="0"/>
                </a:cxn>
                <a:cxn ang="0">
                  <a:pos x="27" y="2"/>
                </a:cxn>
                <a:cxn ang="0">
                  <a:pos x="34" y="6"/>
                </a:cxn>
                <a:cxn ang="0">
                  <a:pos x="39" y="12"/>
                </a:cxn>
                <a:cxn ang="0">
                  <a:pos x="41" y="20"/>
                </a:cxn>
                <a:cxn ang="0">
                  <a:pos x="37" y="30"/>
                </a:cxn>
                <a:cxn ang="0">
                  <a:pos x="28" y="37"/>
                </a:cxn>
                <a:cxn ang="0">
                  <a:pos x="37" y="45"/>
                </a:cxn>
                <a:cxn ang="0">
                  <a:pos x="40" y="55"/>
                </a:cxn>
                <a:cxn ang="0">
                  <a:pos x="39" y="63"/>
                </a:cxn>
                <a:cxn ang="0">
                  <a:pos x="34" y="70"/>
                </a:cxn>
                <a:cxn ang="0">
                  <a:pos x="27" y="75"/>
                </a:cxn>
                <a:cxn ang="0">
                  <a:pos x="18" y="76"/>
                </a:cxn>
                <a:cxn ang="0">
                  <a:pos x="8" y="74"/>
                </a:cxn>
                <a:cxn ang="0">
                  <a:pos x="0" y="69"/>
                </a:cxn>
                <a:cxn ang="0">
                  <a:pos x="3" y="65"/>
                </a:cxn>
              </a:cxnLst>
              <a:rect l="0" t="0" r="r" b="b"/>
              <a:pathLst>
                <a:path w="41" h="76">
                  <a:moveTo>
                    <a:pt x="3" y="65"/>
                  </a:moveTo>
                  <a:cubicBezTo>
                    <a:pt x="5" y="67"/>
                    <a:pt x="7" y="69"/>
                    <a:pt x="10" y="70"/>
                  </a:cubicBezTo>
                  <a:cubicBezTo>
                    <a:pt x="12" y="71"/>
                    <a:pt x="15" y="72"/>
                    <a:pt x="18" y="72"/>
                  </a:cubicBezTo>
                  <a:cubicBezTo>
                    <a:pt x="20" y="72"/>
                    <a:pt x="23" y="71"/>
                    <a:pt x="25" y="70"/>
                  </a:cubicBezTo>
                  <a:cubicBezTo>
                    <a:pt x="27" y="70"/>
                    <a:pt x="29" y="68"/>
                    <a:pt x="31" y="67"/>
                  </a:cubicBezTo>
                  <a:cubicBezTo>
                    <a:pt x="32" y="65"/>
                    <a:pt x="34" y="64"/>
                    <a:pt x="35" y="62"/>
                  </a:cubicBezTo>
                  <a:cubicBezTo>
                    <a:pt x="35" y="60"/>
                    <a:pt x="36" y="58"/>
                    <a:pt x="36" y="55"/>
                  </a:cubicBezTo>
                  <a:cubicBezTo>
                    <a:pt x="36" y="53"/>
                    <a:pt x="36" y="51"/>
                    <a:pt x="35" y="49"/>
                  </a:cubicBezTo>
                  <a:cubicBezTo>
                    <a:pt x="34" y="48"/>
                    <a:pt x="33" y="46"/>
                    <a:pt x="31" y="45"/>
                  </a:cubicBezTo>
                  <a:cubicBezTo>
                    <a:pt x="30" y="43"/>
                    <a:pt x="28" y="42"/>
                    <a:pt x="26" y="41"/>
                  </a:cubicBezTo>
                  <a:cubicBezTo>
                    <a:pt x="24" y="40"/>
                    <a:pt x="22" y="40"/>
                    <a:pt x="19" y="39"/>
                  </a:cubicBezTo>
                  <a:cubicBezTo>
                    <a:pt x="9" y="39"/>
                    <a:pt x="9" y="39"/>
                    <a:pt x="9" y="39"/>
                  </a:cubicBezTo>
                  <a:cubicBezTo>
                    <a:pt x="9" y="35"/>
                    <a:pt x="9" y="35"/>
                    <a:pt x="9" y="35"/>
                  </a:cubicBezTo>
                  <a:cubicBezTo>
                    <a:pt x="19" y="35"/>
                    <a:pt x="19" y="35"/>
                    <a:pt x="19" y="35"/>
                  </a:cubicBezTo>
                  <a:cubicBezTo>
                    <a:pt x="22" y="35"/>
                    <a:pt x="24" y="34"/>
                    <a:pt x="26" y="33"/>
                  </a:cubicBezTo>
                  <a:cubicBezTo>
                    <a:pt x="28" y="32"/>
                    <a:pt x="30" y="31"/>
                    <a:pt x="31" y="30"/>
                  </a:cubicBezTo>
                  <a:cubicBezTo>
                    <a:pt x="33" y="29"/>
                    <a:pt x="34" y="27"/>
                    <a:pt x="35" y="25"/>
                  </a:cubicBezTo>
                  <a:cubicBezTo>
                    <a:pt x="36" y="24"/>
                    <a:pt x="36" y="22"/>
                    <a:pt x="36" y="20"/>
                  </a:cubicBezTo>
                  <a:cubicBezTo>
                    <a:pt x="36" y="18"/>
                    <a:pt x="36" y="16"/>
                    <a:pt x="35" y="14"/>
                  </a:cubicBezTo>
                  <a:cubicBezTo>
                    <a:pt x="34" y="12"/>
                    <a:pt x="32" y="10"/>
                    <a:pt x="31" y="9"/>
                  </a:cubicBezTo>
                  <a:cubicBezTo>
                    <a:pt x="29" y="8"/>
                    <a:pt x="27" y="7"/>
                    <a:pt x="25" y="6"/>
                  </a:cubicBezTo>
                  <a:cubicBezTo>
                    <a:pt x="23" y="5"/>
                    <a:pt x="21" y="5"/>
                    <a:pt x="18" y="5"/>
                  </a:cubicBezTo>
                  <a:cubicBezTo>
                    <a:pt x="15" y="5"/>
                    <a:pt x="12" y="5"/>
                    <a:pt x="10" y="6"/>
                  </a:cubicBezTo>
                  <a:cubicBezTo>
                    <a:pt x="7" y="7"/>
                    <a:pt x="5" y="9"/>
                    <a:pt x="3" y="11"/>
                  </a:cubicBezTo>
                  <a:cubicBezTo>
                    <a:pt x="0" y="7"/>
                    <a:pt x="0" y="7"/>
                    <a:pt x="0" y="7"/>
                  </a:cubicBezTo>
                  <a:cubicBezTo>
                    <a:pt x="2" y="5"/>
                    <a:pt x="5" y="3"/>
                    <a:pt x="8" y="2"/>
                  </a:cubicBezTo>
                  <a:cubicBezTo>
                    <a:pt x="11" y="1"/>
                    <a:pt x="15" y="0"/>
                    <a:pt x="18" y="0"/>
                  </a:cubicBezTo>
                  <a:cubicBezTo>
                    <a:pt x="21" y="0"/>
                    <a:pt x="24" y="1"/>
                    <a:pt x="27" y="2"/>
                  </a:cubicBezTo>
                  <a:cubicBezTo>
                    <a:pt x="30" y="3"/>
                    <a:pt x="32" y="4"/>
                    <a:pt x="34" y="6"/>
                  </a:cubicBezTo>
                  <a:cubicBezTo>
                    <a:pt x="36" y="8"/>
                    <a:pt x="38" y="10"/>
                    <a:pt x="39" y="12"/>
                  </a:cubicBezTo>
                  <a:cubicBezTo>
                    <a:pt x="40" y="15"/>
                    <a:pt x="41" y="17"/>
                    <a:pt x="41" y="20"/>
                  </a:cubicBezTo>
                  <a:cubicBezTo>
                    <a:pt x="41" y="24"/>
                    <a:pt x="40" y="27"/>
                    <a:pt x="37" y="30"/>
                  </a:cubicBezTo>
                  <a:cubicBezTo>
                    <a:pt x="35" y="33"/>
                    <a:pt x="32" y="36"/>
                    <a:pt x="28" y="37"/>
                  </a:cubicBezTo>
                  <a:cubicBezTo>
                    <a:pt x="32" y="39"/>
                    <a:pt x="35" y="41"/>
                    <a:pt x="37" y="45"/>
                  </a:cubicBezTo>
                  <a:cubicBezTo>
                    <a:pt x="39" y="48"/>
                    <a:pt x="40" y="51"/>
                    <a:pt x="40" y="55"/>
                  </a:cubicBezTo>
                  <a:cubicBezTo>
                    <a:pt x="40" y="58"/>
                    <a:pt x="40" y="61"/>
                    <a:pt x="39" y="63"/>
                  </a:cubicBezTo>
                  <a:cubicBezTo>
                    <a:pt x="38" y="66"/>
                    <a:pt x="36" y="68"/>
                    <a:pt x="34" y="70"/>
                  </a:cubicBezTo>
                  <a:cubicBezTo>
                    <a:pt x="32" y="72"/>
                    <a:pt x="29" y="73"/>
                    <a:pt x="27" y="75"/>
                  </a:cubicBezTo>
                  <a:cubicBezTo>
                    <a:pt x="24" y="76"/>
                    <a:pt x="21" y="76"/>
                    <a:pt x="18" y="76"/>
                  </a:cubicBezTo>
                  <a:cubicBezTo>
                    <a:pt x="14" y="76"/>
                    <a:pt x="11" y="75"/>
                    <a:pt x="8" y="74"/>
                  </a:cubicBezTo>
                  <a:cubicBezTo>
                    <a:pt x="5" y="73"/>
                    <a:pt x="2" y="71"/>
                    <a:pt x="0" y="69"/>
                  </a:cubicBezTo>
                  <a:lnTo>
                    <a:pt x="3" y="6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57" name="TextBox 2480"/>
            <p:cNvSpPr txBox="1"/>
            <p:nvPr/>
          </p:nvSpPr>
          <p:spPr>
            <a:xfrm>
              <a:off x="3893339" y="3807625"/>
              <a:ext cx="1357322"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p>
          </p:txBody>
        </p:sp>
      </p:grpSp>
      <p:grpSp>
        <p:nvGrpSpPr>
          <p:cNvPr id="46" name="组合 2496"/>
          <p:cNvGrpSpPr/>
          <p:nvPr/>
        </p:nvGrpSpPr>
        <p:grpSpPr>
          <a:xfrm>
            <a:off x="2653174" y="915988"/>
            <a:ext cx="1857388" cy="1298572"/>
            <a:chOff x="2214546" y="915988"/>
            <a:chExt cx="1857388" cy="1298572"/>
          </a:xfrm>
        </p:grpSpPr>
        <p:sp>
          <p:nvSpPr>
            <p:cNvPr id="47" name="Freeform 7"/>
            <p:cNvSpPr>
              <a:spLocks/>
            </p:cNvSpPr>
            <p:nvPr/>
          </p:nvSpPr>
          <p:spPr bwMode="auto">
            <a:xfrm>
              <a:off x="2214546" y="91598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48" name="Freeform 12"/>
            <p:cNvSpPr>
              <a:spLocks/>
            </p:cNvSpPr>
            <p:nvPr/>
          </p:nvSpPr>
          <p:spPr bwMode="auto">
            <a:xfrm>
              <a:off x="3007573" y="1374521"/>
              <a:ext cx="271335" cy="470977"/>
            </a:xfrm>
            <a:custGeom>
              <a:avLst/>
              <a:gdLst/>
              <a:ahLst/>
              <a:cxnLst>
                <a:cxn ang="0">
                  <a:pos x="6" y="70"/>
                </a:cxn>
                <a:cxn ang="0">
                  <a:pos x="40" y="70"/>
                </a:cxn>
                <a:cxn ang="0">
                  <a:pos x="41" y="74"/>
                </a:cxn>
                <a:cxn ang="0">
                  <a:pos x="0" y="74"/>
                </a:cxn>
                <a:cxn ang="0">
                  <a:pos x="0" y="70"/>
                </a:cxn>
                <a:cxn ang="0">
                  <a:pos x="31" y="35"/>
                </a:cxn>
                <a:cxn ang="0">
                  <a:pos x="35" y="29"/>
                </a:cxn>
                <a:cxn ang="0">
                  <a:pos x="36" y="23"/>
                </a:cxn>
                <a:cxn ang="0">
                  <a:pos x="34" y="15"/>
                </a:cxn>
                <a:cxn ang="0">
                  <a:pos x="30" y="9"/>
                </a:cxn>
                <a:cxn ang="0">
                  <a:pos x="24" y="5"/>
                </a:cxn>
                <a:cxn ang="0">
                  <a:pos x="17" y="4"/>
                </a:cxn>
                <a:cxn ang="0">
                  <a:pos x="10" y="5"/>
                </a:cxn>
                <a:cxn ang="0">
                  <a:pos x="4" y="9"/>
                </a:cxn>
                <a:cxn ang="0">
                  <a:pos x="1" y="6"/>
                </a:cxn>
                <a:cxn ang="0">
                  <a:pos x="8" y="1"/>
                </a:cxn>
                <a:cxn ang="0">
                  <a:pos x="17" y="0"/>
                </a:cxn>
                <a:cxn ang="0">
                  <a:pos x="26" y="1"/>
                </a:cxn>
                <a:cxn ang="0">
                  <a:pos x="34" y="6"/>
                </a:cxn>
                <a:cxn ang="0">
                  <a:pos x="39" y="14"/>
                </a:cxn>
                <a:cxn ang="0">
                  <a:pos x="40" y="23"/>
                </a:cxn>
                <a:cxn ang="0">
                  <a:pos x="39" y="31"/>
                </a:cxn>
                <a:cxn ang="0">
                  <a:pos x="34" y="38"/>
                </a:cxn>
                <a:cxn ang="0">
                  <a:pos x="6" y="70"/>
                </a:cxn>
              </a:cxnLst>
              <a:rect l="0" t="0" r="r" b="b"/>
              <a:pathLst>
                <a:path w="41" h="74">
                  <a:moveTo>
                    <a:pt x="6" y="70"/>
                  </a:moveTo>
                  <a:cubicBezTo>
                    <a:pt x="40" y="70"/>
                    <a:pt x="40" y="70"/>
                    <a:pt x="40" y="70"/>
                  </a:cubicBezTo>
                  <a:cubicBezTo>
                    <a:pt x="41" y="74"/>
                    <a:pt x="41" y="74"/>
                    <a:pt x="41" y="74"/>
                  </a:cubicBezTo>
                  <a:cubicBezTo>
                    <a:pt x="0" y="74"/>
                    <a:pt x="0" y="74"/>
                    <a:pt x="0" y="74"/>
                  </a:cubicBezTo>
                  <a:cubicBezTo>
                    <a:pt x="0" y="70"/>
                    <a:pt x="0" y="70"/>
                    <a:pt x="0" y="70"/>
                  </a:cubicBezTo>
                  <a:cubicBezTo>
                    <a:pt x="31" y="35"/>
                    <a:pt x="31" y="35"/>
                    <a:pt x="31" y="35"/>
                  </a:cubicBezTo>
                  <a:cubicBezTo>
                    <a:pt x="33" y="33"/>
                    <a:pt x="34" y="31"/>
                    <a:pt x="35" y="29"/>
                  </a:cubicBezTo>
                  <a:cubicBezTo>
                    <a:pt x="35" y="27"/>
                    <a:pt x="36" y="25"/>
                    <a:pt x="36" y="23"/>
                  </a:cubicBezTo>
                  <a:cubicBezTo>
                    <a:pt x="36" y="20"/>
                    <a:pt x="35" y="18"/>
                    <a:pt x="34" y="15"/>
                  </a:cubicBezTo>
                  <a:cubicBezTo>
                    <a:pt x="34" y="13"/>
                    <a:pt x="32" y="11"/>
                    <a:pt x="30" y="9"/>
                  </a:cubicBezTo>
                  <a:cubicBezTo>
                    <a:pt x="29" y="8"/>
                    <a:pt x="27" y="6"/>
                    <a:pt x="24" y="5"/>
                  </a:cubicBezTo>
                  <a:cubicBezTo>
                    <a:pt x="22" y="5"/>
                    <a:pt x="20" y="4"/>
                    <a:pt x="17" y="4"/>
                  </a:cubicBezTo>
                  <a:cubicBezTo>
                    <a:pt x="14" y="4"/>
                    <a:pt x="12" y="5"/>
                    <a:pt x="10" y="5"/>
                  </a:cubicBezTo>
                  <a:cubicBezTo>
                    <a:pt x="8" y="6"/>
                    <a:pt x="6" y="8"/>
                    <a:pt x="4" y="9"/>
                  </a:cubicBezTo>
                  <a:cubicBezTo>
                    <a:pt x="1" y="6"/>
                    <a:pt x="1" y="6"/>
                    <a:pt x="1" y="6"/>
                  </a:cubicBezTo>
                  <a:cubicBezTo>
                    <a:pt x="3" y="4"/>
                    <a:pt x="5" y="3"/>
                    <a:pt x="8" y="1"/>
                  </a:cubicBezTo>
                  <a:cubicBezTo>
                    <a:pt x="11" y="0"/>
                    <a:pt x="14" y="0"/>
                    <a:pt x="17" y="0"/>
                  </a:cubicBezTo>
                  <a:cubicBezTo>
                    <a:pt x="20" y="0"/>
                    <a:pt x="23" y="0"/>
                    <a:pt x="26" y="1"/>
                  </a:cubicBezTo>
                  <a:cubicBezTo>
                    <a:pt x="29" y="3"/>
                    <a:pt x="31" y="4"/>
                    <a:pt x="34" y="6"/>
                  </a:cubicBezTo>
                  <a:cubicBezTo>
                    <a:pt x="36" y="8"/>
                    <a:pt x="37" y="11"/>
                    <a:pt x="39" y="14"/>
                  </a:cubicBezTo>
                  <a:cubicBezTo>
                    <a:pt x="40" y="16"/>
                    <a:pt x="40" y="19"/>
                    <a:pt x="40" y="23"/>
                  </a:cubicBezTo>
                  <a:cubicBezTo>
                    <a:pt x="40" y="26"/>
                    <a:pt x="40" y="28"/>
                    <a:pt x="39" y="31"/>
                  </a:cubicBezTo>
                  <a:cubicBezTo>
                    <a:pt x="38" y="34"/>
                    <a:pt x="36" y="36"/>
                    <a:pt x="34" y="38"/>
                  </a:cubicBezTo>
                  <a:lnTo>
                    <a:pt x="6" y="7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49" name="TextBox 2478"/>
            <p:cNvSpPr txBox="1"/>
            <p:nvPr/>
          </p:nvSpPr>
          <p:spPr>
            <a:xfrm>
              <a:off x="2508567" y="928676"/>
              <a:ext cx="1270934" cy="553998"/>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a:t>
              </a:r>
            </a:p>
          </p:txBody>
        </p:sp>
      </p:grpSp>
      <p:grpSp>
        <p:nvGrpSpPr>
          <p:cNvPr id="58" name="组合 2499"/>
          <p:cNvGrpSpPr/>
          <p:nvPr/>
        </p:nvGrpSpPr>
        <p:grpSpPr>
          <a:xfrm>
            <a:off x="6786578" y="3071817"/>
            <a:ext cx="1857388" cy="1465128"/>
            <a:chOff x="6500826" y="3071816"/>
            <a:chExt cx="1857388" cy="1465128"/>
          </a:xfrm>
        </p:grpSpPr>
        <p:sp>
          <p:nvSpPr>
            <p:cNvPr id="59" name="Freeform 7"/>
            <p:cNvSpPr>
              <a:spLocks/>
            </p:cNvSpPr>
            <p:nvPr/>
          </p:nvSpPr>
          <p:spPr bwMode="auto">
            <a:xfrm rot="10800000">
              <a:off x="6500826" y="3071816"/>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solidFill>
              <a:srgbClr val="31486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latin typeface="+mj-ea"/>
                <a:ea typeface="+mj-ea"/>
              </a:endParaRPr>
            </a:p>
          </p:txBody>
        </p:sp>
        <p:sp>
          <p:nvSpPr>
            <p:cNvPr id="60" name="Freeform 15"/>
            <p:cNvSpPr>
              <a:spLocks/>
            </p:cNvSpPr>
            <p:nvPr/>
          </p:nvSpPr>
          <p:spPr bwMode="auto">
            <a:xfrm>
              <a:off x="7271187" y="3286130"/>
              <a:ext cx="316665" cy="519809"/>
            </a:xfrm>
            <a:custGeom>
              <a:avLst/>
              <a:gdLst/>
              <a:ahLst/>
              <a:cxnLst>
                <a:cxn ang="0">
                  <a:pos x="0" y="37"/>
                </a:cxn>
                <a:cxn ang="0">
                  <a:pos x="3" y="0"/>
                </a:cxn>
                <a:cxn ang="0">
                  <a:pos x="42" y="0"/>
                </a:cxn>
                <a:cxn ang="0">
                  <a:pos x="42" y="5"/>
                </a:cxn>
                <a:cxn ang="0">
                  <a:pos x="7" y="5"/>
                </a:cxn>
                <a:cxn ang="0">
                  <a:pos x="5" y="29"/>
                </a:cxn>
                <a:cxn ang="0">
                  <a:pos x="12" y="23"/>
                </a:cxn>
                <a:cxn ang="0">
                  <a:pos x="21" y="21"/>
                </a:cxn>
                <a:cxn ang="0">
                  <a:pos x="31" y="23"/>
                </a:cxn>
                <a:cxn ang="0">
                  <a:pos x="38" y="29"/>
                </a:cxn>
                <a:cxn ang="0">
                  <a:pos x="43" y="37"/>
                </a:cxn>
                <a:cxn ang="0">
                  <a:pos x="45" y="48"/>
                </a:cxn>
                <a:cxn ang="0">
                  <a:pos x="43" y="58"/>
                </a:cxn>
                <a:cxn ang="0">
                  <a:pos x="38" y="67"/>
                </a:cxn>
                <a:cxn ang="0">
                  <a:pos x="31" y="72"/>
                </a:cxn>
                <a:cxn ang="0">
                  <a:pos x="21" y="74"/>
                </a:cxn>
                <a:cxn ang="0">
                  <a:pos x="11" y="72"/>
                </a:cxn>
                <a:cxn ang="0">
                  <a:pos x="2" y="64"/>
                </a:cxn>
                <a:cxn ang="0">
                  <a:pos x="6" y="61"/>
                </a:cxn>
                <a:cxn ang="0">
                  <a:pos x="12" y="67"/>
                </a:cxn>
                <a:cxn ang="0">
                  <a:pos x="21" y="70"/>
                </a:cxn>
                <a:cxn ang="0">
                  <a:pos x="29" y="68"/>
                </a:cxn>
                <a:cxn ang="0">
                  <a:pos x="35" y="63"/>
                </a:cxn>
                <a:cxn ang="0">
                  <a:pos x="39" y="56"/>
                </a:cxn>
                <a:cxn ang="0">
                  <a:pos x="41" y="48"/>
                </a:cxn>
                <a:cxn ang="0">
                  <a:pos x="39" y="39"/>
                </a:cxn>
                <a:cxn ang="0">
                  <a:pos x="35" y="32"/>
                </a:cxn>
                <a:cxn ang="0">
                  <a:pos x="29" y="27"/>
                </a:cxn>
                <a:cxn ang="0">
                  <a:pos x="21" y="26"/>
                </a:cxn>
                <a:cxn ang="0">
                  <a:pos x="11" y="29"/>
                </a:cxn>
                <a:cxn ang="0">
                  <a:pos x="5" y="37"/>
                </a:cxn>
                <a:cxn ang="0">
                  <a:pos x="0" y="37"/>
                </a:cxn>
              </a:cxnLst>
              <a:rect l="0" t="0" r="r" b="b"/>
              <a:pathLst>
                <a:path w="45" h="74">
                  <a:moveTo>
                    <a:pt x="0" y="37"/>
                  </a:moveTo>
                  <a:cubicBezTo>
                    <a:pt x="3" y="0"/>
                    <a:pt x="3" y="0"/>
                    <a:pt x="3" y="0"/>
                  </a:cubicBezTo>
                  <a:cubicBezTo>
                    <a:pt x="42" y="0"/>
                    <a:pt x="42" y="0"/>
                    <a:pt x="42" y="0"/>
                  </a:cubicBezTo>
                  <a:cubicBezTo>
                    <a:pt x="42" y="5"/>
                    <a:pt x="42" y="5"/>
                    <a:pt x="42" y="5"/>
                  </a:cubicBezTo>
                  <a:cubicBezTo>
                    <a:pt x="7" y="5"/>
                    <a:pt x="7" y="5"/>
                    <a:pt x="7" y="5"/>
                  </a:cubicBezTo>
                  <a:cubicBezTo>
                    <a:pt x="5" y="29"/>
                    <a:pt x="5" y="29"/>
                    <a:pt x="5" y="29"/>
                  </a:cubicBezTo>
                  <a:cubicBezTo>
                    <a:pt x="7" y="26"/>
                    <a:pt x="9" y="25"/>
                    <a:pt x="12" y="23"/>
                  </a:cubicBezTo>
                  <a:cubicBezTo>
                    <a:pt x="15" y="22"/>
                    <a:pt x="18" y="21"/>
                    <a:pt x="21" y="21"/>
                  </a:cubicBezTo>
                  <a:cubicBezTo>
                    <a:pt x="25" y="21"/>
                    <a:pt x="28" y="22"/>
                    <a:pt x="31" y="23"/>
                  </a:cubicBezTo>
                  <a:cubicBezTo>
                    <a:pt x="34" y="25"/>
                    <a:pt x="36" y="27"/>
                    <a:pt x="38" y="29"/>
                  </a:cubicBezTo>
                  <a:cubicBezTo>
                    <a:pt x="40" y="31"/>
                    <a:pt x="42" y="34"/>
                    <a:pt x="43" y="37"/>
                  </a:cubicBezTo>
                  <a:cubicBezTo>
                    <a:pt x="45" y="40"/>
                    <a:pt x="45" y="44"/>
                    <a:pt x="45" y="48"/>
                  </a:cubicBezTo>
                  <a:cubicBezTo>
                    <a:pt x="45" y="51"/>
                    <a:pt x="45" y="55"/>
                    <a:pt x="43" y="58"/>
                  </a:cubicBezTo>
                  <a:cubicBezTo>
                    <a:pt x="42" y="61"/>
                    <a:pt x="41" y="64"/>
                    <a:pt x="38" y="67"/>
                  </a:cubicBezTo>
                  <a:cubicBezTo>
                    <a:pt x="36" y="69"/>
                    <a:pt x="34" y="71"/>
                    <a:pt x="31" y="72"/>
                  </a:cubicBezTo>
                  <a:cubicBezTo>
                    <a:pt x="28" y="74"/>
                    <a:pt x="25" y="74"/>
                    <a:pt x="21" y="74"/>
                  </a:cubicBezTo>
                  <a:cubicBezTo>
                    <a:pt x="18" y="74"/>
                    <a:pt x="14" y="73"/>
                    <a:pt x="11" y="72"/>
                  </a:cubicBezTo>
                  <a:cubicBezTo>
                    <a:pt x="7" y="70"/>
                    <a:pt x="5" y="67"/>
                    <a:pt x="2" y="64"/>
                  </a:cubicBezTo>
                  <a:cubicBezTo>
                    <a:pt x="6" y="61"/>
                    <a:pt x="6" y="61"/>
                    <a:pt x="6" y="61"/>
                  </a:cubicBezTo>
                  <a:cubicBezTo>
                    <a:pt x="7" y="64"/>
                    <a:pt x="9" y="66"/>
                    <a:pt x="12" y="67"/>
                  </a:cubicBezTo>
                  <a:cubicBezTo>
                    <a:pt x="15" y="69"/>
                    <a:pt x="18" y="70"/>
                    <a:pt x="21" y="70"/>
                  </a:cubicBezTo>
                  <a:cubicBezTo>
                    <a:pt x="24" y="70"/>
                    <a:pt x="27" y="69"/>
                    <a:pt x="29" y="68"/>
                  </a:cubicBezTo>
                  <a:cubicBezTo>
                    <a:pt x="31" y="67"/>
                    <a:pt x="33" y="65"/>
                    <a:pt x="35" y="63"/>
                  </a:cubicBezTo>
                  <a:cubicBezTo>
                    <a:pt x="37" y="61"/>
                    <a:pt x="38" y="59"/>
                    <a:pt x="39" y="56"/>
                  </a:cubicBezTo>
                  <a:cubicBezTo>
                    <a:pt x="40" y="54"/>
                    <a:pt x="41" y="51"/>
                    <a:pt x="41" y="48"/>
                  </a:cubicBezTo>
                  <a:cubicBezTo>
                    <a:pt x="41" y="45"/>
                    <a:pt x="40" y="42"/>
                    <a:pt x="39" y="39"/>
                  </a:cubicBezTo>
                  <a:cubicBezTo>
                    <a:pt x="38" y="36"/>
                    <a:pt x="37" y="34"/>
                    <a:pt x="35" y="32"/>
                  </a:cubicBezTo>
                  <a:cubicBezTo>
                    <a:pt x="33" y="30"/>
                    <a:pt x="31" y="28"/>
                    <a:pt x="29" y="27"/>
                  </a:cubicBezTo>
                  <a:cubicBezTo>
                    <a:pt x="27" y="26"/>
                    <a:pt x="24" y="26"/>
                    <a:pt x="21" y="26"/>
                  </a:cubicBezTo>
                  <a:cubicBezTo>
                    <a:pt x="18" y="26"/>
                    <a:pt x="14" y="27"/>
                    <a:pt x="11" y="29"/>
                  </a:cubicBezTo>
                  <a:cubicBezTo>
                    <a:pt x="8" y="31"/>
                    <a:pt x="6" y="33"/>
                    <a:pt x="5" y="37"/>
                  </a:cubicBezTo>
                  <a:lnTo>
                    <a:pt x="0"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latin typeface="+mj-ea"/>
                <a:ea typeface="+mj-ea"/>
              </a:endParaRPr>
            </a:p>
          </p:txBody>
        </p:sp>
        <p:sp>
          <p:nvSpPr>
            <p:cNvPr id="61" name="TextBox 2481"/>
            <p:cNvSpPr txBox="1"/>
            <p:nvPr/>
          </p:nvSpPr>
          <p:spPr>
            <a:xfrm>
              <a:off x="6786578" y="3829058"/>
              <a:ext cx="1357322" cy="707886"/>
            </a:xfrm>
            <a:prstGeom prst="rect">
              <a:avLst/>
            </a:prstGeom>
            <a:noFill/>
          </p:spPr>
          <p:txBody>
            <a:bodyPr wrap="square" rtlCol="0">
              <a:spAutoFit/>
            </a:bodyPr>
            <a:lstStyle/>
            <a:p>
              <a:r>
                <a:rPr lang="zh-CN" altLang="en-US" sz="1000" dirty="0">
                  <a:solidFill>
                    <a:schemeClr val="bg1"/>
                  </a:solidFill>
                  <a:latin typeface="+mj-ea"/>
                  <a:ea typeface="+mj-ea"/>
                </a:rPr>
                <a:t>请输入文字请输入文字，请输入文字请输入文字</a:t>
              </a:r>
            </a:p>
            <a:p>
              <a:endParaRPr lang="zh-CN" altLang="en-US" sz="1000" dirty="0">
                <a:solidFill>
                  <a:schemeClr val="bg1"/>
                </a:solidFill>
                <a:latin typeface="+mj-ea"/>
                <a:ea typeface="+mj-ea"/>
              </a:endParaRPr>
            </a:p>
          </p:txBody>
        </p:sp>
      </p:grpSp>
      <p:cxnSp>
        <p:nvCxnSpPr>
          <p:cNvPr id="62" name="直接箭头连接符 61"/>
          <p:cNvCxnSpPr/>
          <p:nvPr/>
        </p:nvCxnSpPr>
        <p:spPr>
          <a:xfrm rot="5400000">
            <a:off x="2250266"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a:off x="4709745" y="2855189"/>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a:off x="7455694" y="2840036"/>
            <a:ext cx="500066"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flipH="1" flipV="1">
            <a:off x="3403273" y="2339975"/>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5400000" flipH="1" flipV="1">
            <a:off x="6260794" y="2349500"/>
            <a:ext cx="357190" cy="1588"/>
          </a:xfrm>
          <a:prstGeom prst="straightConnector1">
            <a:avLst/>
          </a:prstGeom>
          <a:ln w="38100" cmpd="sng">
            <a:solidFill>
              <a:srgbClr val="314865"/>
            </a:solidFill>
            <a:prstDash val="sysDash"/>
            <a:tailEnd type="arrow"/>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分析方法</a:t>
            </a:r>
          </a:p>
        </p:txBody>
      </p:sp>
    </p:spTree>
    <p:extLst>
      <p:ext uri="{BB962C8B-B14F-4D97-AF65-F5344CB8AC3E}">
        <p14:creationId xmlns:p14="http://schemas.microsoft.com/office/powerpoint/2010/main" val="318415894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1000" fill="hold"/>
                                            <p:tgtEl>
                                              <p:spTgt spid="41"/>
                                            </p:tgtEl>
                                            <p:attrNameLst>
                                              <p:attrName>ppt_x</p:attrName>
                                            </p:attrNameLst>
                                          </p:cBhvr>
                                          <p:tavLst>
                                            <p:tav tm="0">
                                              <p:val>
                                                <p:strVal val="0-#ppt_w/2"/>
                                              </p:val>
                                            </p:tav>
                                            <p:tav tm="100000">
                                              <p:val>
                                                <p:strVal val="#ppt_x"/>
                                              </p:val>
                                            </p:tav>
                                          </p:tavLst>
                                        </p:anim>
                                        <p:anim calcmode="lin" valueType="num">
                                          <p:cBhvr additive="base">
                                            <p:cTn id="22" dur="1000" fill="hold"/>
                                            <p:tgtEl>
                                              <p:spTgt spid="4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1"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ppt_x"/>
                                              </p:val>
                                            </p:tav>
                                            <p:tav tm="100000">
                                              <p:val>
                                                <p:strVal val="#ppt_x"/>
                                              </p:val>
                                            </p:tav>
                                          </p:tavLst>
                                        </p:anim>
                                        <p:anim calcmode="lin" valueType="num">
                                          <p:cBhvr additive="base">
                                            <p:cTn id="27" dur="500" fill="hold"/>
                                            <p:tgtEl>
                                              <p:spTgt spid="62"/>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000"/>
                                            <p:tgtEl>
                                              <p:spTgt spid="42"/>
                                            </p:tgtEl>
                                          </p:cBhvr>
                                        </p:animEffect>
                                      </p:childTnLst>
                                    </p:cTn>
                                  </p:par>
                                </p:childTnLst>
                              </p:cTn>
                            </p:par>
                            <p:par>
                              <p:cTn id="32" fill="hold">
                                <p:stCondLst>
                                  <p:cond delay="4500"/>
                                </p:stCondLst>
                                <p:childTnLst>
                                  <p:par>
                                    <p:cTn id="33" presetID="2" presetClass="entr" presetSubtype="4"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2000"/>
                                            <p:tgtEl>
                                              <p:spTgt spid="46"/>
                                            </p:tgtEl>
                                          </p:cBhvr>
                                        </p:animEffect>
                                      </p:childTnLst>
                                    </p:cTn>
                                  </p:par>
                                </p:childTnLst>
                              </p:cTn>
                            </p:par>
                            <p:par>
                              <p:cTn id="41" fill="hold">
                                <p:stCondLst>
                                  <p:cond delay="7000"/>
                                </p:stCondLst>
                                <p:childTnLst>
                                  <p:par>
                                    <p:cTn id="42" presetID="2" presetClass="entr" presetSubtype="1"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0-#ppt_h/2"/>
                                              </p:val>
                                            </p:tav>
                                            <p:tav tm="100000">
                                              <p:val>
                                                <p:strVal val="#ppt_y"/>
                                              </p:val>
                                            </p:tav>
                                          </p:tavLst>
                                        </p:anim>
                                      </p:childTnLst>
                                    </p:cTn>
                                  </p:par>
                                </p:childTnLst>
                              </p:cTn>
                            </p:par>
                            <p:par>
                              <p:cTn id="46" fill="hold">
                                <p:stCondLst>
                                  <p:cond delay="7500"/>
                                </p:stCondLst>
                                <p:childTnLst>
                                  <p:par>
                                    <p:cTn id="47" presetID="10" presetClass="entr" presetSubtype="0"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2000"/>
                                            <p:tgtEl>
                                              <p:spTgt spid="54"/>
                                            </p:tgtEl>
                                          </p:cBhvr>
                                        </p:animEffect>
                                      </p:childTnLst>
                                    </p:cTn>
                                  </p:par>
                                </p:childTnLst>
                              </p:cTn>
                            </p:par>
                            <p:par>
                              <p:cTn id="50" fill="hold">
                                <p:stCondLst>
                                  <p:cond delay="9500"/>
                                </p:stCondLst>
                                <p:childTnLst>
                                  <p:par>
                                    <p:cTn id="51" presetID="2" presetClass="entr" presetSubtype="4"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500" fill="hold"/>
                                            <p:tgtEl>
                                              <p:spTgt spid="66"/>
                                            </p:tgtEl>
                                            <p:attrNameLst>
                                              <p:attrName>ppt_x</p:attrName>
                                            </p:attrNameLst>
                                          </p:cBhvr>
                                          <p:tavLst>
                                            <p:tav tm="0">
                                              <p:val>
                                                <p:strVal val="#ppt_x"/>
                                              </p:val>
                                            </p:tav>
                                            <p:tav tm="100000">
                                              <p:val>
                                                <p:strVal val="#ppt_x"/>
                                              </p:val>
                                            </p:tav>
                                          </p:tavLst>
                                        </p:anim>
                                        <p:anim calcmode="lin" valueType="num">
                                          <p:cBhvr additive="base">
                                            <p:cTn id="54" dur="500" fill="hold"/>
                                            <p:tgtEl>
                                              <p:spTgt spid="66"/>
                                            </p:tgtEl>
                                            <p:attrNameLst>
                                              <p:attrName>ppt_y</p:attrName>
                                            </p:attrNameLst>
                                          </p:cBhvr>
                                          <p:tavLst>
                                            <p:tav tm="0">
                                              <p:val>
                                                <p:strVal val="1+#ppt_h/2"/>
                                              </p:val>
                                            </p:tav>
                                            <p:tav tm="100000">
                                              <p:val>
                                                <p:strVal val="#ppt_y"/>
                                              </p:val>
                                            </p:tav>
                                          </p:tavLst>
                                        </p:anim>
                                      </p:childTnLst>
                                    </p:cTn>
                                  </p:par>
                                </p:childTnLst>
                              </p:cTn>
                            </p:par>
                            <p:par>
                              <p:cTn id="55" fill="hold">
                                <p:stCondLst>
                                  <p:cond delay="10000"/>
                                </p:stCondLst>
                                <p:childTnLst>
                                  <p:par>
                                    <p:cTn id="56" presetID="10" presetClass="entr" presetSubtype="0"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2000"/>
                                            <p:tgtEl>
                                              <p:spTgt spid="50"/>
                                            </p:tgtEl>
                                          </p:cBhvr>
                                        </p:animEffect>
                                      </p:childTnLst>
                                    </p:cTn>
                                  </p:par>
                                </p:childTnLst>
                              </p:cTn>
                            </p:par>
                            <p:par>
                              <p:cTn id="59" fill="hold">
                                <p:stCondLst>
                                  <p:cond delay="12000"/>
                                </p:stCondLst>
                                <p:childTnLst>
                                  <p:par>
                                    <p:cTn id="60" presetID="2" presetClass="entr" presetSubtype="1" fill="hold" nodeType="after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additive="base">
                                            <p:cTn id="62" dur="500" fill="hold"/>
                                            <p:tgtEl>
                                              <p:spTgt spid="64"/>
                                            </p:tgtEl>
                                            <p:attrNameLst>
                                              <p:attrName>ppt_x</p:attrName>
                                            </p:attrNameLst>
                                          </p:cBhvr>
                                          <p:tavLst>
                                            <p:tav tm="0">
                                              <p:val>
                                                <p:strVal val="#ppt_x"/>
                                              </p:val>
                                            </p:tav>
                                            <p:tav tm="100000">
                                              <p:val>
                                                <p:strVal val="#ppt_x"/>
                                              </p:val>
                                            </p:tav>
                                          </p:tavLst>
                                        </p:anim>
                                        <p:anim calcmode="lin" valueType="num">
                                          <p:cBhvr additive="base">
                                            <p:cTn id="63" dur="500" fill="hold"/>
                                            <p:tgtEl>
                                              <p:spTgt spid="64"/>
                                            </p:tgtEl>
                                            <p:attrNameLst>
                                              <p:attrName>ppt_y</p:attrName>
                                            </p:attrNameLst>
                                          </p:cBhvr>
                                          <p:tavLst>
                                            <p:tav tm="0">
                                              <p:val>
                                                <p:strVal val="0-#ppt_h/2"/>
                                              </p:val>
                                            </p:tav>
                                            <p:tav tm="100000">
                                              <p:val>
                                                <p:strVal val="#ppt_y"/>
                                              </p:val>
                                            </p:tav>
                                          </p:tavLst>
                                        </p:anim>
                                      </p:childTnLst>
                                    </p:cTn>
                                  </p:par>
                                </p:childTnLst>
                              </p:cTn>
                            </p:par>
                            <p:par>
                              <p:cTn id="64" fill="hold">
                                <p:stCondLst>
                                  <p:cond delay="12500"/>
                                </p:stCondLst>
                                <p:childTnLst>
                                  <p:par>
                                    <p:cTn id="65" presetID="10" presetClass="entr" presetSubtype="0"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1000" fill="hold"/>
                                            <p:tgtEl>
                                              <p:spTgt spid="41"/>
                                            </p:tgtEl>
                                            <p:attrNameLst>
                                              <p:attrName>ppt_x</p:attrName>
                                            </p:attrNameLst>
                                          </p:cBhvr>
                                          <p:tavLst>
                                            <p:tav tm="0">
                                              <p:val>
                                                <p:strVal val="0-#ppt_w/2"/>
                                              </p:val>
                                            </p:tav>
                                            <p:tav tm="100000">
                                              <p:val>
                                                <p:strVal val="#ppt_x"/>
                                              </p:val>
                                            </p:tav>
                                          </p:tavLst>
                                        </p:anim>
                                        <p:anim calcmode="lin" valueType="num">
                                          <p:cBhvr additive="base">
                                            <p:cTn id="22" dur="1000" fill="hold"/>
                                            <p:tgtEl>
                                              <p:spTgt spid="4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1" fill="hold" nodeType="afterEffect">
                                      <p:stCondLst>
                                        <p:cond delay="0"/>
                                      </p:stCondLst>
                                      <p:childTnLst>
                                        <p:set>
                                          <p:cBhvr>
                                            <p:cTn id="25" dur="1" fill="hold">
                                              <p:stCondLst>
                                                <p:cond delay="0"/>
                                              </p:stCondLst>
                                            </p:cTn>
                                            <p:tgtEl>
                                              <p:spTgt spid="62"/>
                                            </p:tgtEl>
                                            <p:attrNameLst>
                                              <p:attrName>style.visibility</p:attrName>
                                            </p:attrNameLst>
                                          </p:cBhvr>
                                          <p:to>
                                            <p:strVal val="visible"/>
                                          </p:to>
                                        </p:set>
                                        <p:anim calcmode="lin" valueType="num">
                                          <p:cBhvr additive="base">
                                            <p:cTn id="26" dur="500" fill="hold"/>
                                            <p:tgtEl>
                                              <p:spTgt spid="62"/>
                                            </p:tgtEl>
                                            <p:attrNameLst>
                                              <p:attrName>ppt_x</p:attrName>
                                            </p:attrNameLst>
                                          </p:cBhvr>
                                          <p:tavLst>
                                            <p:tav tm="0">
                                              <p:val>
                                                <p:strVal val="#ppt_x"/>
                                              </p:val>
                                            </p:tav>
                                            <p:tav tm="100000">
                                              <p:val>
                                                <p:strVal val="#ppt_x"/>
                                              </p:val>
                                            </p:tav>
                                          </p:tavLst>
                                        </p:anim>
                                        <p:anim calcmode="lin" valueType="num">
                                          <p:cBhvr additive="base">
                                            <p:cTn id="27" dur="500" fill="hold"/>
                                            <p:tgtEl>
                                              <p:spTgt spid="62"/>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000"/>
                                            <p:tgtEl>
                                              <p:spTgt spid="42"/>
                                            </p:tgtEl>
                                          </p:cBhvr>
                                        </p:animEffect>
                                      </p:childTnLst>
                                    </p:cTn>
                                  </p:par>
                                </p:childTnLst>
                              </p:cTn>
                            </p:par>
                            <p:par>
                              <p:cTn id="32" fill="hold">
                                <p:stCondLst>
                                  <p:cond delay="4500"/>
                                </p:stCondLst>
                                <p:childTnLst>
                                  <p:par>
                                    <p:cTn id="33" presetID="2" presetClass="entr" presetSubtype="4"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ppt_x"/>
                                              </p:val>
                                            </p:tav>
                                            <p:tav tm="100000">
                                              <p:val>
                                                <p:strVal val="#ppt_x"/>
                                              </p:val>
                                            </p:tav>
                                          </p:tavLst>
                                        </p:anim>
                                        <p:anim calcmode="lin" valueType="num">
                                          <p:cBhvr additive="base">
                                            <p:cTn id="36" dur="500" fill="hold"/>
                                            <p:tgtEl>
                                              <p:spTgt spid="65"/>
                                            </p:tgtEl>
                                            <p:attrNameLst>
                                              <p:attrName>ppt_y</p:attrName>
                                            </p:attrNameLst>
                                          </p:cBhvr>
                                          <p:tavLst>
                                            <p:tav tm="0">
                                              <p:val>
                                                <p:strVal val="1+#ppt_h/2"/>
                                              </p:val>
                                            </p:tav>
                                            <p:tav tm="100000">
                                              <p:val>
                                                <p:strVal val="#ppt_y"/>
                                              </p:val>
                                            </p:tav>
                                          </p:tavLst>
                                        </p:anim>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2000"/>
                                            <p:tgtEl>
                                              <p:spTgt spid="46"/>
                                            </p:tgtEl>
                                          </p:cBhvr>
                                        </p:animEffect>
                                      </p:childTnLst>
                                    </p:cTn>
                                  </p:par>
                                </p:childTnLst>
                              </p:cTn>
                            </p:par>
                            <p:par>
                              <p:cTn id="41" fill="hold">
                                <p:stCondLst>
                                  <p:cond delay="7000"/>
                                </p:stCondLst>
                                <p:childTnLst>
                                  <p:par>
                                    <p:cTn id="42" presetID="2" presetClass="entr" presetSubtype="1"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0-#ppt_h/2"/>
                                              </p:val>
                                            </p:tav>
                                            <p:tav tm="100000">
                                              <p:val>
                                                <p:strVal val="#ppt_y"/>
                                              </p:val>
                                            </p:tav>
                                          </p:tavLst>
                                        </p:anim>
                                      </p:childTnLst>
                                    </p:cTn>
                                  </p:par>
                                </p:childTnLst>
                              </p:cTn>
                            </p:par>
                            <p:par>
                              <p:cTn id="46" fill="hold">
                                <p:stCondLst>
                                  <p:cond delay="7500"/>
                                </p:stCondLst>
                                <p:childTnLst>
                                  <p:par>
                                    <p:cTn id="47" presetID="10" presetClass="entr" presetSubtype="0" fill="hold"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2000"/>
                                            <p:tgtEl>
                                              <p:spTgt spid="54"/>
                                            </p:tgtEl>
                                          </p:cBhvr>
                                        </p:animEffect>
                                      </p:childTnLst>
                                    </p:cTn>
                                  </p:par>
                                </p:childTnLst>
                              </p:cTn>
                            </p:par>
                            <p:par>
                              <p:cTn id="50" fill="hold">
                                <p:stCondLst>
                                  <p:cond delay="9500"/>
                                </p:stCondLst>
                                <p:childTnLst>
                                  <p:par>
                                    <p:cTn id="51" presetID="2" presetClass="entr" presetSubtype="4"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 calcmode="lin" valueType="num">
                                          <p:cBhvr additive="base">
                                            <p:cTn id="53" dur="500" fill="hold"/>
                                            <p:tgtEl>
                                              <p:spTgt spid="66"/>
                                            </p:tgtEl>
                                            <p:attrNameLst>
                                              <p:attrName>ppt_x</p:attrName>
                                            </p:attrNameLst>
                                          </p:cBhvr>
                                          <p:tavLst>
                                            <p:tav tm="0">
                                              <p:val>
                                                <p:strVal val="#ppt_x"/>
                                              </p:val>
                                            </p:tav>
                                            <p:tav tm="100000">
                                              <p:val>
                                                <p:strVal val="#ppt_x"/>
                                              </p:val>
                                            </p:tav>
                                          </p:tavLst>
                                        </p:anim>
                                        <p:anim calcmode="lin" valueType="num">
                                          <p:cBhvr additive="base">
                                            <p:cTn id="54" dur="500" fill="hold"/>
                                            <p:tgtEl>
                                              <p:spTgt spid="66"/>
                                            </p:tgtEl>
                                            <p:attrNameLst>
                                              <p:attrName>ppt_y</p:attrName>
                                            </p:attrNameLst>
                                          </p:cBhvr>
                                          <p:tavLst>
                                            <p:tav tm="0">
                                              <p:val>
                                                <p:strVal val="1+#ppt_h/2"/>
                                              </p:val>
                                            </p:tav>
                                            <p:tav tm="100000">
                                              <p:val>
                                                <p:strVal val="#ppt_y"/>
                                              </p:val>
                                            </p:tav>
                                          </p:tavLst>
                                        </p:anim>
                                      </p:childTnLst>
                                    </p:cTn>
                                  </p:par>
                                </p:childTnLst>
                              </p:cTn>
                            </p:par>
                            <p:par>
                              <p:cTn id="55" fill="hold">
                                <p:stCondLst>
                                  <p:cond delay="10000"/>
                                </p:stCondLst>
                                <p:childTnLst>
                                  <p:par>
                                    <p:cTn id="56" presetID="10" presetClass="entr" presetSubtype="0"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2000"/>
                                            <p:tgtEl>
                                              <p:spTgt spid="50"/>
                                            </p:tgtEl>
                                          </p:cBhvr>
                                        </p:animEffect>
                                      </p:childTnLst>
                                    </p:cTn>
                                  </p:par>
                                </p:childTnLst>
                              </p:cTn>
                            </p:par>
                            <p:par>
                              <p:cTn id="59" fill="hold">
                                <p:stCondLst>
                                  <p:cond delay="12000"/>
                                </p:stCondLst>
                                <p:childTnLst>
                                  <p:par>
                                    <p:cTn id="60" presetID="2" presetClass="entr" presetSubtype="1" fill="hold" nodeType="afterEffect">
                                      <p:stCondLst>
                                        <p:cond delay="0"/>
                                      </p:stCondLst>
                                      <p:childTnLst>
                                        <p:set>
                                          <p:cBhvr>
                                            <p:cTn id="61" dur="1" fill="hold">
                                              <p:stCondLst>
                                                <p:cond delay="0"/>
                                              </p:stCondLst>
                                            </p:cTn>
                                            <p:tgtEl>
                                              <p:spTgt spid="64"/>
                                            </p:tgtEl>
                                            <p:attrNameLst>
                                              <p:attrName>style.visibility</p:attrName>
                                            </p:attrNameLst>
                                          </p:cBhvr>
                                          <p:to>
                                            <p:strVal val="visible"/>
                                          </p:to>
                                        </p:set>
                                        <p:anim calcmode="lin" valueType="num">
                                          <p:cBhvr additive="base">
                                            <p:cTn id="62" dur="500" fill="hold"/>
                                            <p:tgtEl>
                                              <p:spTgt spid="64"/>
                                            </p:tgtEl>
                                            <p:attrNameLst>
                                              <p:attrName>ppt_x</p:attrName>
                                            </p:attrNameLst>
                                          </p:cBhvr>
                                          <p:tavLst>
                                            <p:tav tm="0">
                                              <p:val>
                                                <p:strVal val="#ppt_x"/>
                                              </p:val>
                                            </p:tav>
                                            <p:tav tm="100000">
                                              <p:val>
                                                <p:strVal val="#ppt_x"/>
                                              </p:val>
                                            </p:tav>
                                          </p:tavLst>
                                        </p:anim>
                                        <p:anim calcmode="lin" valueType="num">
                                          <p:cBhvr additive="base">
                                            <p:cTn id="63" dur="500" fill="hold"/>
                                            <p:tgtEl>
                                              <p:spTgt spid="64"/>
                                            </p:tgtEl>
                                            <p:attrNameLst>
                                              <p:attrName>ppt_y</p:attrName>
                                            </p:attrNameLst>
                                          </p:cBhvr>
                                          <p:tavLst>
                                            <p:tav tm="0">
                                              <p:val>
                                                <p:strVal val="0-#ppt_h/2"/>
                                              </p:val>
                                            </p:tav>
                                            <p:tav tm="100000">
                                              <p:val>
                                                <p:strVal val="#ppt_y"/>
                                              </p:val>
                                            </p:tav>
                                          </p:tavLst>
                                        </p:anim>
                                      </p:childTnLst>
                                    </p:cTn>
                                  </p:par>
                                </p:childTnLst>
                              </p:cTn>
                            </p:par>
                            <p:par>
                              <p:cTn id="64" fill="hold">
                                <p:stCondLst>
                                  <p:cond delay="12500"/>
                                </p:stCondLst>
                                <p:childTnLst>
                                  <p:par>
                                    <p:cTn id="65" presetID="10" presetClass="entr" presetSubtype="0"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extLst>
    <p:ext uri="{E180D4A7-C9FB-4DFB-919C-405C955672EB}">
      <p14:showEvtLst xmlns:p14="http://schemas.microsoft.com/office/powerpoint/2010/main">
        <p14:playEvt time="0" objId="2"/>
        <p14:stopEvt time="14432" objId="2"/>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组合 136"/>
          <p:cNvGrpSpPr/>
          <p:nvPr/>
        </p:nvGrpSpPr>
        <p:grpSpPr>
          <a:xfrm>
            <a:off x="5325521" y="2246280"/>
            <a:ext cx="1025916" cy="1007807"/>
            <a:chOff x="4925095" y="2135348"/>
            <a:chExt cx="1364456" cy="1364456"/>
          </a:xfrm>
        </p:grpSpPr>
        <p:sp>
          <p:nvSpPr>
            <p:cNvPr id="96" name="矩形 95"/>
            <p:cNvSpPr/>
            <p:nvPr/>
          </p:nvSpPr>
          <p:spPr>
            <a:xfrm rot="2703315">
              <a:off x="4925095" y="2135348"/>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2" name="Freeform 15"/>
            <p:cNvSpPr>
              <a:spLocks noEditPoints="1"/>
            </p:cNvSpPr>
            <p:nvPr/>
          </p:nvSpPr>
          <p:spPr bwMode="black">
            <a:xfrm>
              <a:off x="5220354" y="2431840"/>
              <a:ext cx="722861" cy="71331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0" tIns="41146" rIns="82291" bIns="41146" numCol="1" anchor="t" anchorCtr="0" compatLnSpc="1">
              <a:prstTxWarp prst="textNoShape">
                <a:avLst/>
              </a:prstTxWarp>
            </a:bodyPr>
            <a:lstStyle/>
            <a:p>
              <a:pPr algn="ctr"/>
              <a:endParaRPr lang="en-US" sz="1200">
                <a:solidFill>
                  <a:schemeClr val="bg1"/>
                </a:solidFill>
              </a:endParaRPr>
            </a:p>
          </p:txBody>
        </p:sp>
      </p:grpSp>
      <p:grpSp>
        <p:nvGrpSpPr>
          <p:cNvPr id="140" name="组合 139"/>
          <p:cNvGrpSpPr/>
          <p:nvPr/>
        </p:nvGrpSpPr>
        <p:grpSpPr>
          <a:xfrm>
            <a:off x="1738920" y="2503053"/>
            <a:ext cx="1883909" cy="449632"/>
            <a:chOff x="644258" y="2650851"/>
            <a:chExt cx="2505576" cy="608751"/>
          </a:xfrm>
        </p:grpSpPr>
        <p:grpSp>
          <p:nvGrpSpPr>
            <p:cNvPr id="104" name="组合 103"/>
            <p:cNvGrpSpPr/>
            <p:nvPr/>
          </p:nvGrpSpPr>
          <p:grpSpPr>
            <a:xfrm>
              <a:off x="644258" y="3001093"/>
              <a:ext cx="2505576" cy="258509"/>
              <a:chOff x="859010" y="4001457"/>
              <a:chExt cx="3340768" cy="344678"/>
            </a:xfrm>
          </p:grpSpPr>
          <p:cxnSp>
            <p:nvCxnSpPr>
              <p:cNvPr id="105" name="直接连接符 104"/>
              <p:cNvCxnSpPr/>
              <p:nvPr/>
            </p:nvCxnSpPr>
            <p:spPr>
              <a:xfrm flipV="1">
                <a:off x="3675903" y="4001457"/>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859010" y="4346135"/>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114" name="椭圆 113"/>
            <p:cNvSpPr/>
            <p:nvPr/>
          </p:nvSpPr>
          <p:spPr>
            <a:xfrm>
              <a:off x="725784" y="2833567"/>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5" name="文本框 114"/>
            <p:cNvSpPr txBox="1"/>
            <p:nvPr/>
          </p:nvSpPr>
          <p:spPr>
            <a:xfrm>
              <a:off x="865789" y="2650851"/>
              <a:ext cx="1679131" cy="541704"/>
            </a:xfrm>
            <a:prstGeom prst="rect">
              <a:avLst/>
            </a:prstGeom>
            <a:noFill/>
          </p:spPr>
          <p:txBody>
            <a:bodyPr wrap="square" rtlCol="0">
              <a:spAutoFit/>
            </a:bodyPr>
            <a:lstStyle/>
            <a:p>
              <a:pPr lvl="0"/>
              <a:r>
                <a:rPr lang="zh-CN" altLang="en-US" sz="100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00" dirty="0">
                  <a:solidFill>
                    <a:sysClr val="windowText" lastClr="000000">
                      <a:lumMod val="85000"/>
                      <a:lumOff val="15000"/>
                    </a:sysClr>
                  </a:solidFill>
                  <a:ea typeface="微软雅黑" pitchFamily="34" charset="-122"/>
                </a:rPr>
                <a:t>文本，单击此处添加文本</a:t>
              </a:r>
              <a:endParaRPr lang="en-JM" altLang="zh-CN" sz="100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141" name="组合 140"/>
          <p:cNvGrpSpPr/>
          <p:nvPr/>
        </p:nvGrpSpPr>
        <p:grpSpPr>
          <a:xfrm>
            <a:off x="3168002" y="4032465"/>
            <a:ext cx="1890694" cy="426240"/>
            <a:chOff x="1813390" y="4087654"/>
            <a:chExt cx="2514600" cy="577081"/>
          </a:xfrm>
        </p:grpSpPr>
        <p:grpSp>
          <p:nvGrpSpPr>
            <p:cNvPr id="107" name="组合 106"/>
            <p:cNvGrpSpPr/>
            <p:nvPr/>
          </p:nvGrpSpPr>
          <p:grpSpPr>
            <a:xfrm>
              <a:off x="1813390" y="4368518"/>
              <a:ext cx="2514600" cy="258509"/>
              <a:chOff x="2417853" y="5824691"/>
              <a:chExt cx="3352800" cy="344678"/>
            </a:xfrm>
          </p:grpSpPr>
          <p:cxnSp>
            <p:nvCxnSpPr>
              <p:cNvPr id="108" name="直接连接符 107"/>
              <p:cNvCxnSpPr/>
              <p:nvPr/>
            </p:nvCxnSpPr>
            <p:spPr>
              <a:xfrm flipV="1">
                <a:off x="5246778" y="5824691"/>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417853" y="6169369"/>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16" name="椭圆 115"/>
            <p:cNvSpPr/>
            <p:nvPr/>
          </p:nvSpPr>
          <p:spPr>
            <a:xfrm>
              <a:off x="1931624" y="4182974"/>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7" name="文本框 116"/>
            <p:cNvSpPr txBox="1"/>
            <p:nvPr/>
          </p:nvSpPr>
          <p:spPr>
            <a:xfrm>
              <a:off x="2045925" y="4087654"/>
              <a:ext cx="1679131" cy="577081"/>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50" dirty="0">
                  <a:solidFill>
                    <a:sysClr val="windowText" lastClr="000000">
                      <a:lumMod val="85000"/>
                      <a:lumOff val="15000"/>
                    </a:sysClr>
                  </a:solidFill>
                  <a:ea typeface="微软雅黑" pitchFamily="34" charset="-122"/>
                </a:rPr>
                <a:t>文本，单击此处添加文本</a:t>
              </a:r>
              <a:endParaRPr lang="en-JM" altLang="zh-CN" sz="105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143" name="组合 142"/>
          <p:cNvGrpSpPr/>
          <p:nvPr/>
        </p:nvGrpSpPr>
        <p:grpSpPr>
          <a:xfrm>
            <a:off x="5079655" y="712716"/>
            <a:ext cx="1890694" cy="583080"/>
            <a:chOff x="4819402" y="594367"/>
            <a:chExt cx="2514600" cy="789424"/>
          </a:xfrm>
        </p:grpSpPr>
        <p:grpSp>
          <p:nvGrpSpPr>
            <p:cNvPr id="98" name="组合 97"/>
            <p:cNvGrpSpPr/>
            <p:nvPr/>
          </p:nvGrpSpPr>
          <p:grpSpPr>
            <a:xfrm>
              <a:off x="4819402" y="1125282"/>
              <a:ext cx="2514600" cy="258509"/>
              <a:chOff x="6425869" y="1500376"/>
              <a:chExt cx="3352800" cy="344678"/>
            </a:xfrm>
          </p:grpSpPr>
          <p:cxnSp>
            <p:nvCxnSpPr>
              <p:cNvPr id="99" name="直接连接符 98"/>
              <p:cNvCxnSpPr/>
              <p:nvPr/>
            </p:nvCxnSpPr>
            <p:spPr>
              <a:xfrm flipV="1">
                <a:off x="6425869" y="1500376"/>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949744" y="1500376"/>
                <a:ext cx="2828925"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18" name="椭圆 117"/>
            <p:cNvSpPr/>
            <p:nvPr/>
          </p:nvSpPr>
          <p:spPr>
            <a:xfrm>
              <a:off x="5282043" y="689687"/>
              <a:ext cx="114300" cy="114300"/>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19" name="文本框 118"/>
            <p:cNvSpPr txBox="1"/>
            <p:nvPr/>
          </p:nvSpPr>
          <p:spPr>
            <a:xfrm>
              <a:off x="5396343" y="594367"/>
              <a:ext cx="1679131" cy="562537"/>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50" dirty="0">
                  <a:solidFill>
                    <a:sysClr val="windowText" lastClr="000000">
                      <a:lumMod val="85000"/>
                      <a:lumOff val="15000"/>
                    </a:sysClr>
                  </a:solidFill>
                  <a:ea typeface="微软雅黑" pitchFamily="34" charset="-122"/>
                </a:rPr>
                <a:t>文本，单击此处添加文本</a:t>
              </a:r>
              <a:endParaRPr lang="en-JM" altLang="zh-CN" sz="105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142" name="组合 141"/>
          <p:cNvGrpSpPr/>
          <p:nvPr/>
        </p:nvGrpSpPr>
        <p:grpSpPr>
          <a:xfrm>
            <a:off x="6549475" y="2151107"/>
            <a:ext cx="1890694" cy="582559"/>
            <a:chOff x="6118061" y="1871174"/>
            <a:chExt cx="2514600" cy="788718"/>
          </a:xfrm>
        </p:grpSpPr>
        <p:grpSp>
          <p:nvGrpSpPr>
            <p:cNvPr id="101" name="组合 100"/>
            <p:cNvGrpSpPr/>
            <p:nvPr/>
          </p:nvGrpSpPr>
          <p:grpSpPr>
            <a:xfrm>
              <a:off x="6118061" y="2401383"/>
              <a:ext cx="2514600" cy="258509"/>
              <a:chOff x="8157414" y="3201844"/>
              <a:chExt cx="3352800" cy="344678"/>
            </a:xfrm>
          </p:grpSpPr>
          <p:cxnSp>
            <p:nvCxnSpPr>
              <p:cNvPr id="102" name="直接连接符 101"/>
              <p:cNvCxnSpPr/>
              <p:nvPr/>
            </p:nvCxnSpPr>
            <p:spPr>
              <a:xfrm flipV="1">
                <a:off x="8157414" y="3201844"/>
                <a:ext cx="523875" cy="344678"/>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81289" y="3201844"/>
                <a:ext cx="2828925" cy="0"/>
              </a:xfrm>
              <a:prstGeom prst="line">
                <a:avLst/>
              </a:prstGeom>
              <a:ln>
                <a:solidFill>
                  <a:srgbClr val="0071C1"/>
                </a:solidFill>
              </a:ln>
            </p:spPr>
            <p:style>
              <a:lnRef idx="1">
                <a:schemeClr val="accent1"/>
              </a:lnRef>
              <a:fillRef idx="0">
                <a:schemeClr val="accent1"/>
              </a:fillRef>
              <a:effectRef idx="0">
                <a:schemeClr val="accent1"/>
              </a:effectRef>
              <a:fontRef idx="minor">
                <a:schemeClr val="tx1"/>
              </a:fontRef>
            </p:style>
          </p:cxnSp>
        </p:grpSp>
        <p:sp>
          <p:nvSpPr>
            <p:cNvPr id="120" name="椭圆 119"/>
            <p:cNvSpPr/>
            <p:nvPr/>
          </p:nvSpPr>
          <p:spPr>
            <a:xfrm>
              <a:off x="6572549" y="1966494"/>
              <a:ext cx="114300" cy="114300"/>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21" name="文本框 120"/>
            <p:cNvSpPr txBox="1"/>
            <p:nvPr/>
          </p:nvSpPr>
          <p:spPr>
            <a:xfrm>
              <a:off x="6686850" y="1871174"/>
              <a:ext cx="1679131" cy="577081"/>
            </a:xfrm>
            <a:prstGeom prst="rect">
              <a:avLst/>
            </a:prstGeom>
            <a:noFill/>
          </p:spPr>
          <p:txBody>
            <a:bodyPr wrap="square" rtlCol="0">
              <a:spAutoFit/>
            </a:bodyPr>
            <a:lstStyle/>
            <a:p>
              <a:pPr lvl="0"/>
              <a:r>
                <a:rPr lang="zh-CN" altLang="en-US" sz="1050" dirty="0">
                  <a:solidFill>
                    <a:sysClr val="windowText" lastClr="000000">
                      <a:lumMod val="85000"/>
                      <a:lumOff val="15000"/>
                    </a:sysClr>
                  </a:solidFill>
                  <a:latin typeface="Arial" pitchFamily="34" charset="0"/>
                  <a:ea typeface="微软雅黑" pitchFamily="34" charset="-122"/>
                  <a:cs typeface="Arial" pitchFamily="34" charset="0"/>
                </a:rPr>
                <a:t>单击此处添加</a:t>
              </a:r>
              <a:r>
                <a:rPr lang="zh-CN" altLang="en-US" sz="1050" dirty="0">
                  <a:solidFill>
                    <a:sysClr val="windowText" lastClr="000000">
                      <a:lumMod val="85000"/>
                      <a:lumOff val="15000"/>
                    </a:sysClr>
                  </a:solidFill>
                  <a:ea typeface="微软雅黑" pitchFamily="34" charset="-122"/>
                </a:rPr>
                <a:t>文本，单击此处添加文本</a:t>
              </a:r>
              <a:endParaRPr lang="en-JM" altLang="zh-CN" sz="1050" dirty="0">
                <a:solidFill>
                  <a:sysClr val="windowText" lastClr="000000">
                    <a:lumMod val="85000"/>
                    <a:lumOff val="15000"/>
                  </a:sysClr>
                </a:solidFill>
                <a:latin typeface="Arial" pitchFamily="34" charset="0"/>
                <a:ea typeface="微软雅黑" pitchFamily="34" charset="-122"/>
                <a:cs typeface="Arial" pitchFamily="34" charset="0"/>
              </a:endParaRPr>
            </a:p>
          </p:txBody>
        </p:sp>
      </p:grpSp>
      <p:cxnSp>
        <p:nvCxnSpPr>
          <p:cNvPr id="122" name="直接连接符 12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2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分析方法</a:t>
            </a:r>
          </a:p>
        </p:txBody>
      </p:sp>
      <p:grpSp>
        <p:nvGrpSpPr>
          <p:cNvPr id="136" name="组合 135"/>
          <p:cNvGrpSpPr/>
          <p:nvPr/>
        </p:nvGrpSpPr>
        <p:grpSpPr>
          <a:xfrm>
            <a:off x="3804398" y="2264510"/>
            <a:ext cx="1025916" cy="1007807"/>
            <a:chOff x="2904458" y="2135347"/>
            <a:chExt cx="1364456" cy="1364456"/>
          </a:xfrm>
        </p:grpSpPr>
        <p:sp>
          <p:nvSpPr>
            <p:cNvPr id="91" name="矩形 90"/>
            <p:cNvSpPr/>
            <p:nvPr/>
          </p:nvSpPr>
          <p:spPr>
            <a:xfrm rot="2703315">
              <a:off x="2904458" y="2135347"/>
              <a:ext cx="1364456"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25" name="Freeform 34"/>
            <p:cNvSpPr>
              <a:spLocks noEditPoints="1"/>
            </p:cNvSpPr>
            <p:nvPr/>
          </p:nvSpPr>
          <p:spPr bwMode="auto">
            <a:xfrm>
              <a:off x="3265255" y="2440108"/>
              <a:ext cx="651790" cy="765192"/>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grpSp>
      <p:grpSp>
        <p:nvGrpSpPr>
          <p:cNvPr id="138" name="组合 137"/>
          <p:cNvGrpSpPr/>
          <p:nvPr/>
        </p:nvGrpSpPr>
        <p:grpSpPr>
          <a:xfrm>
            <a:off x="4575611" y="1493672"/>
            <a:ext cx="1025916" cy="1007807"/>
            <a:chOff x="3914779" y="1158654"/>
            <a:chExt cx="1364456" cy="1364456"/>
          </a:xfrm>
        </p:grpSpPr>
        <p:sp>
          <p:nvSpPr>
            <p:cNvPr id="90" name="矩形 89"/>
            <p:cNvSpPr/>
            <p:nvPr/>
          </p:nvSpPr>
          <p:spPr>
            <a:xfrm rot="2703315">
              <a:off x="3914779" y="1158654"/>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26" name="Freeform 18"/>
            <p:cNvSpPr>
              <a:spLocks noEditPoints="1"/>
            </p:cNvSpPr>
            <p:nvPr/>
          </p:nvSpPr>
          <p:spPr bwMode="black">
            <a:xfrm>
              <a:off x="4261546" y="1525281"/>
              <a:ext cx="647212" cy="632534"/>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61735" tIns="30867" rIns="61735" bIns="30867" numCol="1" anchor="t" anchorCtr="0" compatLnSpc="1">
              <a:prstTxWarp prst="textNoShape">
                <a:avLst/>
              </a:prstTxWarp>
            </a:bodyPr>
            <a:lstStyle/>
            <a:p>
              <a:endParaRPr lang="en-US" sz="1200"/>
            </a:p>
          </p:txBody>
        </p:sp>
      </p:grpSp>
      <p:grpSp>
        <p:nvGrpSpPr>
          <p:cNvPr id="139" name="组合 138"/>
          <p:cNvGrpSpPr/>
          <p:nvPr/>
        </p:nvGrpSpPr>
        <p:grpSpPr>
          <a:xfrm>
            <a:off x="4561660" y="3023835"/>
            <a:ext cx="1025916" cy="1007807"/>
            <a:chOff x="3914775" y="3151316"/>
            <a:chExt cx="1364456" cy="1364456"/>
          </a:xfrm>
        </p:grpSpPr>
        <p:sp>
          <p:nvSpPr>
            <p:cNvPr id="94" name="矩形 93"/>
            <p:cNvSpPr/>
            <p:nvPr/>
          </p:nvSpPr>
          <p:spPr>
            <a:xfrm rot="2703315">
              <a:off x="3914775" y="3151316"/>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128" name="Group 416"/>
            <p:cNvGrpSpPr>
              <a:grpSpLocks noChangeAspect="1"/>
            </p:cNvGrpSpPr>
            <p:nvPr/>
          </p:nvGrpSpPr>
          <p:grpSpPr>
            <a:xfrm>
              <a:off x="4259125" y="3360951"/>
              <a:ext cx="638659" cy="822023"/>
              <a:chOff x="-2773363" y="1651000"/>
              <a:chExt cx="2692401" cy="3448051"/>
            </a:xfrm>
            <a:solidFill>
              <a:schemeClr val="bg1"/>
            </a:solidFill>
          </p:grpSpPr>
          <p:sp>
            <p:nvSpPr>
              <p:cNvPr id="129"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0"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1" name="Oval 21"/>
              <p:cNvSpPr>
                <a:spLocks noChangeArrowheads="1"/>
              </p:cNvSpPr>
              <p:nvPr/>
            </p:nvSpPr>
            <p:spPr bwMode="auto">
              <a:xfrm>
                <a:off x="-1055688" y="2462213"/>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2" name="Oval 22"/>
              <p:cNvSpPr>
                <a:spLocks noChangeArrowheads="1"/>
              </p:cNvSpPr>
              <p:nvPr/>
            </p:nvSpPr>
            <p:spPr bwMode="auto">
              <a:xfrm>
                <a:off x="-1776413" y="2792413"/>
                <a:ext cx="115888" cy="1190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3"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4" name="Oval 24"/>
              <p:cNvSpPr>
                <a:spLocks noChangeArrowheads="1"/>
              </p:cNvSpPr>
              <p:nvPr/>
            </p:nvSpPr>
            <p:spPr bwMode="auto">
              <a:xfrm>
                <a:off x="-1333500" y="3128963"/>
                <a:ext cx="77788" cy="793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5" name="Freeform 25"/>
              <p:cNvSpPr>
                <a:spLocks/>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grpSp>
    </p:spTree>
    <p:extLst>
      <p:ext uri="{BB962C8B-B14F-4D97-AF65-F5344CB8AC3E}">
        <p14:creationId xmlns:p14="http://schemas.microsoft.com/office/powerpoint/2010/main" val="385476348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0-#ppt_w/2"/>
                                              </p:val>
                                            </p:tav>
                                            <p:tav tm="100000">
                                              <p:val>
                                                <p:strVal val="#ppt_x"/>
                                              </p:val>
                                            </p:tav>
                                          </p:tavLst>
                                        </p:anim>
                                        <p:anim calcmode="lin" valueType="num">
                                          <p:cBhvr additive="base">
                                            <p:cTn id="8" dur="500" fill="hold"/>
                                            <p:tgtEl>
                                              <p:spTgt spid="1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3"/>
                                            </p:tgtEl>
                                            <p:attrNameLst>
                                              <p:attrName>style.visibility</p:attrName>
                                            </p:attrNameLst>
                                          </p:cBhvr>
                                          <p:to>
                                            <p:strVal val="visible"/>
                                          </p:to>
                                        </p:set>
                                        <p:anim calcmode="lin" valueType="num">
                                          <p:cBhvr additive="base">
                                            <p:cTn id="11" dur="500" fill="hold"/>
                                            <p:tgtEl>
                                              <p:spTgt spid="123"/>
                                            </p:tgtEl>
                                            <p:attrNameLst>
                                              <p:attrName>ppt_x</p:attrName>
                                            </p:attrNameLst>
                                          </p:cBhvr>
                                          <p:tavLst>
                                            <p:tav tm="0">
                                              <p:val>
                                                <p:strVal val="1+#ppt_w/2"/>
                                              </p:val>
                                            </p:tav>
                                            <p:tav tm="100000">
                                              <p:val>
                                                <p:strVal val="#ppt_x"/>
                                              </p:val>
                                            </p:tav>
                                          </p:tavLst>
                                        </p:anim>
                                        <p:anim calcmode="lin" valueType="num">
                                          <p:cBhvr additive="base">
                                            <p:cTn id="12" dur="500" fill="hold"/>
                                            <p:tgtEl>
                                              <p:spTgt spid="1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24"/>
                                            </p:tgtEl>
                                            <p:attrNameLst>
                                              <p:attrName>style.visibility</p:attrName>
                                            </p:attrNameLst>
                                          </p:cBhvr>
                                          <p:to>
                                            <p:strVal val="visible"/>
                                          </p:to>
                                        </p:set>
                                        <p:anim calcmode="lin" valueType="num" p14:bounceEnd="52000">
                                          <p:cBhvr additive="base">
                                            <p:cTn id="16" dur="500" fill="hold"/>
                                            <p:tgtEl>
                                              <p:spTgt spid="12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136"/>
                                            </p:tgtEl>
                                            <p:attrNameLst>
                                              <p:attrName>style.visibility</p:attrName>
                                            </p:attrNameLst>
                                          </p:cBhvr>
                                          <p:to>
                                            <p:strVal val="visible"/>
                                          </p:to>
                                        </p:set>
                                        <p:anim calcmode="lin" valueType="num">
                                          <p:cBhvr additive="base">
                                            <p:cTn id="21" dur="500" fill="hold"/>
                                            <p:tgtEl>
                                              <p:spTgt spid="136"/>
                                            </p:tgtEl>
                                            <p:attrNameLst>
                                              <p:attrName>ppt_x</p:attrName>
                                            </p:attrNameLst>
                                          </p:cBhvr>
                                          <p:tavLst>
                                            <p:tav tm="0">
                                              <p:val>
                                                <p:strVal val="0-#ppt_w/2"/>
                                              </p:val>
                                            </p:tav>
                                            <p:tav tm="100000">
                                              <p:val>
                                                <p:strVal val="#ppt_x"/>
                                              </p:val>
                                            </p:tav>
                                          </p:tavLst>
                                        </p:anim>
                                        <p:anim calcmode="lin" valueType="num">
                                          <p:cBhvr additive="base">
                                            <p:cTn id="22" dur="500" fill="hold"/>
                                            <p:tgtEl>
                                              <p:spTgt spid="136"/>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additive="base">
                                            <p:cTn id="26" dur="500" fill="hold"/>
                                            <p:tgtEl>
                                              <p:spTgt spid="137"/>
                                            </p:tgtEl>
                                            <p:attrNameLst>
                                              <p:attrName>ppt_x</p:attrName>
                                            </p:attrNameLst>
                                          </p:cBhvr>
                                          <p:tavLst>
                                            <p:tav tm="0">
                                              <p:val>
                                                <p:strVal val="1+#ppt_w/2"/>
                                              </p:val>
                                            </p:tav>
                                            <p:tav tm="100000">
                                              <p:val>
                                                <p:strVal val="#ppt_x"/>
                                              </p:val>
                                            </p:tav>
                                          </p:tavLst>
                                        </p:anim>
                                        <p:anim calcmode="lin" valueType="num">
                                          <p:cBhvr additive="base">
                                            <p:cTn id="27" dur="500" fill="hold"/>
                                            <p:tgtEl>
                                              <p:spTgt spid="137"/>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1"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ppt_x"/>
                                              </p:val>
                                            </p:tav>
                                            <p:tav tm="100000">
                                              <p:val>
                                                <p:strVal val="#ppt_x"/>
                                              </p:val>
                                            </p:tav>
                                          </p:tavLst>
                                        </p:anim>
                                        <p:anim calcmode="lin" valueType="num">
                                          <p:cBhvr additive="base">
                                            <p:cTn id="32" dur="500" fill="hold"/>
                                            <p:tgtEl>
                                              <p:spTgt spid="13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fill="hold"/>
                                            <p:tgtEl>
                                              <p:spTgt spid="139"/>
                                            </p:tgtEl>
                                            <p:attrNameLst>
                                              <p:attrName>ppt_x</p:attrName>
                                            </p:attrNameLst>
                                          </p:cBhvr>
                                          <p:tavLst>
                                            <p:tav tm="0">
                                              <p:val>
                                                <p:strVal val="#ppt_x"/>
                                              </p:val>
                                            </p:tav>
                                            <p:tav tm="100000">
                                              <p:val>
                                                <p:strVal val="#ppt_x"/>
                                              </p:val>
                                            </p:tav>
                                          </p:tavLst>
                                        </p:anim>
                                        <p:anim calcmode="lin" valueType="num">
                                          <p:cBhvr additive="base">
                                            <p:cTn id="37" dur="500" fill="hold"/>
                                            <p:tgtEl>
                                              <p:spTgt spid="139"/>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43"/>
                                            </p:tgtEl>
                                            <p:attrNameLst>
                                              <p:attrName>style.visibility</p:attrName>
                                            </p:attrNameLst>
                                          </p:cBhvr>
                                          <p:to>
                                            <p:strVal val="visible"/>
                                          </p:to>
                                        </p:set>
                                        <p:anim calcmode="lin" valueType="num">
                                          <p:cBhvr additive="base">
                                            <p:cTn id="41" dur="500" fill="hold"/>
                                            <p:tgtEl>
                                              <p:spTgt spid="143"/>
                                            </p:tgtEl>
                                            <p:attrNameLst>
                                              <p:attrName>ppt_x</p:attrName>
                                            </p:attrNameLst>
                                          </p:cBhvr>
                                          <p:tavLst>
                                            <p:tav tm="0">
                                              <p:val>
                                                <p:strVal val="#ppt_x"/>
                                              </p:val>
                                            </p:tav>
                                            <p:tav tm="100000">
                                              <p:val>
                                                <p:strVal val="#ppt_x"/>
                                              </p:val>
                                            </p:tav>
                                          </p:tavLst>
                                        </p:anim>
                                        <p:anim calcmode="lin" valueType="num">
                                          <p:cBhvr additive="base">
                                            <p:cTn id="42" dur="500" fill="hold"/>
                                            <p:tgtEl>
                                              <p:spTgt spid="143"/>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42"/>
                                            </p:tgtEl>
                                            <p:attrNameLst>
                                              <p:attrName>style.visibility</p:attrName>
                                            </p:attrNameLst>
                                          </p:cBhvr>
                                          <p:to>
                                            <p:strVal val="visible"/>
                                          </p:to>
                                        </p:set>
                                        <p:anim calcmode="lin" valueType="num">
                                          <p:cBhvr additive="base">
                                            <p:cTn id="46" dur="500" fill="hold"/>
                                            <p:tgtEl>
                                              <p:spTgt spid="142"/>
                                            </p:tgtEl>
                                            <p:attrNameLst>
                                              <p:attrName>ppt_x</p:attrName>
                                            </p:attrNameLst>
                                          </p:cBhvr>
                                          <p:tavLst>
                                            <p:tav tm="0">
                                              <p:val>
                                                <p:strVal val="#ppt_x"/>
                                              </p:val>
                                            </p:tav>
                                            <p:tav tm="100000">
                                              <p:val>
                                                <p:strVal val="#ppt_x"/>
                                              </p:val>
                                            </p:tav>
                                          </p:tavLst>
                                        </p:anim>
                                        <p:anim calcmode="lin" valueType="num">
                                          <p:cBhvr additive="base">
                                            <p:cTn id="47" dur="500" fill="hold"/>
                                            <p:tgtEl>
                                              <p:spTgt spid="142"/>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141"/>
                                            </p:tgtEl>
                                            <p:attrNameLst>
                                              <p:attrName>style.visibility</p:attrName>
                                            </p:attrNameLst>
                                          </p:cBhvr>
                                          <p:to>
                                            <p:strVal val="visible"/>
                                          </p:to>
                                        </p:set>
                                        <p:anim calcmode="lin" valueType="num">
                                          <p:cBhvr additive="base">
                                            <p:cTn id="51" dur="500" fill="hold"/>
                                            <p:tgtEl>
                                              <p:spTgt spid="141"/>
                                            </p:tgtEl>
                                            <p:attrNameLst>
                                              <p:attrName>ppt_x</p:attrName>
                                            </p:attrNameLst>
                                          </p:cBhvr>
                                          <p:tavLst>
                                            <p:tav tm="0">
                                              <p:val>
                                                <p:strVal val="#ppt_x"/>
                                              </p:val>
                                            </p:tav>
                                            <p:tav tm="100000">
                                              <p:val>
                                                <p:strVal val="#ppt_x"/>
                                              </p:val>
                                            </p:tav>
                                          </p:tavLst>
                                        </p:anim>
                                        <p:anim calcmode="lin" valueType="num">
                                          <p:cBhvr additive="base">
                                            <p:cTn id="52" dur="500" fill="hold"/>
                                            <p:tgtEl>
                                              <p:spTgt spid="141"/>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nodeType="afterEffect">
                                      <p:stCondLst>
                                        <p:cond delay="0"/>
                                      </p:stCondLst>
                                      <p:childTnLst>
                                        <p:set>
                                          <p:cBhvr>
                                            <p:cTn id="55" dur="1" fill="hold">
                                              <p:stCondLst>
                                                <p:cond delay="0"/>
                                              </p:stCondLst>
                                            </p:cTn>
                                            <p:tgtEl>
                                              <p:spTgt spid="140"/>
                                            </p:tgtEl>
                                            <p:attrNameLst>
                                              <p:attrName>style.visibility</p:attrName>
                                            </p:attrNameLst>
                                          </p:cBhvr>
                                          <p:to>
                                            <p:strVal val="visible"/>
                                          </p:to>
                                        </p:set>
                                        <p:anim calcmode="lin" valueType="num">
                                          <p:cBhvr additive="base">
                                            <p:cTn id="56" dur="500" fill="hold"/>
                                            <p:tgtEl>
                                              <p:spTgt spid="140"/>
                                            </p:tgtEl>
                                            <p:attrNameLst>
                                              <p:attrName>ppt_x</p:attrName>
                                            </p:attrNameLst>
                                          </p:cBhvr>
                                          <p:tavLst>
                                            <p:tav tm="0">
                                              <p:val>
                                                <p:strVal val="#ppt_x"/>
                                              </p:val>
                                            </p:tav>
                                            <p:tav tm="100000">
                                              <p:val>
                                                <p:strVal val="#ppt_x"/>
                                              </p:val>
                                            </p:tav>
                                          </p:tavLst>
                                        </p:anim>
                                        <p:anim calcmode="lin" valueType="num">
                                          <p:cBhvr additive="base">
                                            <p:cTn id="57"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 calcmode="lin" valueType="num">
                                          <p:cBhvr additive="base">
                                            <p:cTn id="7" dur="500" fill="hold"/>
                                            <p:tgtEl>
                                              <p:spTgt spid="122"/>
                                            </p:tgtEl>
                                            <p:attrNameLst>
                                              <p:attrName>ppt_x</p:attrName>
                                            </p:attrNameLst>
                                          </p:cBhvr>
                                          <p:tavLst>
                                            <p:tav tm="0">
                                              <p:val>
                                                <p:strVal val="0-#ppt_w/2"/>
                                              </p:val>
                                            </p:tav>
                                            <p:tav tm="100000">
                                              <p:val>
                                                <p:strVal val="#ppt_x"/>
                                              </p:val>
                                            </p:tav>
                                          </p:tavLst>
                                        </p:anim>
                                        <p:anim calcmode="lin" valueType="num">
                                          <p:cBhvr additive="base">
                                            <p:cTn id="8" dur="500" fill="hold"/>
                                            <p:tgtEl>
                                              <p:spTgt spid="1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3"/>
                                            </p:tgtEl>
                                            <p:attrNameLst>
                                              <p:attrName>style.visibility</p:attrName>
                                            </p:attrNameLst>
                                          </p:cBhvr>
                                          <p:to>
                                            <p:strVal val="visible"/>
                                          </p:to>
                                        </p:set>
                                        <p:anim calcmode="lin" valueType="num">
                                          <p:cBhvr additive="base">
                                            <p:cTn id="11" dur="500" fill="hold"/>
                                            <p:tgtEl>
                                              <p:spTgt spid="123"/>
                                            </p:tgtEl>
                                            <p:attrNameLst>
                                              <p:attrName>ppt_x</p:attrName>
                                            </p:attrNameLst>
                                          </p:cBhvr>
                                          <p:tavLst>
                                            <p:tav tm="0">
                                              <p:val>
                                                <p:strVal val="1+#ppt_w/2"/>
                                              </p:val>
                                            </p:tav>
                                            <p:tav tm="100000">
                                              <p:val>
                                                <p:strVal val="#ppt_x"/>
                                              </p:val>
                                            </p:tav>
                                          </p:tavLst>
                                        </p:anim>
                                        <p:anim calcmode="lin" valueType="num">
                                          <p:cBhvr additive="base">
                                            <p:cTn id="12" dur="500" fill="hold"/>
                                            <p:tgtEl>
                                              <p:spTgt spid="12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24"/>
                                            </p:tgtEl>
                                            <p:attrNameLst>
                                              <p:attrName>style.visibility</p:attrName>
                                            </p:attrNameLst>
                                          </p:cBhvr>
                                          <p:to>
                                            <p:strVal val="visible"/>
                                          </p:to>
                                        </p:set>
                                        <p:anim calcmode="lin" valueType="num">
                                          <p:cBhvr additive="base">
                                            <p:cTn id="16" dur="500" fill="hold"/>
                                            <p:tgtEl>
                                              <p:spTgt spid="124"/>
                                            </p:tgtEl>
                                            <p:attrNameLst>
                                              <p:attrName>ppt_x</p:attrName>
                                            </p:attrNameLst>
                                          </p:cBhvr>
                                          <p:tavLst>
                                            <p:tav tm="0">
                                              <p:val>
                                                <p:strVal val="#ppt_x"/>
                                              </p:val>
                                            </p:tav>
                                            <p:tav tm="100000">
                                              <p:val>
                                                <p:strVal val="#ppt_x"/>
                                              </p:val>
                                            </p:tav>
                                          </p:tavLst>
                                        </p:anim>
                                        <p:anim calcmode="lin" valueType="num">
                                          <p:cBhvr additive="base">
                                            <p:cTn id="17" dur="500" fill="hold"/>
                                            <p:tgtEl>
                                              <p:spTgt spid="12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136"/>
                                            </p:tgtEl>
                                            <p:attrNameLst>
                                              <p:attrName>style.visibility</p:attrName>
                                            </p:attrNameLst>
                                          </p:cBhvr>
                                          <p:to>
                                            <p:strVal val="visible"/>
                                          </p:to>
                                        </p:set>
                                        <p:anim calcmode="lin" valueType="num">
                                          <p:cBhvr additive="base">
                                            <p:cTn id="21" dur="500" fill="hold"/>
                                            <p:tgtEl>
                                              <p:spTgt spid="136"/>
                                            </p:tgtEl>
                                            <p:attrNameLst>
                                              <p:attrName>ppt_x</p:attrName>
                                            </p:attrNameLst>
                                          </p:cBhvr>
                                          <p:tavLst>
                                            <p:tav tm="0">
                                              <p:val>
                                                <p:strVal val="0-#ppt_w/2"/>
                                              </p:val>
                                            </p:tav>
                                            <p:tav tm="100000">
                                              <p:val>
                                                <p:strVal val="#ppt_x"/>
                                              </p:val>
                                            </p:tav>
                                          </p:tavLst>
                                        </p:anim>
                                        <p:anim calcmode="lin" valueType="num">
                                          <p:cBhvr additive="base">
                                            <p:cTn id="22" dur="500" fill="hold"/>
                                            <p:tgtEl>
                                              <p:spTgt spid="136"/>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additive="base">
                                            <p:cTn id="26" dur="500" fill="hold"/>
                                            <p:tgtEl>
                                              <p:spTgt spid="137"/>
                                            </p:tgtEl>
                                            <p:attrNameLst>
                                              <p:attrName>ppt_x</p:attrName>
                                            </p:attrNameLst>
                                          </p:cBhvr>
                                          <p:tavLst>
                                            <p:tav tm="0">
                                              <p:val>
                                                <p:strVal val="1+#ppt_w/2"/>
                                              </p:val>
                                            </p:tav>
                                            <p:tav tm="100000">
                                              <p:val>
                                                <p:strVal val="#ppt_x"/>
                                              </p:val>
                                            </p:tav>
                                          </p:tavLst>
                                        </p:anim>
                                        <p:anim calcmode="lin" valueType="num">
                                          <p:cBhvr additive="base">
                                            <p:cTn id="27" dur="500" fill="hold"/>
                                            <p:tgtEl>
                                              <p:spTgt spid="137"/>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1" fill="hold"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ppt_x"/>
                                              </p:val>
                                            </p:tav>
                                            <p:tav tm="100000">
                                              <p:val>
                                                <p:strVal val="#ppt_x"/>
                                              </p:val>
                                            </p:tav>
                                          </p:tavLst>
                                        </p:anim>
                                        <p:anim calcmode="lin" valueType="num">
                                          <p:cBhvr additive="base">
                                            <p:cTn id="32" dur="500" fill="hold"/>
                                            <p:tgtEl>
                                              <p:spTgt spid="13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139"/>
                                            </p:tgtEl>
                                            <p:attrNameLst>
                                              <p:attrName>style.visibility</p:attrName>
                                            </p:attrNameLst>
                                          </p:cBhvr>
                                          <p:to>
                                            <p:strVal val="visible"/>
                                          </p:to>
                                        </p:set>
                                        <p:anim calcmode="lin" valueType="num">
                                          <p:cBhvr additive="base">
                                            <p:cTn id="36" dur="500" fill="hold"/>
                                            <p:tgtEl>
                                              <p:spTgt spid="139"/>
                                            </p:tgtEl>
                                            <p:attrNameLst>
                                              <p:attrName>ppt_x</p:attrName>
                                            </p:attrNameLst>
                                          </p:cBhvr>
                                          <p:tavLst>
                                            <p:tav tm="0">
                                              <p:val>
                                                <p:strVal val="#ppt_x"/>
                                              </p:val>
                                            </p:tav>
                                            <p:tav tm="100000">
                                              <p:val>
                                                <p:strVal val="#ppt_x"/>
                                              </p:val>
                                            </p:tav>
                                          </p:tavLst>
                                        </p:anim>
                                        <p:anim calcmode="lin" valueType="num">
                                          <p:cBhvr additive="base">
                                            <p:cTn id="37" dur="500" fill="hold"/>
                                            <p:tgtEl>
                                              <p:spTgt spid="139"/>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143"/>
                                            </p:tgtEl>
                                            <p:attrNameLst>
                                              <p:attrName>style.visibility</p:attrName>
                                            </p:attrNameLst>
                                          </p:cBhvr>
                                          <p:to>
                                            <p:strVal val="visible"/>
                                          </p:to>
                                        </p:set>
                                        <p:anim calcmode="lin" valueType="num">
                                          <p:cBhvr additive="base">
                                            <p:cTn id="41" dur="500" fill="hold"/>
                                            <p:tgtEl>
                                              <p:spTgt spid="143"/>
                                            </p:tgtEl>
                                            <p:attrNameLst>
                                              <p:attrName>ppt_x</p:attrName>
                                            </p:attrNameLst>
                                          </p:cBhvr>
                                          <p:tavLst>
                                            <p:tav tm="0">
                                              <p:val>
                                                <p:strVal val="#ppt_x"/>
                                              </p:val>
                                            </p:tav>
                                            <p:tav tm="100000">
                                              <p:val>
                                                <p:strVal val="#ppt_x"/>
                                              </p:val>
                                            </p:tav>
                                          </p:tavLst>
                                        </p:anim>
                                        <p:anim calcmode="lin" valueType="num">
                                          <p:cBhvr additive="base">
                                            <p:cTn id="42" dur="500" fill="hold"/>
                                            <p:tgtEl>
                                              <p:spTgt spid="143"/>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nodeType="afterEffect">
                                      <p:stCondLst>
                                        <p:cond delay="0"/>
                                      </p:stCondLst>
                                      <p:childTnLst>
                                        <p:set>
                                          <p:cBhvr>
                                            <p:cTn id="45" dur="1" fill="hold">
                                              <p:stCondLst>
                                                <p:cond delay="0"/>
                                              </p:stCondLst>
                                            </p:cTn>
                                            <p:tgtEl>
                                              <p:spTgt spid="142"/>
                                            </p:tgtEl>
                                            <p:attrNameLst>
                                              <p:attrName>style.visibility</p:attrName>
                                            </p:attrNameLst>
                                          </p:cBhvr>
                                          <p:to>
                                            <p:strVal val="visible"/>
                                          </p:to>
                                        </p:set>
                                        <p:anim calcmode="lin" valueType="num">
                                          <p:cBhvr additive="base">
                                            <p:cTn id="46" dur="500" fill="hold"/>
                                            <p:tgtEl>
                                              <p:spTgt spid="142"/>
                                            </p:tgtEl>
                                            <p:attrNameLst>
                                              <p:attrName>ppt_x</p:attrName>
                                            </p:attrNameLst>
                                          </p:cBhvr>
                                          <p:tavLst>
                                            <p:tav tm="0">
                                              <p:val>
                                                <p:strVal val="#ppt_x"/>
                                              </p:val>
                                            </p:tav>
                                            <p:tav tm="100000">
                                              <p:val>
                                                <p:strVal val="#ppt_x"/>
                                              </p:val>
                                            </p:tav>
                                          </p:tavLst>
                                        </p:anim>
                                        <p:anim calcmode="lin" valueType="num">
                                          <p:cBhvr additive="base">
                                            <p:cTn id="47" dur="500" fill="hold"/>
                                            <p:tgtEl>
                                              <p:spTgt spid="142"/>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141"/>
                                            </p:tgtEl>
                                            <p:attrNameLst>
                                              <p:attrName>style.visibility</p:attrName>
                                            </p:attrNameLst>
                                          </p:cBhvr>
                                          <p:to>
                                            <p:strVal val="visible"/>
                                          </p:to>
                                        </p:set>
                                        <p:anim calcmode="lin" valueType="num">
                                          <p:cBhvr additive="base">
                                            <p:cTn id="51" dur="500" fill="hold"/>
                                            <p:tgtEl>
                                              <p:spTgt spid="141"/>
                                            </p:tgtEl>
                                            <p:attrNameLst>
                                              <p:attrName>ppt_x</p:attrName>
                                            </p:attrNameLst>
                                          </p:cBhvr>
                                          <p:tavLst>
                                            <p:tav tm="0">
                                              <p:val>
                                                <p:strVal val="#ppt_x"/>
                                              </p:val>
                                            </p:tav>
                                            <p:tav tm="100000">
                                              <p:val>
                                                <p:strVal val="#ppt_x"/>
                                              </p:val>
                                            </p:tav>
                                          </p:tavLst>
                                        </p:anim>
                                        <p:anim calcmode="lin" valueType="num">
                                          <p:cBhvr additive="base">
                                            <p:cTn id="52" dur="500" fill="hold"/>
                                            <p:tgtEl>
                                              <p:spTgt spid="141"/>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nodeType="afterEffect">
                                      <p:stCondLst>
                                        <p:cond delay="0"/>
                                      </p:stCondLst>
                                      <p:childTnLst>
                                        <p:set>
                                          <p:cBhvr>
                                            <p:cTn id="55" dur="1" fill="hold">
                                              <p:stCondLst>
                                                <p:cond delay="0"/>
                                              </p:stCondLst>
                                            </p:cTn>
                                            <p:tgtEl>
                                              <p:spTgt spid="140"/>
                                            </p:tgtEl>
                                            <p:attrNameLst>
                                              <p:attrName>style.visibility</p:attrName>
                                            </p:attrNameLst>
                                          </p:cBhvr>
                                          <p:to>
                                            <p:strVal val="visible"/>
                                          </p:to>
                                        </p:set>
                                        <p:anim calcmode="lin" valueType="num">
                                          <p:cBhvr additive="base">
                                            <p:cTn id="56" dur="500" fill="hold"/>
                                            <p:tgtEl>
                                              <p:spTgt spid="140"/>
                                            </p:tgtEl>
                                            <p:attrNameLst>
                                              <p:attrName>ppt_x</p:attrName>
                                            </p:attrNameLst>
                                          </p:cBhvr>
                                          <p:tavLst>
                                            <p:tav tm="0">
                                              <p:val>
                                                <p:strVal val="#ppt_x"/>
                                              </p:val>
                                            </p:tav>
                                            <p:tav tm="100000">
                                              <p:val>
                                                <p:strVal val="#ppt_x"/>
                                              </p:val>
                                            </p:tav>
                                          </p:tavLst>
                                        </p:anim>
                                        <p:anim calcmode="lin" valueType="num">
                                          <p:cBhvr additive="base">
                                            <p:cTn id="57"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mc:Fallback>
  </mc:AlternateContent>
  <p:extLst>
    <p:ext uri="{E180D4A7-C9FB-4DFB-919C-405C955672EB}">
      <p14:showEvtLst xmlns:p14="http://schemas.microsoft.com/office/powerpoint/2010/main">
        <p14:playEvt time="0" objId="2"/>
        <p14:stopEvt time="7243" objId="2"/>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4</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790898" y="2127371"/>
            <a:ext cx="531921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技术重点与难点剖析</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306981408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Diagram 8"/>
          <p:cNvGraphicFramePr/>
          <p:nvPr>
            <p:extLst>
              <p:ext uri="{D42A27DB-BD31-4B8C-83A1-F6EECF244321}">
                <p14:modId xmlns:p14="http://schemas.microsoft.com/office/powerpoint/2010/main" val="296085799"/>
              </p:ext>
            </p:extLst>
          </p:nvPr>
        </p:nvGraphicFramePr>
        <p:xfrm>
          <a:off x="1889956" y="972356"/>
          <a:ext cx="6282444"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Freeform 6"/>
          <p:cNvSpPr>
            <a:spLocks noEditPoints="1"/>
          </p:cNvSpPr>
          <p:nvPr/>
        </p:nvSpPr>
        <p:spPr bwMode="auto">
          <a:xfrm>
            <a:off x="2195364" y="2004355"/>
            <a:ext cx="609149" cy="58608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11"/>
          <p:cNvSpPr>
            <a:spLocks noEditPoints="1"/>
          </p:cNvSpPr>
          <p:nvPr/>
        </p:nvSpPr>
        <p:spPr bwMode="auto">
          <a:xfrm>
            <a:off x="3754719" y="2100384"/>
            <a:ext cx="785086" cy="70985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21"/>
          <p:cNvSpPr>
            <a:spLocks noEditPoints="1"/>
          </p:cNvSpPr>
          <p:nvPr/>
        </p:nvSpPr>
        <p:spPr bwMode="auto">
          <a:xfrm>
            <a:off x="5428685" y="1965780"/>
            <a:ext cx="668793" cy="60597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Content Placeholder 2"/>
          <p:cNvSpPr txBox="1">
            <a:spLocks/>
          </p:cNvSpPr>
          <p:nvPr/>
        </p:nvSpPr>
        <p:spPr>
          <a:xfrm>
            <a:off x="1834046" y="3859976"/>
            <a:ext cx="6770401" cy="5911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dirty="0">
                <a:solidFill>
                  <a:srgbClr val="314865"/>
                </a:solidFill>
                <a:latin typeface="+mj-ea"/>
                <a:ea typeface="+mj-ea"/>
              </a:rPr>
              <a:t>单击此处添加文本</a:t>
            </a:r>
            <a:r>
              <a:rPr lang="en-US" altLang="zh-CN" sz="1000" dirty="0">
                <a:solidFill>
                  <a:srgbClr val="314865"/>
                </a:solidFill>
                <a:latin typeface="+mj-ea"/>
                <a:ea typeface="+mj-ea"/>
              </a:rPr>
              <a:t>1</a:t>
            </a:r>
            <a:r>
              <a:rPr lang="zh-CN" altLang="en-US" sz="1000" dirty="0">
                <a:solidFill>
                  <a:srgbClr val="314865"/>
                </a:solidFill>
                <a:latin typeface="+mj-ea"/>
                <a:ea typeface="+mj-ea"/>
              </a:rPr>
              <a:t>此处添加文本此处添加文本此处添加文本此处添加文本此处添加文本此处添加文本此处添加文本单击此处添加文本</a:t>
            </a:r>
            <a:r>
              <a:rPr lang="en-US" altLang="zh-CN" sz="1000" dirty="0">
                <a:solidFill>
                  <a:srgbClr val="314865"/>
                </a:solidFill>
                <a:latin typeface="+mj-ea"/>
                <a:ea typeface="+mj-ea"/>
              </a:rPr>
              <a:t>1</a:t>
            </a:r>
            <a:r>
              <a:rPr lang="zh-CN" altLang="en-US" sz="1000" dirty="0">
                <a:solidFill>
                  <a:srgbClr val="314865"/>
                </a:solidFill>
                <a:latin typeface="+mj-ea"/>
                <a:ea typeface="+mj-ea"/>
              </a:rPr>
              <a:t>此处添加文本此处添加文本此处添加文本此处添加文本此处添加文本此处添加文本此处添加文本单击此处添加文本</a:t>
            </a:r>
            <a:r>
              <a:rPr lang="en-US" altLang="zh-CN" sz="1000" dirty="0">
                <a:solidFill>
                  <a:srgbClr val="314865"/>
                </a:solidFill>
                <a:latin typeface="+mj-ea"/>
                <a:ea typeface="+mj-ea"/>
              </a:rPr>
              <a:t>1</a:t>
            </a:r>
            <a:r>
              <a:rPr lang="zh-CN" altLang="en-US" sz="1000" dirty="0">
                <a:solidFill>
                  <a:srgbClr val="314865"/>
                </a:solidFill>
                <a:latin typeface="+mj-ea"/>
                <a:ea typeface="+mj-ea"/>
              </a:rPr>
              <a:t>此处添加文本此处添加文本此处添加文本此处添加文本此处添加文本此处添加文本此处添加文本</a:t>
            </a:r>
            <a:endParaRPr lang="en-US" sz="1000" dirty="0">
              <a:solidFill>
                <a:srgbClr val="314865"/>
              </a:solidFill>
              <a:latin typeface="+mj-ea"/>
              <a:ea typeface="+mj-ea"/>
            </a:endParaRPr>
          </a:p>
        </p:txBody>
      </p:sp>
      <p:sp>
        <p:nvSpPr>
          <p:cNvPr id="44" name="Freeform 26"/>
          <p:cNvSpPr>
            <a:spLocks/>
          </p:cNvSpPr>
          <p:nvPr/>
        </p:nvSpPr>
        <p:spPr bwMode="auto">
          <a:xfrm>
            <a:off x="7144571" y="2197915"/>
            <a:ext cx="550554" cy="51571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314865"/>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45" name="直接连接符 44"/>
          <p:cNvCxnSpPr/>
          <p:nvPr/>
        </p:nvCxnSpPr>
        <p:spPr>
          <a:xfrm>
            <a:off x="0"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47875" y="37080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7" name="TextBox 500"/>
          <p:cNvSpPr txBox="1"/>
          <p:nvPr/>
        </p:nvSpPr>
        <p:spPr>
          <a:xfrm>
            <a:off x="3779912" y="170745"/>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技术重点</a:t>
            </a:r>
          </a:p>
        </p:txBody>
      </p:sp>
    </p:spTree>
    <p:extLst>
      <p:ext uri="{BB962C8B-B14F-4D97-AF65-F5344CB8AC3E}">
        <p14:creationId xmlns:p14="http://schemas.microsoft.com/office/powerpoint/2010/main" val="177133713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14:bounceEnd="52000">
                                          <p:cBhvr additive="base">
                                            <p:cTn id="16" dur="500" fill="hold"/>
                                            <p:tgtEl>
                                              <p:spTgt spid="47"/>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9">
                                                <p:graphicEl>
                                                  <a:dgm id="{3B837679-D346-4EBB-AB0C-EE653ACF3C6C}"/>
                                                </p:graphicEl>
                                              </p:spTgt>
                                            </p:tgtEl>
                                            <p:attrNameLst>
                                              <p:attrName>style.visibility</p:attrName>
                                            </p:attrNameLst>
                                          </p:cBhvr>
                                          <p:to>
                                            <p:strVal val="visible"/>
                                          </p:to>
                                        </p:set>
                                        <p:animEffect transition="in" filter="wipe(left)">
                                          <p:cBhvr>
                                            <p:cTn id="21" dur="500"/>
                                            <p:tgtEl>
                                              <p:spTgt spid="39">
                                                <p:graphicEl>
                                                  <a:dgm id="{3B837679-D346-4EBB-AB0C-EE653ACF3C6C}"/>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9">
                                                <p:graphicEl>
                                                  <a:dgm id="{5CD9D2C4-CA47-4E2F-9386-15BF2C5BFCE9}"/>
                                                </p:graphicEl>
                                              </p:spTgt>
                                            </p:tgtEl>
                                            <p:attrNameLst>
                                              <p:attrName>style.visibility</p:attrName>
                                            </p:attrNameLst>
                                          </p:cBhvr>
                                          <p:to>
                                            <p:strVal val="visible"/>
                                          </p:to>
                                        </p:set>
                                        <p:animEffect transition="in" filter="wipe(left)">
                                          <p:cBhvr>
                                            <p:cTn id="25" dur="500"/>
                                            <p:tgtEl>
                                              <p:spTgt spid="39">
                                                <p:graphicEl>
                                                  <a:dgm id="{5CD9D2C4-CA47-4E2F-9386-15BF2C5BFCE9}"/>
                                                </p:graphic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9">
                                                <p:graphicEl>
                                                  <a:dgm id="{1FE64DFD-23AF-4F50-BCBC-C27132FB3B0D}"/>
                                                </p:graphicEl>
                                              </p:spTgt>
                                            </p:tgtEl>
                                            <p:attrNameLst>
                                              <p:attrName>style.visibility</p:attrName>
                                            </p:attrNameLst>
                                          </p:cBhvr>
                                          <p:to>
                                            <p:strVal val="visible"/>
                                          </p:to>
                                        </p:set>
                                        <p:animEffect transition="in" filter="wipe(left)">
                                          <p:cBhvr>
                                            <p:cTn id="33" dur="500"/>
                                            <p:tgtEl>
                                              <p:spTgt spid="39">
                                                <p:graphicEl>
                                                  <a:dgm id="{1FE64DFD-23AF-4F50-BCBC-C27132FB3B0D}"/>
                                                </p:graphic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9">
                                                <p:graphicEl>
                                                  <a:dgm id="{D1957E8D-52E6-47CA-9E1F-B3BE7EB3E09B}"/>
                                                </p:graphicEl>
                                              </p:spTgt>
                                            </p:tgtEl>
                                            <p:attrNameLst>
                                              <p:attrName>style.visibility</p:attrName>
                                            </p:attrNameLst>
                                          </p:cBhvr>
                                          <p:to>
                                            <p:strVal val="visible"/>
                                          </p:to>
                                        </p:set>
                                        <p:animEffect transition="in" filter="wipe(left)">
                                          <p:cBhvr>
                                            <p:cTn id="37" dur="500"/>
                                            <p:tgtEl>
                                              <p:spTgt spid="39">
                                                <p:graphicEl>
                                                  <a:dgm id="{D1957E8D-52E6-47CA-9E1F-B3BE7EB3E09B}"/>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9">
                                                <p:graphicEl>
                                                  <a:dgm id="{B651F1CF-D429-4713-ABB8-9F7461E4F7F5}"/>
                                                </p:graphicEl>
                                              </p:spTgt>
                                            </p:tgtEl>
                                            <p:attrNameLst>
                                              <p:attrName>style.visibility</p:attrName>
                                            </p:attrNameLst>
                                          </p:cBhvr>
                                          <p:to>
                                            <p:strVal val="visible"/>
                                          </p:to>
                                        </p:set>
                                        <p:animEffect transition="in" filter="wipe(left)">
                                          <p:cBhvr>
                                            <p:cTn id="41" dur="500"/>
                                            <p:tgtEl>
                                              <p:spTgt spid="39">
                                                <p:graphicEl>
                                                  <a:dgm id="{B651F1CF-D429-4713-ABB8-9F7461E4F7F5}"/>
                                                </p:graphicEl>
                                              </p:spTgt>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9">
                                                <p:graphicEl>
                                                  <a:dgm id="{BF198A36-C0C4-4E90-AC13-6C982ACE8400}"/>
                                                </p:graphicEl>
                                              </p:spTgt>
                                            </p:tgtEl>
                                            <p:attrNameLst>
                                              <p:attrName>style.visibility</p:attrName>
                                            </p:attrNameLst>
                                          </p:cBhvr>
                                          <p:to>
                                            <p:strVal val="visible"/>
                                          </p:to>
                                        </p:set>
                                        <p:animEffect transition="in" filter="wipe(left)">
                                          <p:cBhvr>
                                            <p:cTn id="49" dur="500"/>
                                            <p:tgtEl>
                                              <p:spTgt spid="39">
                                                <p:graphicEl>
                                                  <a:dgm id="{BF198A36-C0C4-4E90-AC13-6C982ACE8400}"/>
                                                </p:graphicEl>
                                              </p:spTgt>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39">
                                                <p:graphicEl>
                                                  <a:dgm id="{47A26F57-A010-4072-9EBD-86BD6484D91B}"/>
                                                </p:graphicEl>
                                              </p:spTgt>
                                            </p:tgtEl>
                                            <p:attrNameLst>
                                              <p:attrName>style.visibility</p:attrName>
                                            </p:attrNameLst>
                                          </p:cBhvr>
                                          <p:to>
                                            <p:strVal val="visible"/>
                                          </p:to>
                                        </p:set>
                                        <p:animEffect transition="in" filter="wipe(left)">
                                          <p:cBhvr>
                                            <p:cTn id="53" dur="500"/>
                                            <p:tgtEl>
                                              <p:spTgt spid="39">
                                                <p:graphicEl>
                                                  <a:dgm id="{47A26F57-A010-4072-9EBD-86BD6484D91B}"/>
                                                </p:graphicEl>
                                              </p:spTgt>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39">
                                                <p:graphicEl>
                                                  <a:dgm id="{C26DB7B9-FAD6-48DB-954D-A5E46F77BD6D}"/>
                                                </p:graphicEl>
                                              </p:spTgt>
                                            </p:tgtEl>
                                            <p:attrNameLst>
                                              <p:attrName>style.visibility</p:attrName>
                                            </p:attrNameLst>
                                          </p:cBhvr>
                                          <p:to>
                                            <p:strVal val="visible"/>
                                          </p:to>
                                        </p:set>
                                        <p:animEffect transition="in" filter="wipe(left)">
                                          <p:cBhvr>
                                            <p:cTn id="57" dur="500"/>
                                            <p:tgtEl>
                                              <p:spTgt spid="39">
                                                <p:graphicEl>
                                                  <a:dgm id="{C26DB7B9-FAD6-48DB-954D-A5E46F77BD6D}"/>
                                                </p:graphicEl>
                                              </p:spTgt>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39">
                                                <p:graphicEl>
                                                  <a:dgm id="{2467359E-7225-4CFB-BBD2-900CCD5D7BDE}"/>
                                                </p:graphicEl>
                                              </p:spTgt>
                                            </p:tgtEl>
                                            <p:attrNameLst>
                                              <p:attrName>style.visibility</p:attrName>
                                            </p:attrNameLst>
                                          </p:cBhvr>
                                          <p:to>
                                            <p:strVal val="visible"/>
                                          </p:to>
                                        </p:set>
                                        <p:animEffect transition="in" filter="wipe(left)">
                                          <p:cBhvr>
                                            <p:cTn id="65" dur="500"/>
                                            <p:tgtEl>
                                              <p:spTgt spid="39">
                                                <p:graphicEl>
                                                  <a:dgm id="{2467359E-7225-4CFB-BBD2-900CCD5D7BDE}"/>
                                                </p:graphic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39">
                                                <p:graphicEl>
                                                  <a:dgm id="{A9F63716-280D-4A8A-8AF8-9D84FEF36D8F}"/>
                                                </p:graphicEl>
                                              </p:spTgt>
                                            </p:tgtEl>
                                            <p:attrNameLst>
                                              <p:attrName>style.visibility</p:attrName>
                                            </p:attrNameLst>
                                          </p:cBhvr>
                                          <p:to>
                                            <p:strVal val="visible"/>
                                          </p:to>
                                        </p:set>
                                        <p:animEffect transition="in" filter="wipe(left)">
                                          <p:cBhvr>
                                            <p:cTn id="69" dur="500"/>
                                            <p:tgtEl>
                                              <p:spTgt spid="39">
                                                <p:graphicEl>
                                                  <a:dgm id="{A9F63716-280D-4A8A-8AF8-9D84FEF36D8F}"/>
                                                </p:graphic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39">
                                                <p:graphicEl>
                                                  <a:dgm id="{939DFC11-B217-40F1-B0EE-ADA1D5FE8FDC}"/>
                                                </p:graphicEl>
                                              </p:spTgt>
                                            </p:tgtEl>
                                            <p:attrNameLst>
                                              <p:attrName>style.visibility</p:attrName>
                                            </p:attrNameLst>
                                          </p:cBhvr>
                                          <p:to>
                                            <p:strVal val="visible"/>
                                          </p:to>
                                        </p:set>
                                        <p:animEffect transition="in" filter="wipe(left)">
                                          <p:cBhvr>
                                            <p:cTn id="73" dur="500"/>
                                            <p:tgtEl>
                                              <p:spTgt spid="39">
                                                <p:graphicEl>
                                                  <a:dgm id="{939DFC11-B217-40F1-B0EE-ADA1D5FE8FDC}"/>
                                                </p:graphic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Sub>
              <a:bldDgm bld="one"/>
            </p:bldSub>
          </p:bldGraphic>
          <p:bldP spid="40" grpId="0" animBg="1"/>
          <p:bldP spid="41" grpId="0" animBg="1"/>
          <p:bldP spid="42" grpId="0" animBg="1"/>
          <p:bldP spid="43" grpId="0"/>
          <p:bldP spid="44" grpId="0" animBg="1"/>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1+#ppt_w/2"/>
                                              </p:val>
                                            </p:tav>
                                            <p:tav tm="100000">
                                              <p:val>
                                                <p:strVal val="#ppt_x"/>
                                              </p:val>
                                            </p:tav>
                                          </p:tavLst>
                                        </p:anim>
                                        <p:anim calcmode="lin" valueType="num">
                                          <p:cBhvr additive="base">
                                            <p:cTn id="12" dur="500" fill="hold"/>
                                            <p:tgtEl>
                                              <p:spTgt spid="4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fill="hold"/>
                                            <p:tgtEl>
                                              <p:spTgt spid="47"/>
                                            </p:tgtEl>
                                            <p:attrNameLst>
                                              <p:attrName>ppt_x</p:attrName>
                                            </p:attrNameLst>
                                          </p:cBhvr>
                                          <p:tavLst>
                                            <p:tav tm="0">
                                              <p:val>
                                                <p:strVal val="#ppt_x"/>
                                              </p:val>
                                            </p:tav>
                                            <p:tav tm="100000">
                                              <p:val>
                                                <p:strVal val="#ppt_x"/>
                                              </p:val>
                                            </p:tav>
                                          </p:tavLst>
                                        </p:anim>
                                        <p:anim calcmode="lin" valueType="num">
                                          <p:cBhvr additive="base">
                                            <p:cTn id="17" dur="500" fill="hold"/>
                                            <p:tgtEl>
                                              <p:spTgt spid="4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9">
                                                <p:graphicEl>
                                                  <a:dgm id="{3B837679-D346-4EBB-AB0C-EE653ACF3C6C}"/>
                                                </p:graphicEl>
                                              </p:spTgt>
                                            </p:tgtEl>
                                            <p:attrNameLst>
                                              <p:attrName>style.visibility</p:attrName>
                                            </p:attrNameLst>
                                          </p:cBhvr>
                                          <p:to>
                                            <p:strVal val="visible"/>
                                          </p:to>
                                        </p:set>
                                        <p:animEffect transition="in" filter="wipe(left)">
                                          <p:cBhvr>
                                            <p:cTn id="21" dur="500"/>
                                            <p:tgtEl>
                                              <p:spTgt spid="39">
                                                <p:graphicEl>
                                                  <a:dgm id="{3B837679-D346-4EBB-AB0C-EE653ACF3C6C}"/>
                                                </p:graphicEl>
                                              </p:spTgt>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9">
                                                <p:graphicEl>
                                                  <a:dgm id="{5CD9D2C4-CA47-4E2F-9386-15BF2C5BFCE9}"/>
                                                </p:graphicEl>
                                              </p:spTgt>
                                            </p:tgtEl>
                                            <p:attrNameLst>
                                              <p:attrName>style.visibility</p:attrName>
                                            </p:attrNameLst>
                                          </p:cBhvr>
                                          <p:to>
                                            <p:strVal val="visible"/>
                                          </p:to>
                                        </p:set>
                                        <p:animEffect transition="in" filter="wipe(left)">
                                          <p:cBhvr>
                                            <p:cTn id="25" dur="500"/>
                                            <p:tgtEl>
                                              <p:spTgt spid="39">
                                                <p:graphicEl>
                                                  <a:dgm id="{5CD9D2C4-CA47-4E2F-9386-15BF2C5BFCE9}"/>
                                                </p:graphic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9">
                                                <p:graphicEl>
                                                  <a:dgm id="{1FE64DFD-23AF-4F50-BCBC-C27132FB3B0D}"/>
                                                </p:graphicEl>
                                              </p:spTgt>
                                            </p:tgtEl>
                                            <p:attrNameLst>
                                              <p:attrName>style.visibility</p:attrName>
                                            </p:attrNameLst>
                                          </p:cBhvr>
                                          <p:to>
                                            <p:strVal val="visible"/>
                                          </p:to>
                                        </p:set>
                                        <p:animEffect transition="in" filter="wipe(left)">
                                          <p:cBhvr>
                                            <p:cTn id="33" dur="500"/>
                                            <p:tgtEl>
                                              <p:spTgt spid="39">
                                                <p:graphicEl>
                                                  <a:dgm id="{1FE64DFD-23AF-4F50-BCBC-C27132FB3B0D}"/>
                                                </p:graphic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9">
                                                <p:graphicEl>
                                                  <a:dgm id="{D1957E8D-52E6-47CA-9E1F-B3BE7EB3E09B}"/>
                                                </p:graphicEl>
                                              </p:spTgt>
                                            </p:tgtEl>
                                            <p:attrNameLst>
                                              <p:attrName>style.visibility</p:attrName>
                                            </p:attrNameLst>
                                          </p:cBhvr>
                                          <p:to>
                                            <p:strVal val="visible"/>
                                          </p:to>
                                        </p:set>
                                        <p:animEffect transition="in" filter="wipe(left)">
                                          <p:cBhvr>
                                            <p:cTn id="37" dur="500"/>
                                            <p:tgtEl>
                                              <p:spTgt spid="39">
                                                <p:graphicEl>
                                                  <a:dgm id="{D1957E8D-52E6-47CA-9E1F-B3BE7EB3E09B}"/>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9">
                                                <p:graphicEl>
                                                  <a:dgm id="{B651F1CF-D429-4713-ABB8-9F7461E4F7F5}"/>
                                                </p:graphicEl>
                                              </p:spTgt>
                                            </p:tgtEl>
                                            <p:attrNameLst>
                                              <p:attrName>style.visibility</p:attrName>
                                            </p:attrNameLst>
                                          </p:cBhvr>
                                          <p:to>
                                            <p:strVal val="visible"/>
                                          </p:to>
                                        </p:set>
                                        <p:animEffect transition="in" filter="wipe(left)">
                                          <p:cBhvr>
                                            <p:cTn id="41" dur="500"/>
                                            <p:tgtEl>
                                              <p:spTgt spid="39">
                                                <p:graphicEl>
                                                  <a:dgm id="{B651F1CF-D429-4713-ABB8-9F7461E4F7F5}"/>
                                                </p:graphicEl>
                                              </p:spTgt>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39">
                                                <p:graphicEl>
                                                  <a:dgm id="{BF198A36-C0C4-4E90-AC13-6C982ACE8400}"/>
                                                </p:graphicEl>
                                              </p:spTgt>
                                            </p:tgtEl>
                                            <p:attrNameLst>
                                              <p:attrName>style.visibility</p:attrName>
                                            </p:attrNameLst>
                                          </p:cBhvr>
                                          <p:to>
                                            <p:strVal val="visible"/>
                                          </p:to>
                                        </p:set>
                                        <p:animEffect transition="in" filter="wipe(left)">
                                          <p:cBhvr>
                                            <p:cTn id="49" dur="500"/>
                                            <p:tgtEl>
                                              <p:spTgt spid="39">
                                                <p:graphicEl>
                                                  <a:dgm id="{BF198A36-C0C4-4E90-AC13-6C982ACE8400}"/>
                                                </p:graphicEl>
                                              </p:spTgt>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39">
                                                <p:graphicEl>
                                                  <a:dgm id="{47A26F57-A010-4072-9EBD-86BD6484D91B}"/>
                                                </p:graphicEl>
                                              </p:spTgt>
                                            </p:tgtEl>
                                            <p:attrNameLst>
                                              <p:attrName>style.visibility</p:attrName>
                                            </p:attrNameLst>
                                          </p:cBhvr>
                                          <p:to>
                                            <p:strVal val="visible"/>
                                          </p:to>
                                        </p:set>
                                        <p:animEffect transition="in" filter="wipe(left)">
                                          <p:cBhvr>
                                            <p:cTn id="53" dur="500"/>
                                            <p:tgtEl>
                                              <p:spTgt spid="39">
                                                <p:graphicEl>
                                                  <a:dgm id="{47A26F57-A010-4072-9EBD-86BD6484D91B}"/>
                                                </p:graphicEl>
                                              </p:spTgt>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39">
                                                <p:graphicEl>
                                                  <a:dgm id="{C26DB7B9-FAD6-48DB-954D-A5E46F77BD6D}"/>
                                                </p:graphicEl>
                                              </p:spTgt>
                                            </p:tgtEl>
                                            <p:attrNameLst>
                                              <p:attrName>style.visibility</p:attrName>
                                            </p:attrNameLst>
                                          </p:cBhvr>
                                          <p:to>
                                            <p:strVal val="visible"/>
                                          </p:to>
                                        </p:set>
                                        <p:animEffect transition="in" filter="wipe(left)">
                                          <p:cBhvr>
                                            <p:cTn id="57" dur="500"/>
                                            <p:tgtEl>
                                              <p:spTgt spid="39">
                                                <p:graphicEl>
                                                  <a:dgm id="{C26DB7B9-FAD6-48DB-954D-A5E46F77BD6D}"/>
                                                </p:graphicEl>
                                              </p:spTgt>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39">
                                                <p:graphicEl>
                                                  <a:dgm id="{2467359E-7225-4CFB-BBD2-900CCD5D7BDE}"/>
                                                </p:graphicEl>
                                              </p:spTgt>
                                            </p:tgtEl>
                                            <p:attrNameLst>
                                              <p:attrName>style.visibility</p:attrName>
                                            </p:attrNameLst>
                                          </p:cBhvr>
                                          <p:to>
                                            <p:strVal val="visible"/>
                                          </p:to>
                                        </p:set>
                                        <p:animEffect transition="in" filter="wipe(left)">
                                          <p:cBhvr>
                                            <p:cTn id="65" dur="500"/>
                                            <p:tgtEl>
                                              <p:spTgt spid="39">
                                                <p:graphicEl>
                                                  <a:dgm id="{2467359E-7225-4CFB-BBD2-900CCD5D7BDE}"/>
                                                </p:graphic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39">
                                                <p:graphicEl>
                                                  <a:dgm id="{A9F63716-280D-4A8A-8AF8-9D84FEF36D8F}"/>
                                                </p:graphicEl>
                                              </p:spTgt>
                                            </p:tgtEl>
                                            <p:attrNameLst>
                                              <p:attrName>style.visibility</p:attrName>
                                            </p:attrNameLst>
                                          </p:cBhvr>
                                          <p:to>
                                            <p:strVal val="visible"/>
                                          </p:to>
                                        </p:set>
                                        <p:animEffect transition="in" filter="wipe(left)">
                                          <p:cBhvr>
                                            <p:cTn id="69" dur="500"/>
                                            <p:tgtEl>
                                              <p:spTgt spid="39">
                                                <p:graphicEl>
                                                  <a:dgm id="{A9F63716-280D-4A8A-8AF8-9D84FEF36D8F}"/>
                                                </p:graphic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39">
                                                <p:graphicEl>
                                                  <a:dgm id="{939DFC11-B217-40F1-B0EE-ADA1D5FE8FDC}"/>
                                                </p:graphicEl>
                                              </p:spTgt>
                                            </p:tgtEl>
                                            <p:attrNameLst>
                                              <p:attrName>style.visibility</p:attrName>
                                            </p:attrNameLst>
                                          </p:cBhvr>
                                          <p:to>
                                            <p:strVal val="visible"/>
                                          </p:to>
                                        </p:set>
                                        <p:animEffect transition="in" filter="wipe(left)">
                                          <p:cBhvr>
                                            <p:cTn id="73" dur="500"/>
                                            <p:tgtEl>
                                              <p:spTgt spid="39">
                                                <p:graphicEl>
                                                  <a:dgm id="{939DFC11-B217-40F1-B0EE-ADA1D5FE8FDC}"/>
                                                </p:graphic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500"/>
                                            <p:tgtEl>
                                              <p:spTgt spid="44"/>
                                            </p:tgtEl>
                                          </p:cBhvr>
                                        </p:animEffect>
                                      </p:childTnLst>
                                    </p:cTn>
                                  </p:par>
                                </p:childTnLst>
                              </p:cTn>
                            </p:par>
                            <p:par>
                              <p:cTn id="78" fill="hold">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fade">
                                          <p:cBhvr>
                                            <p:cTn id="8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Sub>
              <a:bldDgm bld="one"/>
            </p:bldSub>
          </p:bldGraphic>
          <p:bldP spid="40" grpId="0" animBg="1"/>
          <p:bldP spid="41" grpId="0" animBg="1"/>
          <p:bldP spid="42" grpId="0" animBg="1"/>
          <p:bldP spid="43" grpId="0"/>
          <p:bldP spid="44" grpId="0" animBg="1"/>
          <p:bldP spid="47" grpId="0"/>
        </p:bldLst>
      </p:timing>
    </mc:Fallback>
  </mc:AlternateContent>
  <p:extLst>
    <p:ext uri="{E180D4A7-C9FB-4DFB-919C-405C955672EB}">
      <p14:showEvtLst xmlns:p14="http://schemas.microsoft.com/office/powerpoint/2010/main">
        <p14:playEvt time="0" objId="2"/>
        <p14:stopEvt time="4928" objId="2"/>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0"/>
          <p:cNvSpPr>
            <a:spLocks noChangeArrowheads="1"/>
          </p:cNvSpPr>
          <p:nvPr/>
        </p:nvSpPr>
        <p:spPr bwMode="auto">
          <a:xfrm rot="16200000">
            <a:off x="4509931" y="-842369"/>
            <a:ext cx="1258950" cy="6908577"/>
          </a:xfrm>
          <a:prstGeom prst="downArrow">
            <a:avLst>
              <a:gd name="adj1" fmla="val 49065"/>
              <a:gd name="adj2" fmla="val 44827"/>
            </a:avLst>
          </a:prstGeom>
          <a:solidFill>
            <a:srgbClr val="314865"/>
          </a:solidFill>
          <a:ln>
            <a:noFill/>
          </a:ln>
        </p:spPr>
        <p:txBody>
          <a:bodyPr vert="eaVert"/>
          <a:lstStyle/>
          <a:p>
            <a:endParaRPr lang="zh-CN" altLang="en-US">
              <a:latin typeface="微软雅黑" pitchFamily="34" charset="-122"/>
              <a:ea typeface="微软雅黑" pitchFamily="34" charset="-122"/>
            </a:endParaRPr>
          </a:p>
        </p:txBody>
      </p:sp>
      <p:grpSp>
        <p:nvGrpSpPr>
          <p:cNvPr id="3" name="组合 41"/>
          <p:cNvGrpSpPr>
            <a:grpSpLocks/>
          </p:cNvGrpSpPr>
          <p:nvPr/>
        </p:nvGrpSpPr>
        <p:grpSpPr bwMode="auto">
          <a:xfrm>
            <a:off x="3335918" y="1951097"/>
            <a:ext cx="1531452" cy="1385718"/>
            <a:chOff x="1214414" y="2786058"/>
            <a:chExt cx="1935848" cy="1751017"/>
          </a:xfrm>
        </p:grpSpPr>
        <p:grpSp>
          <p:nvGrpSpPr>
            <p:cNvPr id="4" name="Group 6"/>
            <p:cNvGrpSpPr>
              <a:grpSpLocks/>
            </p:cNvGrpSpPr>
            <p:nvPr/>
          </p:nvGrpSpPr>
          <p:grpSpPr bwMode="auto">
            <a:xfrm>
              <a:off x="1295400" y="2786058"/>
              <a:ext cx="1753450" cy="1751017"/>
              <a:chOff x="1823" y="2371"/>
              <a:chExt cx="1801" cy="1801"/>
            </a:xfrm>
          </p:grpSpPr>
          <p:sp>
            <p:nvSpPr>
              <p:cNvPr id="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70C0"/>
                  </a:solidFill>
                  <a:latin typeface="微软雅黑" pitchFamily="34" charset="-122"/>
                  <a:ea typeface="微软雅黑" pitchFamily="34" charset="-122"/>
                </a:endParaRPr>
              </a:p>
            </p:txBody>
          </p:sp>
          <p:sp>
            <p:nvSpPr>
              <p:cNvPr id="7"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headEnd/>
                <a:tailEnd/>
              </a:ln>
            </p:spPr>
            <p:txBody>
              <a:bodyPr/>
              <a:lstStyle/>
              <a:p>
                <a:pPr>
                  <a:defRPr/>
                </a:pPr>
                <a:endParaRPr lang="zh-CN" altLang="en-US">
                  <a:solidFill>
                    <a:srgbClr val="0070C0"/>
                  </a:solidFill>
                  <a:latin typeface="微软雅黑" pitchFamily="34" charset="-122"/>
                  <a:ea typeface="微软雅黑" pitchFamily="34" charset="-122"/>
                </a:endParaRPr>
              </a:p>
            </p:txBody>
          </p:sp>
        </p:grpSp>
        <p:sp>
          <p:nvSpPr>
            <p:cNvPr id="5" name="Text Box 9"/>
            <p:cNvSpPr txBox="1">
              <a:spLocks noChangeArrowheads="1"/>
            </p:cNvSpPr>
            <p:nvPr/>
          </p:nvSpPr>
          <p:spPr bwMode="auto">
            <a:xfrm>
              <a:off x="1214414" y="341311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rgbClr val="314865"/>
                  </a:solidFill>
                  <a:latin typeface="微软雅黑" pitchFamily="34" charset="-122"/>
                  <a:ea typeface="微软雅黑" pitchFamily="34" charset="-122"/>
                </a:rPr>
                <a:t>写入文本</a:t>
              </a:r>
            </a:p>
          </p:txBody>
        </p:sp>
      </p:grpSp>
      <p:grpSp>
        <p:nvGrpSpPr>
          <p:cNvPr id="8" name="组合 46"/>
          <p:cNvGrpSpPr>
            <a:grpSpLocks/>
          </p:cNvGrpSpPr>
          <p:nvPr/>
        </p:nvGrpSpPr>
        <p:grpSpPr bwMode="auto">
          <a:xfrm>
            <a:off x="4867370" y="1951097"/>
            <a:ext cx="1531451" cy="1385718"/>
            <a:chOff x="1214414" y="2786058"/>
            <a:chExt cx="1935848" cy="1751017"/>
          </a:xfrm>
        </p:grpSpPr>
        <p:grpSp>
          <p:nvGrpSpPr>
            <p:cNvPr id="9" name="Group 6"/>
            <p:cNvGrpSpPr>
              <a:grpSpLocks/>
            </p:cNvGrpSpPr>
            <p:nvPr/>
          </p:nvGrpSpPr>
          <p:grpSpPr bwMode="auto">
            <a:xfrm>
              <a:off x="1295400" y="2786058"/>
              <a:ext cx="1753450" cy="1751017"/>
              <a:chOff x="1823" y="2371"/>
              <a:chExt cx="1801" cy="1801"/>
            </a:xfrm>
          </p:grpSpPr>
          <p:sp>
            <p:nvSpPr>
              <p:cNvPr id="1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70C0"/>
                  </a:solidFill>
                  <a:latin typeface="微软雅黑" pitchFamily="34" charset="-122"/>
                  <a:ea typeface="微软雅黑" pitchFamily="34" charset="-122"/>
                </a:endParaRPr>
              </a:p>
            </p:txBody>
          </p:sp>
          <p:sp>
            <p:nvSpPr>
              <p:cNvPr id="12"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headEnd/>
                <a:tailEnd/>
              </a:ln>
            </p:spPr>
            <p:txBody>
              <a:bodyPr/>
              <a:lstStyle/>
              <a:p>
                <a:pPr>
                  <a:defRPr/>
                </a:pPr>
                <a:endParaRPr lang="zh-CN" altLang="en-US">
                  <a:solidFill>
                    <a:srgbClr val="0070C0"/>
                  </a:solidFill>
                  <a:latin typeface="微软雅黑" pitchFamily="34" charset="-122"/>
                  <a:ea typeface="微软雅黑" pitchFamily="34" charset="-122"/>
                </a:endParaRPr>
              </a:p>
            </p:txBody>
          </p:sp>
        </p:grpSp>
        <p:sp>
          <p:nvSpPr>
            <p:cNvPr id="10"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rgbClr val="314865"/>
                  </a:solidFill>
                  <a:latin typeface="微软雅黑" pitchFamily="34" charset="-122"/>
                  <a:ea typeface="微软雅黑" pitchFamily="34" charset="-122"/>
                </a:rPr>
                <a:t>写入文本</a:t>
              </a:r>
            </a:p>
          </p:txBody>
        </p:sp>
      </p:grpSp>
      <p:grpSp>
        <p:nvGrpSpPr>
          <p:cNvPr id="13" name="组合 51"/>
          <p:cNvGrpSpPr>
            <a:grpSpLocks/>
          </p:cNvGrpSpPr>
          <p:nvPr/>
        </p:nvGrpSpPr>
        <p:grpSpPr bwMode="auto">
          <a:xfrm>
            <a:off x="6413897" y="1951097"/>
            <a:ext cx="1531452" cy="1385718"/>
            <a:chOff x="1214414" y="2786058"/>
            <a:chExt cx="1935848" cy="1751017"/>
          </a:xfrm>
        </p:grpSpPr>
        <p:grpSp>
          <p:nvGrpSpPr>
            <p:cNvPr id="14" name="Group 6"/>
            <p:cNvGrpSpPr>
              <a:grpSpLocks/>
            </p:cNvGrpSpPr>
            <p:nvPr/>
          </p:nvGrpSpPr>
          <p:grpSpPr bwMode="auto">
            <a:xfrm>
              <a:off x="1295400" y="2786058"/>
              <a:ext cx="1753450" cy="1751017"/>
              <a:chOff x="1823" y="2371"/>
              <a:chExt cx="1801" cy="1801"/>
            </a:xfrm>
          </p:grpSpPr>
          <p:sp>
            <p:nvSpPr>
              <p:cNvPr id="16"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70C0"/>
                  </a:solidFill>
                  <a:latin typeface="微软雅黑" pitchFamily="34" charset="-122"/>
                  <a:ea typeface="微软雅黑" pitchFamily="34" charset="-122"/>
                </a:endParaRPr>
              </a:p>
            </p:txBody>
          </p:sp>
          <p:sp>
            <p:nvSpPr>
              <p:cNvPr id="17" name="Oval 8"/>
              <p:cNvSpPr>
                <a:spLocks noChangeArrowheads="1"/>
              </p:cNvSpPr>
              <p:nvPr/>
            </p:nvSpPr>
            <p:spPr bwMode="auto">
              <a:xfrm>
                <a:off x="1945" y="2493"/>
                <a:ext cx="1556" cy="1556"/>
              </a:xfrm>
              <a:prstGeom prst="ellipse">
                <a:avLst/>
              </a:prstGeom>
              <a:solidFill>
                <a:schemeClr val="bg1">
                  <a:lumMod val="75000"/>
                </a:schemeClr>
              </a:solidFill>
              <a:ln w="38100">
                <a:solidFill>
                  <a:srgbClr val="FFFFFF"/>
                </a:solidFill>
                <a:round/>
                <a:headEnd/>
                <a:tailEnd/>
              </a:ln>
            </p:spPr>
            <p:txBody>
              <a:bodyPr/>
              <a:lstStyle/>
              <a:p>
                <a:pPr>
                  <a:defRPr/>
                </a:pPr>
                <a:endParaRPr lang="zh-CN" altLang="en-US">
                  <a:solidFill>
                    <a:srgbClr val="0070C0"/>
                  </a:solidFill>
                  <a:latin typeface="微软雅黑" pitchFamily="34" charset="-122"/>
                  <a:ea typeface="微软雅黑" pitchFamily="34" charset="-122"/>
                </a:endParaRPr>
              </a:p>
            </p:txBody>
          </p:sp>
        </p:grpSp>
        <p:sp>
          <p:nvSpPr>
            <p:cNvPr id="15"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rgbClr val="314865"/>
                  </a:solidFill>
                  <a:latin typeface="微软雅黑" pitchFamily="34" charset="-122"/>
                  <a:ea typeface="微软雅黑" pitchFamily="34" charset="-122"/>
                </a:rPr>
                <a:t>写入文本</a:t>
              </a:r>
            </a:p>
          </p:txBody>
        </p:sp>
      </p:grpSp>
      <p:grpSp>
        <p:nvGrpSpPr>
          <p:cNvPr id="18" name="组合 40"/>
          <p:cNvGrpSpPr>
            <a:grpSpLocks/>
          </p:cNvGrpSpPr>
          <p:nvPr/>
        </p:nvGrpSpPr>
        <p:grpSpPr bwMode="auto">
          <a:xfrm>
            <a:off x="1838467" y="1951097"/>
            <a:ext cx="1531452" cy="1385718"/>
            <a:chOff x="1214414" y="2786058"/>
            <a:chExt cx="1935848" cy="1751017"/>
          </a:xfrm>
        </p:grpSpPr>
        <p:grpSp>
          <p:nvGrpSpPr>
            <p:cNvPr id="19" name="Group 6"/>
            <p:cNvGrpSpPr>
              <a:grpSpLocks/>
            </p:cNvGrpSpPr>
            <p:nvPr/>
          </p:nvGrpSpPr>
          <p:grpSpPr bwMode="auto">
            <a:xfrm>
              <a:off x="1295400" y="2786058"/>
              <a:ext cx="1753450" cy="1751017"/>
              <a:chOff x="1823" y="2371"/>
              <a:chExt cx="1801" cy="1801"/>
            </a:xfrm>
          </p:grpSpPr>
          <p:sp>
            <p:nvSpPr>
              <p:cNvPr id="21" name="Oval 7"/>
              <p:cNvSpPr>
                <a:spLocks noChangeArrowheads="1"/>
              </p:cNvSpPr>
              <p:nvPr/>
            </p:nvSpPr>
            <p:spPr bwMode="auto">
              <a:xfrm>
                <a:off x="1823" y="2371"/>
                <a:ext cx="1801" cy="1801"/>
              </a:xfrm>
              <a:prstGeom prst="ellipse">
                <a:avLst/>
              </a:prstGeom>
              <a:solidFill>
                <a:srgbClr val="D8D8D8">
                  <a:alpha val="48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22" name="Oval 8"/>
              <p:cNvSpPr>
                <a:spLocks noChangeArrowheads="1"/>
              </p:cNvSpPr>
              <p:nvPr/>
            </p:nvSpPr>
            <p:spPr bwMode="auto">
              <a:xfrm>
                <a:off x="1946" y="2493"/>
                <a:ext cx="1556" cy="1556"/>
              </a:xfrm>
              <a:prstGeom prst="ellipse">
                <a:avLst/>
              </a:prstGeom>
              <a:solidFill>
                <a:srgbClr val="BFBFBF"/>
              </a:solidFill>
              <a:ln w="38100">
                <a:solidFill>
                  <a:srgbClr val="FFFFFF"/>
                </a:solidFill>
                <a:round/>
                <a:headEnd/>
                <a:tailEnd/>
              </a:ln>
            </p:spPr>
            <p:txBody>
              <a:bodyPr/>
              <a:lstStyle/>
              <a:p>
                <a:endParaRPr lang="zh-CN" altLang="en-US">
                  <a:latin typeface="微软雅黑" pitchFamily="34" charset="-122"/>
                  <a:ea typeface="微软雅黑" pitchFamily="34" charset="-122"/>
                </a:endParaRPr>
              </a:p>
            </p:txBody>
          </p:sp>
        </p:grpSp>
        <p:sp>
          <p:nvSpPr>
            <p:cNvPr id="20" name="Text Box 9"/>
            <p:cNvSpPr txBox="1">
              <a:spLocks noChangeArrowheads="1"/>
            </p:cNvSpPr>
            <p:nvPr/>
          </p:nvSpPr>
          <p:spPr bwMode="auto">
            <a:xfrm>
              <a:off x="1214414" y="339406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b="1" dirty="0">
                  <a:solidFill>
                    <a:schemeClr val="bg1"/>
                  </a:solidFill>
                  <a:latin typeface="微软雅黑" pitchFamily="34" charset="-122"/>
                  <a:ea typeface="微软雅黑" pitchFamily="34" charset="-122"/>
                </a:rPr>
                <a:t>写入文本</a:t>
              </a:r>
            </a:p>
          </p:txBody>
        </p:sp>
      </p:grpSp>
      <p:sp>
        <p:nvSpPr>
          <p:cNvPr id="23" name="矩形标注 22"/>
          <p:cNvSpPr/>
          <p:nvPr/>
        </p:nvSpPr>
        <p:spPr>
          <a:xfrm>
            <a:off x="3634418" y="3587102"/>
            <a:ext cx="1330072" cy="41147"/>
          </a:xfrm>
          <a:prstGeom prst="wedgeRectCallout">
            <a:avLst>
              <a:gd name="adj1" fmla="val -17526"/>
              <a:gd name="adj2" fmla="val -509465"/>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24" name="矩形标注 23"/>
          <p:cNvSpPr/>
          <p:nvPr/>
        </p:nvSpPr>
        <p:spPr>
          <a:xfrm>
            <a:off x="2112376" y="1639138"/>
            <a:ext cx="1426356" cy="57726"/>
          </a:xfrm>
          <a:prstGeom prst="wedgeRectCallout">
            <a:avLst>
              <a:gd name="adj1" fmla="val -23398"/>
              <a:gd name="adj2" fmla="val 403291"/>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25" name="Rectangle 28"/>
          <p:cNvSpPr>
            <a:spLocks noChangeArrowheads="1"/>
          </p:cNvSpPr>
          <p:nvPr/>
        </p:nvSpPr>
        <p:spPr bwMode="auto">
          <a:xfrm>
            <a:off x="3616105" y="3621395"/>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sp>
        <p:nvSpPr>
          <p:cNvPr id="26" name="Rectangle 28"/>
          <p:cNvSpPr>
            <a:spLocks noChangeArrowheads="1"/>
          </p:cNvSpPr>
          <p:nvPr/>
        </p:nvSpPr>
        <p:spPr bwMode="auto">
          <a:xfrm>
            <a:off x="2172741" y="1150876"/>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sp>
        <p:nvSpPr>
          <p:cNvPr id="27" name="矩形标注 26"/>
          <p:cNvSpPr/>
          <p:nvPr/>
        </p:nvSpPr>
        <p:spPr>
          <a:xfrm>
            <a:off x="5093507" y="1639138"/>
            <a:ext cx="1426356" cy="57726"/>
          </a:xfrm>
          <a:prstGeom prst="wedgeRectCallout">
            <a:avLst>
              <a:gd name="adj1" fmla="val -23398"/>
              <a:gd name="adj2" fmla="val 403291"/>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28" name="Rectangle 28"/>
          <p:cNvSpPr>
            <a:spLocks noChangeArrowheads="1"/>
          </p:cNvSpPr>
          <p:nvPr/>
        </p:nvSpPr>
        <p:spPr bwMode="auto">
          <a:xfrm>
            <a:off x="5153873" y="1150876"/>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sp>
        <p:nvSpPr>
          <p:cNvPr id="29" name="矩形标注 28"/>
          <p:cNvSpPr/>
          <p:nvPr/>
        </p:nvSpPr>
        <p:spPr>
          <a:xfrm>
            <a:off x="6745164" y="3587102"/>
            <a:ext cx="1330072" cy="41147"/>
          </a:xfrm>
          <a:prstGeom prst="wedgeRectCallout">
            <a:avLst>
              <a:gd name="adj1" fmla="val -17526"/>
              <a:gd name="adj2" fmla="val -509465"/>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20" dirty="0">
              <a:solidFill>
                <a:srgbClr val="C00000"/>
              </a:solidFill>
              <a:ea typeface="微软雅黑" pitchFamily="34" charset="-122"/>
            </a:endParaRPr>
          </a:p>
        </p:txBody>
      </p:sp>
      <p:sp>
        <p:nvSpPr>
          <p:cNvPr id="30" name="Rectangle 28"/>
          <p:cNvSpPr>
            <a:spLocks noChangeArrowheads="1"/>
          </p:cNvSpPr>
          <p:nvPr/>
        </p:nvSpPr>
        <p:spPr bwMode="auto">
          <a:xfrm>
            <a:off x="6726850" y="3621395"/>
            <a:ext cx="1327643" cy="4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a:p>
            <a:pPr>
              <a:lnSpc>
                <a:spcPct val="120000"/>
              </a:lnSpc>
            </a:pPr>
            <a:r>
              <a:rPr lang="zh-CN" altLang="en-US" sz="1080" dirty="0">
                <a:solidFill>
                  <a:schemeClr val="tx1">
                    <a:lumMod val="95000"/>
                    <a:lumOff val="5000"/>
                  </a:schemeClr>
                </a:solidFill>
                <a:latin typeface="微软雅黑" pitchFamily="34" charset="-122"/>
                <a:ea typeface="微软雅黑" pitchFamily="34" charset="-122"/>
              </a:rPr>
              <a:t>单击此处添加文字</a:t>
            </a:r>
          </a:p>
        </p:txBody>
      </p:sp>
      <p:cxnSp>
        <p:nvCxnSpPr>
          <p:cNvPr id="33" name="直接连接符 32"/>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5"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技术重点</a:t>
            </a:r>
          </a:p>
        </p:txBody>
      </p:sp>
    </p:spTree>
    <p:extLst>
      <p:ext uri="{BB962C8B-B14F-4D97-AF65-F5344CB8AC3E}">
        <p14:creationId xmlns:p14="http://schemas.microsoft.com/office/powerpoint/2010/main" val="287892433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14:bounceEnd="52000">
                                          <p:cBhvr additive="base">
                                            <p:cTn id="16" dur="500" fill="hold"/>
                                            <p:tgtEl>
                                              <p:spTgt spid="35"/>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5"/>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00"/>
                                </p:stCondLst>
                                <p:childTnLst>
                                  <p:par>
                                    <p:cTn id="22" presetID="15"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fltVal val="0"/>
                                              </p:val>
                                            </p:tav>
                                            <p:tav tm="100000">
                                              <p:val>
                                                <p:strVal val="#ppt_w"/>
                                              </p:val>
                                            </p:tav>
                                          </p:tavLst>
                                        </p:anim>
                                        <p:anim calcmode="lin" valueType="num">
                                          <p:cBhvr>
                                            <p:cTn id="25" dur="1000" fill="hold"/>
                                            <p:tgtEl>
                                              <p:spTgt spid="18"/>
                                            </p:tgtEl>
                                            <p:attrNameLst>
                                              <p:attrName>ppt_h</p:attrName>
                                            </p:attrNameLst>
                                          </p:cBhvr>
                                          <p:tavLst>
                                            <p:tav tm="0">
                                              <p:val>
                                                <p:fltVal val="0"/>
                                              </p:val>
                                            </p:tav>
                                            <p:tav tm="100000">
                                              <p:val>
                                                <p:strVal val="#ppt_h"/>
                                              </p:val>
                                            </p:tav>
                                          </p:tavLst>
                                        </p:anim>
                                        <p:anim calcmode="lin" valueType="num">
                                          <p:cBhvr>
                                            <p:cTn id="26"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8"/>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25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nodeType="withEffect">
                                      <p:stCondLst>
                                        <p:cond delay="50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8"/>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75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46" fill="hold">
                                <p:stCondLst>
                                  <p:cond delay="2750"/>
                                </p:stCondLst>
                                <p:childTnLst>
                                  <p:par>
                                    <p:cTn id="47" presetID="2" presetClass="entr" presetSubtype="1"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par>
                              <p:cTn id="51" fill="hold">
                                <p:stCondLst>
                                  <p:cond delay="3250"/>
                                </p:stCondLst>
                                <p:childTnLst>
                                  <p:par>
                                    <p:cTn id="52" presetID="32" presetClass="emph" presetSubtype="0" fill="hold" grpId="1" nodeType="afterEffect">
                                      <p:stCondLst>
                                        <p:cond delay="0"/>
                                      </p:stCondLst>
                                      <p:childTnLst>
                                        <p:animRot by="120000">
                                          <p:cBhvr>
                                            <p:cTn id="53" dur="50" fill="hold">
                                              <p:stCondLst>
                                                <p:cond delay="0"/>
                                              </p:stCondLst>
                                            </p:cTn>
                                            <p:tgtEl>
                                              <p:spTgt spid="24"/>
                                            </p:tgtEl>
                                            <p:attrNameLst>
                                              <p:attrName>r</p:attrName>
                                            </p:attrNameLst>
                                          </p:cBhvr>
                                        </p:animRot>
                                        <p:animRot by="-240000">
                                          <p:cBhvr>
                                            <p:cTn id="54" dur="100" fill="hold">
                                              <p:stCondLst>
                                                <p:cond delay="100"/>
                                              </p:stCondLst>
                                            </p:cTn>
                                            <p:tgtEl>
                                              <p:spTgt spid="24"/>
                                            </p:tgtEl>
                                            <p:attrNameLst>
                                              <p:attrName>r</p:attrName>
                                            </p:attrNameLst>
                                          </p:cBhvr>
                                        </p:animRot>
                                        <p:animRot by="240000">
                                          <p:cBhvr>
                                            <p:cTn id="55" dur="100" fill="hold">
                                              <p:stCondLst>
                                                <p:cond delay="200"/>
                                              </p:stCondLst>
                                            </p:cTn>
                                            <p:tgtEl>
                                              <p:spTgt spid="24"/>
                                            </p:tgtEl>
                                            <p:attrNameLst>
                                              <p:attrName>r</p:attrName>
                                            </p:attrNameLst>
                                          </p:cBhvr>
                                        </p:animRot>
                                        <p:animRot by="-240000">
                                          <p:cBhvr>
                                            <p:cTn id="56" dur="100" fill="hold">
                                              <p:stCondLst>
                                                <p:cond delay="300"/>
                                              </p:stCondLst>
                                            </p:cTn>
                                            <p:tgtEl>
                                              <p:spTgt spid="24"/>
                                            </p:tgtEl>
                                            <p:attrNameLst>
                                              <p:attrName>r</p:attrName>
                                            </p:attrNameLst>
                                          </p:cBhvr>
                                        </p:animRot>
                                        <p:animRot by="120000">
                                          <p:cBhvr>
                                            <p:cTn id="57" dur="100" fill="hold">
                                              <p:stCondLst>
                                                <p:cond delay="400"/>
                                              </p:stCondLst>
                                            </p:cTn>
                                            <p:tgtEl>
                                              <p:spTgt spid="24"/>
                                            </p:tgtEl>
                                            <p:attrNameLst>
                                              <p:attrName>r</p:attrName>
                                            </p:attrNameLst>
                                          </p:cBhvr>
                                        </p:animRot>
                                      </p:childTnLst>
                                    </p:cTn>
                                  </p:par>
                                </p:childTnLst>
                              </p:cTn>
                            </p:par>
                            <p:par>
                              <p:cTn id="58" fill="hold">
                                <p:stCondLst>
                                  <p:cond delay="3750"/>
                                </p:stCondLst>
                                <p:childTnLst>
                                  <p:par>
                                    <p:cTn id="59" presetID="18" presetClass="entr" presetSubtype="9"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upLeft)">
                                          <p:cBhvr>
                                            <p:cTn id="61" dur="500"/>
                                            <p:tgtEl>
                                              <p:spTgt spid="26"/>
                                            </p:tgtEl>
                                          </p:cBhvr>
                                        </p:animEffect>
                                      </p:childTnLst>
                                    </p:cTn>
                                  </p:par>
                                </p:childTnLst>
                              </p:cTn>
                            </p:par>
                            <p:par>
                              <p:cTn id="62" fill="hold">
                                <p:stCondLst>
                                  <p:cond delay="4250"/>
                                </p:stCondLst>
                                <p:childTnLst>
                                  <p:par>
                                    <p:cTn id="63" presetID="2" presetClass="entr" presetSubtype="4"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4750"/>
                                </p:stCondLst>
                                <p:childTnLst>
                                  <p:par>
                                    <p:cTn id="68" presetID="32" presetClass="emph" presetSubtype="0" fill="hold" grpId="1" nodeType="afterEffect">
                                      <p:stCondLst>
                                        <p:cond delay="0"/>
                                      </p:stCondLst>
                                      <p:childTnLst>
                                        <p:animRot by="120000">
                                          <p:cBhvr>
                                            <p:cTn id="69" dur="50" fill="hold">
                                              <p:stCondLst>
                                                <p:cond delay="0"/>
                                              </p:stCondLst>
                                            </p:cTn>
                                            <p:tgtEl>
                                              <p:spTgt spid="23"/>
                                            </p:tgtEl>
                                            <p:attrNameLst>
                                              <p:attrName>r</p:attrName>
                                            </p:attrNameLst>
                                          </p:cBhvr>
                                        </p:animRot>
                                        <p:animRot by="-240000">
                                          <p:cBhvr>
                                            <p:cTn id="70" dur="100" fill="hold">
                                              <p:stCondLst>
                                                <p:cond delay="100"/>
                                              </p:stCondLst>
                                            </p:cTn>
                                            <p:tgtEl>
                                              <p:spTgt spid="23"/>
                                            </p:tgtEl>
                                            <p:attrNameLst>
                                              <p:attrName>r</p:attrName>
                                            </p:attrNameLst>
                                          </p:cBhvr>
                                        </p:animRot>
                                        <p:animRot by="240000">
                                          <p:cBhvr>
                                            <p:cTn id="71" dur="100" fill="hold">
                                              <p:stCondLst>
                                                <p:cond delay="200"/>
                                              </p:stCondLst>
                                            </p:cTn>
                                            <p:tgtEl>
                                              <p:spTgt spid="23"/>
                                            </p:tgtEl>
                                            <p:attrNameLst>
                                              <p:attrName>r</p:attrName>
                                            </p:attrNameLst>
                                          </p:cBhvr>
                                        </p:animRot>
                                        <p:animRot by="-240000">
                                          <p:cBhvr>
                                            <p:cTn id="72" dur="100" fill="hold">
                                              <p:stCondLst>
                                                <p:cond delay="300"/>
                                              </p:stCondLst>
                                            </p:cTn>
                                            <p:tgtEl>
                                              <p:spTgt spid="23"/>
                                            </p:tgtEl>
                                            <p:attrNameLst>
                                              <p:attrName>r</p:attrName>
                                            </p:attrNameLst>
                                          </p:cBhvr>
                                        </p:animRot>
                                        <p:animRot by="120000">
                                          <p:cBhvr>
                                            <p:cTn id="73" dur="100" fill="hold">
                                              <p:stCondLst>
                                                <p:cond delay="400"/>
                                              </p:stCondLst>
                                            </p:cTn>
                                            <p:tgtEl>
                                              <p:spTgt spid="23"/>
                                            </p:tgtEl>
                                            <p:attrNameLst>
                                              <p:attrName>r</p:attrName>
                                            </p:attrNameLst>
                                          </p:cBhvr>
                                        </p:animRot>
                                      </p:childTnLst>
                                    </p:cTn>
                                  </p:par>
                                </p:childTnLst>
                              </p:cTn>
                            </p:par>
                            <p:par>
                              <p:cTn id="74" fill="hold">
                                <p:stCondLst>
                                  <p:cond delay="5250"/>
                                </p:stCondLst>
                                <p:childTnLst>
                                  <p:par>
                                    <p:cTn id="75" presetID="18" presetClass="entr" presetSubtype="9"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strips(upLeft)">
                                          <p:cBhvr>
                                            <p:cTn id="77" dur="500"/>
                                            <p:tgtEl>
                                              <p:spTgt spid="25"/>
                                            </p:tgtEl>
                                          </p:cBhvr>
                                        </p:animEffect>
                                      </p:childTnLst>
                                    </p:cTn>
                                  </p:par>
                                </p:childTnLst>
                              </p:cTn>
                            </p:par>
                            <p:par>
                              <p:cTn id="78" fill="hold">
                                <p:stCondLst>
                                  <p:cond delay="5750"/>
                                </p:stCondLst>
                                <p:childTnLst>
                                  <p:par>
                                    <p:cTn id="79" presetID="2" presetClass="entr" presetSubtype="1"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0-#ppt_h/2"/>
                                              </p:val>
                                            </p:tav>
                                            <p:tav tm="100000">
                                              <p:val>
                                                <p:strVal val="#ppt_y"/>
                                              </p:val>
                                            </p:tav>
                                          </p:tavLst>
                                        </p:anim>
                                      </p:childTnLst>
                                    </p:cTn>
                                  </p:par>
                                </p:childTnLst>
                              </p:cTn>
                            </p:par>
                            <p:par>
                              <p:cTn id="83" fill="hold">
                                <p:stCondLst>
                                  <p:cond delay="6250"/>
                                </p:stCondLst>
                                <p:childTnLst>
                                  <p:par>
                                    <p:cTn id="84" presetID="32" presetClass="emph" presetSubtype="0" fill="hold" grpId="1" nodeType="afterEffect">
                                      <p:stCondLst>
                                        <p:cond delay="0"/>
                                      </p:stCondLst>
                                      <p:childTnLst>
                                        <p:animRot by="120000">
                                          <p:cBhvr>
                                            <p:cTn id="85" dur="50" fill="hold">
                                              <p:stCondLst>
                                                <p:cond delay="0"/>
                                              </p:stCondLst>
                                            </p:cTn>
                                            <p:tgtEl>
                                              <p:spTgt spid="27"/>
                                            </p:tgtEl>
                                            <p:attrNameLst>
                                              <p:attrName>r</p:attrName>
                                            </p:attrNameLst>
                                          </p:cBhvr>
                                        </p:animRot>
                                        <p:animRot by="-240000">
                                          <p:cBhvr>
                                            <p:cTn id="86" dur="100" fill="hold">
                                              <p:stCondLst>
                                                <p:cond delay="100"/>
                                              </p:stCondLst>
                                            </p:cTn>
                                            <p:tgtEl>
                                              <p:spTgt spid="27"/>
                                            </p:tgtEl>
                                            <p:attrNameLst>
                                              <p:attrName>r</p:attrName>
                                            </p:attrNameLst>
                                          </p:cBhvr>
                                        </p:animRot>
                                        <p:animRot by="240000">
                                          <p:cBhvr>
                                            <p:cTn id="87" dur="100" fill="hold">
                                              <p:stCondLst>
                                                <p:cond delay="200"/>
                                              </p:stCondLst>
                                            </p:cTn>
                                            <p:tgtEl>
                                              <p:spTgt spid="27"/>
                                            </p:tgtEl>
                                            <p:attrNameLst>
                                              <p:attrName>r</p:attrName>
                                            </p:attrNameLst>
                                          </p:cBhvr>
                                        </p:animRot>
                                        <p:animRot by="-240000">
                                          <p:cBhvr>
                                            <p:cTn id="88" dur="100" fill="hold">
                                              <p:stCondLst>
                                                <p:cond delay="300"/>
                                              </p:stCondLst>
                                            </p:cTn>
                                            <p:tgtEl>
                                              <p:spTgt spid="27"/>
                                            </p:tgtEl>
                                            <p:attrNameLst>
                                              <p:attrName>r</p:attrName>
                                            </p:attrNameLst>
                                          </p:cBhvr>
                                        </p:animRot>
                                        <p:animRot by="120000">
                                          <p:cBhvr>
                                            <p:cTn id="89" dur="100" fill="hold">
                                              <p:stCondLst>
                                                <p:cond delay="400"/>
                                              </p:stCondLst>
                                            </p:cTn>
                                            <p:tgtEl>
                                              <p:spTgt spid="27"/>
                                            </p:tgtEl>
                                            <p:attrNameLst>
                                              <p:attrName>r</p:attrName>
                                            </p:attrNameLst>
                                          </p:cBhvr>
                                        </p:animRot>
                                      </p:childTnLst>
                                    </p:cTn>
                                  </p:par>
                                </p:childTnLst>
                              </p:cTn>
                            </p:par>
                            <p:par>
                              <p:cTn id="90" fill="hold">
                                <p:stCondLst>
                                  <p:cond delay="6750"/>
                                </p:stCondLst>
                                <p:childTnLst>
                                  <p:par>
                                    <p:cTn id="91" presetID="18" presetClass="entr" presetSubtype="9"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trips(upLeft)">
                                          <p:cBhvr>
                                            <p:cTn id="93" dur="500"/>
                                            <p:tgtEl>
                                              <p:spTgt spid="28"/>
                                            </p:tgtEl>
                                          </p:cBhvr>
                                        </p:animEffect>
                                      </p:childTnLst>
                                    </p:cTn>
                                  </p:par>
                                </p:childTnLst>
                              </p:cTn>
                            </p:par>
                            <p:par>
                              <p:cTn id="94" fill="hold">
                                <p:stCondLst>
                                  <p:cond delay="7250"/>
                                </p:stCondLst>
                                <p:childTnLst>
                                  <p:par>
                                    <p:cTn id="95" presetID="2" presetClass="entr" presetSubtype="4"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par>
                              <p:cTn id="99" fill="hold">
                                <p:stCondLst>
                                  <p:cond delay="7750"/>
                                </p:stCondLst>
                                <p:childTnLst>
                                  <p:par>
                                    <p:cTn id="100" presetID="32" presetClass="emph" presetSubtype="0" fill="hold" grpId="1" nodeType="afterEffect">
                                      <p:stCondLst>
                                        <p:cond delay="0"/>
                                      </p:stCondLst>
                                      <p:childTnLst>
                                        <p:animRot by="120000">
                                          <p:cBhvr>
                                            <p:cTn id="101" dur="50" fill="hold">
                                              <p:stCondLst>
                                                <p:cond delay="0"/>
                                              </p:stCondLst>
                                            </p:cTn>
                                            <p:tgtEl>
                                              <p:spTgt spid="29"/>
                                            </p:tgtEl>
                                            <p:attrNameLst>
                                              <p:attrName>r</p:attrName>
                                            </p:attrNameLst>
                                          </p:cBhvr>
                                        </p:animRot>
                                        <p:animRot by="-240000">
                                          <p:cBhvr>
                                            <p:cTn id="102" dur="100" fill="hold">
                                              <p:stCondLst>
                                                <p:cond delay="100"/>
                                              </p:stCondLst>
                                            </p:cTn>
                                            <p:tgtEl>
                                              <p:spTgt spid="29"/>
                                            </p:tgtEl>
                                            <p:attrNameLst>
                                              <p:attrName>r</p:attrName>
                                            </p:attrNameLst>
                                          </p:cBhvr>
                                        </p:animRot>
                                        <p:animRot by="240000">
                                          <p:cBhvr>
                                            <p:cTn id="103" dur="100" fill="hold">
                                              <p:stCondLst>
                                                <p:cond delay="200"/>
                                              </p:stCondLst>
                                            </p:cTn>
                                            <p:tgtEl>
                                              <p:spTgt spid="29"/>
                                            </p:tgtEl>
                                            <p:attrNameLst>
                                              <p:attrName>r</p:attrName>
                                            </p:attrNameLst>
                                          </p:cBhvr>
                                        </p:animRot>
                                        <p:animRot by="-240000">
                                          <p:cBhvr>
                                            <p:cTn id="104" dur="100" fill="hold">
                                              <p:stCondLst>
                                                <p:cond delay="300"/>
                                              </p:stCondLst>
                                            </p:cTn>
                                            <p:tgtEl>
                                              <p:spTgt spid="29"/>
                                            </p:tgtEl>
                                            <p:attrNameLst>
                                              <p:attrName>r</p:attrName>
                                            </p:attrNameLst>
                                          </p:cBhvr>
                                        </p:animRot>
                                        <p:animRot by="120000">
                                          <p:cBhvr>
                                            <p:cTn id="105" dur="100" fill="hold">
                                              <p:stCondLst>
                                                <p:cond delay="400"/>
                                              </p:stCondLst>
                                            </p:cTn>
                                            <p:tgtEl>
                                              <p:spTgt spid="29"/>
                                            </p:tgtEl>
                                            <p:attrNameLst>
                                              <p:attrName>r</p:attrName>
                                            </p:attrNameLst>
                                          </p:cBhvr>
                                        </p:animRot>
                                      </p:childTnLst>
                                    </p:cTn>
                                  </p:par>
                                </p:childTnLst>
                              </p:cTn>
                            </p:par>
                            <p:par>
                              <p:cTn id="106" fill="hold">
                                <p:stCondLst>
                                  <p:cond delay="8250"/>
                                </p:stCondLst>
                                <p:childTnLst>
                                  <p:par>
                                    <p:cTn id="107" presetID="18" presetClass="entr" presetSubtype="9"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strips(upLeft)">
                                          <p:cBhvr>
                                            <p:cTn id="109" dur="500"/>
                                            <p:tgtEl>
                                              <p:spTgt spid="30"/>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2" fill="hold" grpId="1" nodeType="clickEffect">
                                      <p:stCondLst>
                                        <p:cond delay="0"/>
                                      </p:stCondLst>
                                      <p:childTnLst>
                                        <p:anim calcmode="lin" valueType="num">
                                          <p:cBhvr additive="base">
                                            <p:cTn id="113" dur="500"/>
                                            <p:tgtEl>
                                              <p:spTgt spid="2"/>
                                            </p:tgtEl>
                                            <p:attrNameLst>
                                              <p:attrName>ppt_x</p:attrName>
                                            </p:attrNameLst>
                                          </p:cBhvr>
                                          <p:tavLst>
                                            <p:tav tm="0">
                                              <p:val>
                                                <p:strVal val="ppt_x"/>
                                              </p:val>
                                            </p:tav>
                                            <p:tav tm="100000">
                                              <p:val>
                                                <p:strVal val="1+ppt_w/2"/>
                                              </p:val>
                                            </p:tav>
                                          </p:tavLst>
                                        </p:anim>
                                        <p:anim calcmode="lin" valueType="num">
                                          <p:cBhvr additive="base">
                                            <p:cTn id="114" dur="500"/>
                                            <p:tgtEl>
                                              <p:spTgt spid="2"/>
                                            </p:tgtEl>
                                            <p:attrNameLst>
                                              <p:attrName>ppt_y</p:attrName>
                                            </p:attrNameLst>
                                          </p:cBhvr>
                                          <p:tavLst>
                                            <p:tav tm="0">
                                              <p:val>
                                                <p:strVal val="ppt_y"/>
                                              </p:val>
                                            </p:tav>
                                            <p:tav tm="100000">
                                              <p:val>
                                                <p:strVal val="ppt_y"/>
                                              </p:val>
                                            </p:tav>
                                          </p:tavLst>
                                        </p:anim>
                                        <p:set>
                                          <p:cBhvr>
                                            <p:cTn id="115" dur="1" fill="hold">
                                              <p:stCondLst>
                                                <p:cond delay="499"/>
                                              </p:stCondLst>
                                            </p:cTn>
                                            <p:tgtEl>
                                              <p:spTgt spid="2"/>
                                            </p:tgtEl>
                                            <p:attrNameLst>
                                              <p:attrName>style.visibility</p:attrName>
                                            </p:attrNameLst>
                                          </p:cBhvr>
                                          <p:to>
                                            <p:strVal val="hidden"/>
                                          </p:to>
                                        </p:set>
                                      </p:childTnLst>
                                    </p:cTn>
                                  </p:par>
                                </p:childTnLst>
                              </p:cTn>
                            </p:par>
                            <p:par>
                              <p:cTn id="116" fill="hold">
                                <p:stCondLst>
                                  <p:cond delay="500"/>
                                </p:stCondLst>
                                <p:childTnLst>
                                  <p:par>
                                    <p:cTn id="117" presetID="52" presetClass="exit" presetSubtype="0" fill="hold" nodeType="afterEffect">
                                      <p:stCondLst>
                                        <p:cond delay="0"/>
                                      </p:stCondLst>
                                      <p:childTnLst>
                                        <p:animScale>
                                          <p:cBhvr>
                                            <p:cTn id="118" dur="1000" accel="50000">
                                              <p:stCondLst>
                                                <p:cond delay="0"/>
                                              </p:stCondLst>
                                            </p:cTn>
                                            <p:tgtEl>
                                              <p:spTgt spid="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9" dur="1000" accel="50000">
                                              <p:stCondLst>
                                                <p:cond delay="0"/>
                                              </p:stCondLst>
                                            </p:cTn>
                                            <p:tgtEl>
                                              <p:spTgt spid="18"/>
                                            </p:tgtEl>
                                            <p:attrNameLst>
                                              <p:attrName>ppt_x</p:attrName>
                                              <p:attrName>ppt_y</p:attrName>
                                            </p:attrNameLst>
                                          </p:cBhvr>
                                        </p:animMotion>
                                        <p:animEffect transition="out" filter="fade">
                                          <p:cBhvr>
                                            <p:cTn id="120" dur="1000"/>
                                            <p:tgtEl>
                                              <p:spTgt spid="18"/>
                                            </p:tgtEl>
                                          </p:cBhvr>
                                        </p:animEffect>
                                        <p:set>
                                          <p:cBhvr>
                                            <p:cTn id="121" dur="1" fill="hold">
                                              <p:stCondLst>
                                                <p:cond delay="999"/>
                                              </p:stCondLst>
                                            </p:cTn>
                                            <p:tgtEl>
                                              <p:spTgt spid="18"/>
                                            </p:tgtEl>
                                            <p:attrNameLst>
                                              <p:attrName>style.visibility</p:attrName>
                                            </p:attrNameLst>
                                          </p:cBhvr>
                                          <p:to>
                                            <p:strVal val="hidden"/>
                                          </p:to>
                                        </p:set>
                                      </p:childTnLst>
                                    </p:cTn>
                                  </p:par>
                                  <p:par>
                                    <p:cTn id="122" presetID="52" presetClass="exit" presetSubtype="0" fill="hold" nodeType="withEffect">
                                      <p:stCondLst>
                                        <p:cond delay="250"/>
                                      </p:stCondLst>
                                      <p:childTnLst>
                                        <p:animScale>
                                          <p:cBhvr>
                                            <p:cTn id="123" dur="1000" accel="50000">
                                              <p:stCondLst>
                                                <p:cond delay="0"/>
                                              </p:stCondLst>
                                            </p:cTn>
                                            <p:tgtEl>
                                              <p:spTgt spid="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4" dur="1000" accel="50000">
                                              <p:stCondLst>
                                                <p:cond delay="0"/>
                                              </p:stCondLst>
                                            </p:cTn>
                                            <p:tgtEl>
                                              <p:spTgt spid="3"/>
                                            </p:tgtEl>
                                            <p:attrNameLst>
                                              <p:attrName>ppt_x</p:attrName>
                                              <p:attrName>ppt_y</p:attrName>
                                            </p:attrNameLst>
                                          </p:cBhvr>
                                        </p:animMotion>
                                        <p:animEffect transition="out" filter="fade">
                                          <p:cBhvr>
                                            <p:cTn id="125" dur="1000"/>
                                            <p:tgtEl>
                                              <p:spTgt spid="3"/>
                                            </p:tgtEl>
                                          </p:cBhvr>
                                        </p:animEffect>
                                        <p:set>
                                          <p:cBhvr>
                                            <p:cTn id="126" dur="1" fill="hold">
                                              <p:stCondLst>
                                                <p:cond delay="999"/>
                                              </p:stCondLst>
                                            </p:cTn>
                                            <p:tgtEl>
                                              <p:spTgt spid="3"/>
                                            </p:tgtEl>
                                            <p:attrNameLst>
                                              <p:attrName>style.visibility</p:attrName>
                                            </p:attrNameLst>
                                          </p:cBhvr>
                                          <p:to>
                                            <p:strVal val="hidden"/>
                                          </p:to>
                                        </p:set>
                                      </p:childTnLst>
                                    </p:cTn>
                                  </p:par>
                                  <p:par>
                                    <p:cTn id="127" presetID="52" presetClass="exit" presetSubtype="0" fill="hold" nodeType="withEffect">
                                      <p:stCondLst>
                                        <p:cond delay="500"/>
                                      </p:stCondLst>
                                      <p:childTnLst>
                                        <p:animScale>
                                          <p:cBhvr>
                                            <p:cTn id="128" dur="1000" accel="50000">
                                              <p:stCondLst>
                                                <p:cond delay="0"/>
                                              </p:stCondLst>
                                            </p:cTn>
                                            <p:tgtEl>
                                              <p:spTgt spid="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9" dur="1000" accel="50000">
                                              <p:stCondLst>
                                                <p:cond delay="0"/>
                                              </p:stCondLst>
                                            </p:cTn>
                                            <p:tgtEl>
                                              <p:spTgt spid="8"/>
                                            </p:tgtEl>
                                            <p:attrNameLst>
                                              <p:attrName>ppt_x</p:attrName>
                                              <p:attrName>ppt_y</p:attrName>
                                            </p:attrNameLst>
                                          </p:cBhvr>
                                        </p:animMotion>
                                        <p:animEffect transition="out" filter="fade">
                                          <p:cBhvr>
                                            <p:cTn id="130" dur="1000"/>
                                            <p:tgtEl>
                                              <p:spTgt spid="8"/>
                                            </p:tgtEl>
                                          </p:cBhvr>
                                        </p:animEffect>
                                        <p:set>
                                          <p:cBhvr>
                                            <p:cTn id="131" dur="1" fill="hold">
                                              <p:stCondLst>
                                                <p:cond delay="999"/>
                                              </p:stCondLst>
                                            </p:cTn>
                                            <p:tgtEl>
                                              <p:spTgt spid="8"/>
                                            </p:tgtEl>
                                            <p:attrNameLst>
                                              <p:attrName>style.visibility</p:attrName>
                                            </p:attrNameLst>
                                          </p:cBhvr>
                                          <p:to>
                                            <p:strVal val="hidden"/>
                                          </p:to>
                                        </p:set>
                                      </p:childTnLst>
                                    </p:cTn>
                                  </p:par>
                                  <p:par>
                                    <p:cTn id="132" presetID="52" presetClass="exit" presetSubtype="0" fill="hold" nodeType="withEffect">
                                      <p:stCondLst>
                                        <p:cond delay="750"/>
                                      </p:stCondLst>
                                      <p:childTnLst>
                                        <p:animScale>
                                          <p:cBhvr>
                                            <p:cTn id="133" dur="1000" accel="50000">
                                              <p:stCondLst>
                                                <p:cond delay="0"/>
                                              </p:stCondLst>
                                            </p:cTn>
                                            <p:tgtEl>
                                              <p:spTgt spid="1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34" dur="1000" accel="50000">
                                              <p:stCondLst>
                                                <p:cond delay="0"/>
                                              </p:stCondLst>
                                            </p:cTn>
                                            <p:tgtEl>
                                              <p:spTgt spid="13"/>
                                            </p:tgtEl>
                                            <p:attrNameLst>
                                              <p:attrName>ppt_x</p:attrName>
                                              <p:attrName>ppt_y</p:attrName>
                                            </p:attrNameLst>
                                          </p:cBhvr>
                                        </p:animMotion>
                                        <p:animEffect transition="out" filter="fade">
                                          <p:cBhvr>
                                            <p:cTn id="135" dur="1000"/>
                                            <p:tgtEl>
                                              <p:spTgt spid="13"/>
                                            </p:tgtEl>
                                          </p:cBhvr>
                                        </p:animEffect>
                                        <p:set>
                                          <p:cBhvr>
                                            <p:cTn id="136" dur="1" fill="hold">
                                              <p:stCondLst>
                                                <p:cond delay="999"/>
                                              </p:stCondLst>
                                            </p:cTn>
                                            <p:tgtEl>
                                              <p:spTgt spid="13"/>
                                            </p:tgtEl>
                                            <p:attrNameLst>
                                              <p:attrName>style.visibility</p:attrName>
                                            </p:attrNameLst>
                                          </p:cBhvr>
                                          <p:to>
                                            <p:strVal val="hidden"/>
                                          </p:to>
                                        </p:set>
                                      </p:childTnLst>
                                    </p:cTn>
                                  </p:par>
                                </p:childTnLst>
                              </p:cTn>
                            </p:par>
                            <p:par>
                              <p:cTn id="137" fill="hold">
                                <p:stCondLst>
                                  <p:cond delay="2250"/>
                                </p:stCondLst>
                                <p:childTnLst>
                                  <p:par>
                                    <p:cTn id="138" presetID="2" presetClass="exit" presetSubtype="4" fill="hold" grpId="2" nodeType="afterEffect">
                                      <p:stCondLst>
                                        <p:cond delay="0"/>
                                      </p:stCondLst>
                                      <p:childTnLst>
                                        <p:anim calcmode="lin" valueType="num">
                                          <p:cBhvr additive="base">
                                            <p:cTn id="139" dur="500"/>
                                            <p:tgtEl>
                                              <p:spTgt spid="24"/>
                                            </p:tgtEl>
                                            <p:attrNameLst>
                                              <p:attrName>ppt_x</p:attrName>
                                            </p:attrNameLst>
                                          </p:cBhvr>
                                          <p:tavLst>
                                            <p:tav tm="0">
                                              <p:val>
                                                <p:strVal val="ppt_x"/>
                                              </p:val>
                                            </p:tav>
                                            <p:tav tm="100000">
                                              <p:val>
                                                <p:strVal val="ppt_x"/>
                                              </p:val>
                                            </p:tav>
                                          </p:tavLst>
                                        </p:anim>
                                        <p:anim calcmode="lin" valueType="num">
                                          <p:cBhvr additive="base">
                                            <p:cTn id="140" dur="500"/>
                                            <p:tgtEl>
                                              <p:spTgt spid="24"/>
                                            </p:tgtEl>
                                            <p:attrNameLst>
                                              <p:attrName>ppt_y</p:attrName>
                                            </p:attrNameLst>
                                          </p:cBhvr>
                                          <p:tavLst>
                                            <p:tav tm="0">
                                              <p:val>
                                                <p:strVal val="ppt_y"/>
                                              </p:val>
                                            </p:tav>
                                            <p:tav tm="100000">
                                              <p:val>
                                                <p:strVal val="1+ppt_h/2"/>
                                              </p:val>
                                            </p:tav>
                                          </p:tavLst>
                                        </p:anim>
                                        <p:set>
                                          <p:cBhvr>
                                            <p:cTn id="141" dur="1" fill="hold">
                                              <p:stCondLst>
                                                <p:cond delay="499"/>
                                              </p:stCondLst>
                                            </p:cTn>
                                            <p:tgtEl>
                                              <p:spTgt spid="24"/>
                                            </p:tgtEl>
                                            <p:attrNameLst>
                                              <p:attrName>style.visibility</p:attrName>
                                            </p:attrNameLst>
                                          </p:cBhvr>
                                          <p:to>
                                            <p:strVal val="hidden"/>
                                          </p:to>
                                        </p:set>
                                      </p:childTnLst>
                                    </p:cTn>
                                  </p:par>
                                </p:childTnLst>
                              </p:cTn>
                            </p:par>
                            <p:par>
                              <p:cTn id="142" fill="hold">
                                <p:stCondLst>
                                  <p:cond delay="2750"/>
                                </p:stCondLst>
                                <p:childTnLst>
                                  <p:par>
                                    <p:cTn id="143" presetID="2" presetClass="exit" presetSubtype="4" fill="hold" grpId="1" nodeType="afterEffect">
                                      <p:stCondLst>
                                        <p:cond delay="0"/>
                                      </p:stCondLst>
                                      <p:childTnLst>
                                        <p:anim calcmode="lin" valueType="num">
                                          <p:cBhvr additive="base">
                                            <p:cTn id="144" dur="500"/>
                                            <p:tgtEl>
                                              <p:spTgt spid="26"/>
                                            </p:tgtEl>
                                            <p:attrNameLst>
                                              <p:attrName>ppt_x</p:attrName>
                                            </p:attrNameLst>
                                          </p:cBhvr>
                                          <p:tavLst>
                                            <p:tav tm="0">
                                              <p:val>
                                                <p:strVal val="ppt_x"/>
                                              </p:val>
                                            </p:tav>
                                            <p:tav tm="100000">
                                              <p:val>
                                                <p:strVal val="ppt_x"/>
                                              </p:val>
                                            </p:tav>
                                          </p:tavLst>
                                        </p:anim>
                                        <p:anim calcmode="lin" valueType="num">
                                          <p:cBhvr additive="base">
                                            <p:cTn id="145" dur="500"/>
                                            <p:tgtEl>
                                              <p:spTgt spid="26"/>
                                            </p:tgtEl>
                                            <p:attrNameLst>
                                              <p:attrName>ppt_y</p:attrName>
                                            </p:attrNameLst>
                                          </p:cBhvr>
                                          <p:tavLst>
                                            <p:tav tm="0">
                                              <p:val>
                                                <p:strVal val="ppt_y"/>
                                              </p:val>
                                            </p:tav>
                                            <p:tav tm="100000">
                                              <p:val>
                                                <p:strVal val="1+ppt_h/2"/>
                                              </p:val>
                                            </p:tav>
                                          </p:tavLst>
                                        </p:anim>
                                        <p:set>
                                          <p:cBhvr>
                                            <p:cTn id="146" dur="1" fill="hold">
                                              <p:stCondLst>
                                                <p:cond delay="499"/>
                                              </p:stCondLst>
                                            </p:cTn>
                                            <p:tgtEl>
                                              <p:spTgt spid="26"/>
                                            </p:tgtEl>
                                            <p:attrNameLst>
                                              <p:attrName>style.visibility</p:attrName>
                                            </p:attrNameLst>
                                          </p:cBhvr>
                                          <p:to>
                                            <p:strVal val="hidden"/>
                                          </p:to>
                                        </p:set>
                                      </p:childTnLst>
                                    </p:cTn>
                                  </p:par>
                                </p:childTnLst>
                              </p:cTn>
                            </p:par>
                            <p:par>
                              <p:cTn id="147" fill="hold">
                                <p:stCondLst>
                                  <p:cond delay="3250"/>
                                </p:stCondLst>
                                <p:childTnLst>
                                  <p:par>
                                    <p:cTn id="148" presetID="2" presetClass="exit" presetSubtype="4" fill="hold" grpId="2" nodeType="afterEffect">
                                      <p:stCondLst>
                                        <p:cond delay="0"/>
                                      </p:stCondLst>
                                      <p:childTnLst>
                                        <p:anim calcmode="lin" valueType="num">
                                          <p:cBhvr additive="base">
                                            <p:cTn id="149" dur="500"/>
                                            <p:tgtEl>
                                              <p:spTgt spid="27"/>
                                            </p:tgtEl>
                                            <p:attrNameLst>
                                              <p:attrName>ppt_x</p:attrName>
                                            </p:attrNameLst>
                                          </p:cBhvr>
                                          <p:tavLst>
                                            <p:tav tm="0">
                                              <p:val>
                                                <p:strVal val="ppt_x"/>
                                              </p:val>
                                            </p:tav>
                                            <p:tav tm="100000">
                                              <p:val>
                                                <p:strVal val="ppt_x"/>
                                              </p:val>
                                            </p:tav>
                                          </p:tavLst>
                                        </p:anim>
                                        <p:anim calcmode="lin" valueType="num">
                                          <p:cBhvr additive="base">
                                            <p:cTn id="150" dur="500"/>
                                            <p:tgtEl>
                                              <p:spTgt spid="27"/>
                                            </p:tgtEl>
                                            <p:attrNameLst>
                                              <p:attrName>ppt_y</p:attrName>
                                            </p:attrNameLst>
                                          </p:cBhvr>
                                          <p:tavLst>
                                            <p:tav tm="0">
                                              <p:val>
                                                <p:strVal val="ppt_y"/>
                                              </p:val>
                                            </p:tav>
                                            <p:tav tm="100000">
                                              <p:val>
                                                <p:strVal val="1+ppt_h/2"/>
                                              </p:val>
                                            </p:tav>
                                          </p:tavLst>
                                        </p:anim>
                                        <p:set>
                                          <p:cBhvr>
                                            <p:cTn id="151" dur="1" fill="hold">
                                              <p:stCondLst>
                                                <p:cond delay="499"/>
                                              </p:stCondLst>
                                            </p:cTn>
                                            <p:tgtEl>
                                              <p:spTgt spid="27"/>
                                            </p:tgtEl>
                                            <p:attrNameLst>
                                              <p:attrName>style.visibility</p:attrName>
                                            </p:attrNameLst>
                                          </p:cBhvr>
                                          <p:to>
                                            <p:strVal val="hidden"/>
                                          </p:to>
                                        </p:set>
                                      </p:childTnLst>
                                    </p:cTn>
                                  </p:par>
                                </p:childTnLst>
                              </p:cTn>
                            </p:par>
                            <p:par>
                              <p:cTn id="152" fill="hold">
                                <p:stCondLst>
                                  <p:cond delay="3750"/>
                                </p:stCondLst>
                                <p:childTnLst>
                                  <p:par>
                                    <p:cTn id="153" presetID="2" presetClass="exit" presetSubtype="4" fill="hold" grpId="1" nodeType="afterEffect">
                                      <p:stCondLst>
                                        <p:cond delay="0"/>
                                      </p:stCondLst>
                                      <p:childTnLst>
                                        <p:anim calcmode="lin" valueType="num">
                                          <p:cBhvr additive="base">
                                            <p:cTn id="154" dur="500"/>
                                            <p:tgtEl>
                                              <p:spTgt spid="28"/>
                                            </p:tgtEl>
                                            <p:attrNameLst>
                                              <p:attrName>ppt_x</p:attrName>
                                            </p:attrNameLst>
                                          </p:cBhvr>
                                          <p:tavLst>
                                            <p:tav tm="0">
                                              <p:val>
                                                <p:strVal val="ppt_x"/>
                                              </p:val>
                                            </p:tav>
                                            <p:tav tm="100000">
                                              <p:val>
                                                <p:strVal val="ppt_x"/>
                                              </p:val>
                                            </p:tav>
                                          </p:tavLst>
                                        </p:anim>
                                        <p:anim calcmode="lin" valueType="num">
                                          <p:cBhvr additive="base">
                                            <p:cTn id="155" dur="500"/>
                                            <p:tgtEl>
                                              <p:spTgt spid="28"/>
                                            </p:tgtEl>
                                            <p:attrNameLst>
                                              <p:attrName>ppt_y</p:attrName>
                                            </p:attrNameLst>
                                          </p:cBhvr>
                                          <p:tavLst>
                                            <p:tav tm="0">
                                              <p:val>
                                                <p:strVal val="ppt_y"/>
                                              </p:val>
                                            </p:tav>
                                            <p:tav tm="100000">
                                              <p:val>
                                                <p:strVal val="1+ppt_h/2"/>
                                              </p:val>
                                            </p:tav>
                                          </p:tavLst>
                                        </p:anim>
                                        <p:set>
                                          <p:cBhvr>
                                            <p:cTn id="156" dur="1" fill="hold">
                                              <p:stCondLst>
                                                <p:cond delay="499"/>
                                              </p:stCondLst>
                                            </p:cTn>
                                            <p:tgtEl>
                                              <p:spTgt spid="28"/>
                                            </p:tgtEl>
                                            <p:attrNameLst>
                                              <p:attrName>style.visibility</p:attrName>
                                            </p:attrNameLst>
                                          </p:cBhvr>
                                          <p:to>
                                            <p:strVal val="hidden"/>
                                          </p:to>
                                        </p:set>
                                      </p:childTnLst>
                                    </p:cTn>
                                  </p:par>
                                </p:childTnLst>
                              </p:cTn>
                            </p:par>
                            <p:par>
                              <p:cTn id="157" fill="hold">
                                <p:stCondLst>
                                  <p:cond delay="4250"/>
                                </p:stCondLst>
                                <p:childTnLst>
                                  <p:par>
                                    <p:cTn id="158" presetID="2" presetClass="exit" presetSubtype="1" fill="hold" grpId="2" nodeType="afterEffect">
                                      <p:stCondLst>
                                        <p:cond delay="0"/>
                                      </p:stCondLst>
                                      <p:childTnLst>
                                        <p:anim calcmode="lin" valueType="num">
                                          <p:cBhvr additive="base">
                                            <p:cTn id="159" dur="500"/>
                                            <p:tgtEl>
                                              <p:spTgt spid="23"/>
                                            </p:tgtEl>
                                            <p:attrNameLst>
                                              <p:attrName>ppt_x</p:attrName>
                                            </p:attrNameLst>
                                          </p:cBhvr>
                                          <p:tavLst>
                                            <p:tav tm="0">
                                              <p:val>
                                                <p:strVal val="ppt_x"/>
                                              </p:val>
                                            </p:tav>
                                            <p:tav tm="100000">
                                              <p:val>
                                                <p:strVal val="ppt_x"/>
                                              </p:val>
                                            </p:tav>
                                          </p:tavLst>
                                        </p:anim>
                                        <p:anim calcmode="lin" valueType="num">
                                          <p:cBhvr additive="base">
                                            <p:cTn id="160" dur="500"/>
                                            <p:tgtEl>
                                              <p:spTgt spid="23"/>
                                            </p:tgtEl>
                                            <p:attrNameLst>
                                              <p:attrName>ppt_y</p:attrName>
                                            </p:attrNameLst>
                                          </p:cBhvr>
                                          <p:tavLst>
                                            <p:tav tm="0">
                                              <p:val>
                                                <p:strVal val="ppt_y"/>
                                              </p:val>
                                            </p:tav>
                                            <p:tav tm="100000">
                                              <p:val>
                                                <p:strVal val="0-ppt_h/2"/>
                                              </p:val>
                                            </p:tav>
                                          </p:tavLst>
                                        </p:anim>
                                        <p:set>
                                          <p:cBhvr>
                                            <p:cTn id="161" dur="1" fill="hold">
                                              <p:stCondLst>
                                                <p:cond delay="499"/>
                                              </p:stCondLst>
                                            </p:cTn>
                                            <p:tgtEl>
                                              <p:spTgt spid="23"/>
                                            </p:tgtEl>
                                            <p:attrNameLst>
                                              <p:attrName>style.visibility</p:attrName>
                                            </p:attrNameLst>
                                          </p:cBhvr>
                                          <p:to>
                                            <p:strVal val="hidden"/>
                                          </p:to>
                                        </p:set>
                                      </p:childTnLst>
                                    </p:cTn>
                                  </p:par>
                                </p:childTnLst>
                              </p:cTn>
                            </p:par>
                            <p:par>
                              <p:cTn id="162" fill="hold">
                                <p:stCondLst>
                                  <p:cond delay="4750"/>
                                </p:stCondLst>
                                <p:childTnLst>
                                  <p:par>
                                    <p:cTn id="163" presetID="2" presetClass="exit" presetSubtype="1" fill="hold" grpId="1" nodeType="after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0-ppt_h/2"/>
                                              </p:val>
                                            </p:tav>
                                          </p:tavLst>
                                        </p:anim>
                                        <p:set>
                                          <p:cBhvr>
                                            <p:cTn id="166" dur="1" fill="hold">
                                              <p:stCondLst>
                                                <p:cond delay="499"/>
                                              </p:stCondLst>
                                            </p:cTn>
                                            <p:tgtEl>
                                              <p:spTgt spid="25"/>
                                            </p:tgtEl>
                                            <p:attrNameLst>
                                              <p:attrName>style.visibility</p:attrName>
                                            </p:attrNameLst>
                                          </p:cBhvr>
                                          <p:to>
                                            <p:strVal val="hidden"/>
                                          </p:to>
                                        </p:set>
                                      </p:childTnLst>
                                    </p:cTn>
                                  </p:par>
                                </p:childTnLst>
                              </p:cTn>
                            </p:par>
                            <p:par>
                              <p:cTn id="167" fill="hold">
                                <p:stCondLst>
                                  <p:cond delay="5250"/>
                                </p:stCondLst>
                                <p:childTnLst>
                                  <p:par>
                                    <p:cTn id="168" presetID="2" presetClass="exit" presetSubtype="1" fill="hold" grpId="2" nodeType="afterEffect">
                                      <p:stCondLst>
                                        <p:cond delay="0"/>
                                      </p:stCondLst>
                                      <p:childTnLst>
                                        <p:anim calcmode="lin" valueType="num">
                                          <p:cBhvr additive="base">
                                            <p:cTn id="169" dur="500"/>
                                            <p:tgtEl>
                                              <p:spTgt spid="29"/>
                                            </p:tgtEl>
                                            <p:attrNameLst>
                                              <p:attrName>ppt_x</p:attrName>
                                            </p:attrNameLst>
                                          </p:cBhvr>
                                          <p:tavLst>
                                            <p:tav tm="0">
                                              <p:val>
                                                <p:strVal val="ppt_x"/>
                                              </p:val>
                                            </p:tav>
                                            <p:tav tm="100000">
                                              <p:val>
                                                <p:strVal val="ppt_x"/>
                                              </p:val>
                                            </p:tav>
                                          </p:tavLst>
                                        </p:anim>
                                        <p:anim calcmode="lin" valueType="num">
                                          <p:cBhvr additive="base">
                                            <p:cTn id="170" dur="500"/>
                                            <p:tgtEl>
                                              <p:spTgt spid="29"/>
                                            </p:tgtEl>
                                            <p:attrNameLst>
                                              <p:attrName>ppt_y</p:attrName>
                                            </p:attrNameLst>
                                          </p:cBhvr>
                                          <p:tavLst>
                                            <p:tav tm="0">
                                              <p:val>
                                                <p:strVal val="ppt_y"/>
                                              </p:val>
                                            </p:tav>
                                            <p:tav tm="100000">
                                              <p:val>
                                                <p:strVal val="0-ppt_h/2"/>
                                              </p:val>
                                            </p:tav>
                                          </p:tavLst>
                                        </p:anim>
                                        <p:set>
                                          <p:cBhvr>
                                            <p:cTn id="171" dur="1" fill="hold">
                                              <p:stCondLst>
                                                <p:cond delay="499"/>
                                              </p:stCondLst>
                                            </p:cTn>
                                            <p:tgtEl>
                                              <p:spTgt spid="29"/>
                                            </p:tgtEl>
                                            <p:attrNameLst>
                                              <p:attrName>style.visibility</p:attrName>
                                            </p:attrNameLst>
                                          </p:cBhvr>
                                          <p:to>
                                            <p:strVal val="hidden"/>
                                          </p:to>
                                        </p:set>
                                      </p:childTnLst>
                                    </p:cTn>
                                  </p:par>
                                </p:childTnLst>
                              </p:cTn>
                            </p:par>
                            <p:par>
                              <p:cTn id="172" fill="hold">
                                <p:stCondLst>
                                  <p:cond delay="5750"/>
                                </p:stCondLst>
                                <p:childTnLst>
                                  <p:par>
                                    <p:cTn id="173" presetID="2" presetClass="exit" presetSubtype="1" fill="hold" grpId="1" nodeType="afterEffect">
                                      <p:stCondLst>
                                        <p:cond delay="0"/>
                                      </p:stCondLst>
                                      <p:childTnLst>
                                        <p:anim calcmode="lin" valueType="num">
                                          <p:cBhvr additive="base">
                                            <p:cTn id="174" dur="500"/>
                                            <p:tgtEl>
                                              <p:spTgt spid="30"/>
                                            </p:tgtEl>
                                            <p:attrNameLst>
                                              <p:attrName>ppt_x</p:attrName>
                                            </p:attrNameLst>
                                          </p:cBhvr>
                                          <p:tavLst>
                                            <p:tav tm="0">
                                              <p:val>
                                                <p:strVal val="ppt_x"/>
                                              </p:val>
                                            </p:tav>
                                            <p:tav tm="100000">
                                              <p:val>
                                                <p:strVal val="ppt_x"/>
                                              </p:val>
                                            </p:tav>
                                          </p:tavLst>
                                        </p:anim>
                                        <p:anim calcmode="lin" valueType="num">
                                          <p:cBhvr additive="base">
                                            <p:cTn id="175" dur="500"/>
                                            <p:tgtEl>
                                              <p:spTgt spid="30"/>
                                            </p:tgtEl>
                                            <p:attrNameLst>
                                              <p:attrName>ppt_y</p:attrName>
                                            </p:attrNameLst>
                                          </p:cBhvr>
                                          <p:tavLst>
                                            <p:tav tm="0">
                                              <p:val>
                                                <p:strVal val="ppt_y"/>
                                              </p:val>
                                            </p:tav>
                                            <p:tav tm="100000">
                                              <p:val>
                                                <p:strVal val="0-ppt_h/2"/>
                                              </p:val>
                                            </p:tav>
                                          </p:tavLst>
                                        </p:anim>
                                        <p:set>
                                          <p:cBhvr>
                                            <p:cTn id="17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animBg="1"/>
          <p:bldP spid="23" grpId="1" animBg="1"/>
          <p:bldP spid="23" grpId="2" animBg="1"/>
          <p:bldP spid="24" grpId="0" animBg="1"/>
          <p:bldP spid="24" grpId="1" animBg="1"/>
          <p:bldP spid="24" grpId="2" animBg="1"/>
          <p:bldP spid="25" grpId="0"/>
          <p:bldP spid="25" grpId="1"/>
          <p:bldP spid="26" grpId="0"/>
          <p:bldP spid="26" grpId="1"/>
          <p:bldP spid="27" grpId="0" animBg="1"/>
          <p:bldP spid="27" grpId="1" animBg="1"/>
          <p:bldP spid="27" grpId="2" animBg="1"/>
          <p:bldP spid="28" grpId="0"/>
          <p:bldP spid="28" grpId="1"/>
          <p:bldP spid="29" grpId="0" animBg="1"/>
          <p:bldP spid="29" grpId="1" animBg="1"/>
          <p:bldP spid="29" grpId="2" animBg="1"/>
          <p:bldP spid="30" grpId="0"/>
          <p:bldP spid="30" grpId="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1+#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ppt_x"/>
                                              </p:val>
                                            </p:tav>
                                            <p:tav tm="100000">
                                              <p:val>
                                                <p:strVal val="#ppt_x"/>
                                              </p:val>
                                            </p:tav>
                                          </p:tavLst>
                                        </p:anim>
                                        <p:anim calcmode="lin" valueType="num">
                                          <p:cBhvr additive="base">
                                            <p:cTn id="17" dur="500" fill="hold"/>
                                            <p:tgtEl>
                                              <p:spTgt spid="35"/>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000"/>
                                </p:stCondLst>
                                <p:childTnLst>
                                  <p:par>
                                    <p:cTn id="22" presetID="15"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fltVal val="0"/>
                                              </p:val>
                                            </p:tav>
                                            <p:tav tm="100000">
                                              <p:val>
                                                <p:strVal val="#ppt_w"/>
                                              </p:val>
                                            </p:tav>
                                          </p:tavLst>
                                        </p:anim>
                                        <p:anim calcmode="lin" valueType="num">
                                          <p:cBhvr>
                                            <p:cTn id="25" dur="1000" fill="hold"/>
                                            <p:tgtEl>
                                              <p:spTgt spid="18"/>
                                            </p:tgtEl>
                                            <p:attrNameLst>
                                              <p:attrName>ppt_h</p:attrName>
                                            </p:attrNameLst>
                                          </p:cBhvr>
                                          <p:tavLst>
                                            <p:tav tm="0">
                                              <p:val>
                                                <p:fltVal val="0"/>
                                              </p:val>
                                            </p:tav>
                                            <p:tav tm="100000">
                                              <p:val>
                                                <p:strVal val="#ppt_h"/>
                                              </p:val>
                                            </p:tav>
                                          </p:tavLst>
                                        </p:anim>
                                        <p:anim calcmode="lin" valueType="num">
                                          <p:cBhvr>
                                            <p:cTn id="26"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8"/>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250"/>
                                      </p:stCondLst>
                                      <p:childTnLst>
                                        <p:set>
                                          <p:cBhvr>
                                            <p:cTn id="29" dur="1" fill="hold">
                                              <p:stCondLst>
                                                <p:cond delay="0"/>
                                              </p:stCondLst>
                                            </p:cTn>
                                            <p:tgtEl>
                                              <p:spTgt spid="3"/>
                                            </p:tgtEl>
                                            <p:attrNameLst>
                                              <p:attrName>style.visibility</p:attrName>
                                            </p:attrNameLst>
                                          </p:cBhvr>
                                          <p:to>
                                            <p:strVal val="visible"/>
                                          </p:to>
                                        </p:set>
                                        <p:anim calcmode="lin" valueType="num">
                                          <p:cBhvr>
                                            <p:cTn id="30" dur="1000" fill="hold"/>
                                            <p:tgtEl>
                                              <p:spTgt spid="3"/>
                                            </p:tgtEl>
                                            <p:attrNameLst>
                                              <p:attrName>ppt_w</p:attrName>
                                            </p:attrNameLst>
                                          </p:cBhvr>
                                          <p:tavLst>
                                            <p:tav tm="0">
                                              <p:val>
                                                <p:fltVal val="0"/>
                                              </p:val>
                                            </p:tav>
                                            <p:tav tm="100000">
                                              <p:val>
                                                <p:strVal val="#ppt_w"/>
                                              </p:val>
                                            </p:tav>
                                          </p:tavLst>
                                        </p:anim>
                                        <p:anim calcmode="lin" valueType="num">
                                          <p:cBhvr>
                                            <p:cTn id="31" dur="1000" fill="hold"/>
                                            <p:tgtEl>
                                              <p:spTgt spid="3"/>
                                            </p:tgtEl>
                                            <p:attrNameLst>
                                              <p:attrName>ppt_h</p:attrName>
                                            </p:attrNameLst>
                                          </p:cBhvr>
                                          <p:tavLst>
                                            <p:tav tm="0">
                                              <p:val>
                                                <p:fltVal val="0"/>
                                              </p:val>
                                            </p:tav>
                                            <p:tav tm="100000">
                                              <p:val>
                                                <p:strVal val="#ppt_h"/>
                                              </p:val>
                                            </p:tav>
                                          </p:tavLst>
                                        </p:anim>
                                        <p:anim calcmode="lin" valueType="num">
                                          <p:cBhvr>
                                            <p:cTn id="32"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3"/>
                                            </p:tgtEl>
                                            <p:attrNameLst>
                                              <p:attrName>ppt_y</p:attrName>
                                            </p:attrNameLst>
                                          </p:cBhvr>
                                          <p:tavLst>
                                            <p:tav tm="0" fmla="#ppt_y+(sin(-2*pi*(1-$))*-#ppt_x+cos(-2*pi*(1-$))*(1-#ppt_y))*(1-$)">
                                              <p:val>
                                                <p:fltVal val="0"/>
                                              </p:val>
                                            </p:tav>
                                            <p:tav tm="100000">
                                              <p:val>
                                                <p:fltVal val="1"/>
                                              </p:val>
                                            </p:tav>
                                          </p:tavLst>
                                        </p:anim>
                                      </p:childTnLst>
                                    </p:cTn>
                                  </p:par>
                                  <p:par>
                                    <p:cTn id="34" presetID="15" presetClass="entr" presetSubtype="0" fill="hold" nodeType="withEffect">
                                      <p:stCondLst>
                                        <p:cond delay="50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8"/>
                                            </p:tgtEl>
                                            <p:attrNameLst>
                                              <p:attrName>ppt_y</p:attrName>
                                            </p:attrNameLst>
                                          </p:cBhvr>
                                          <p:tavLst>
                                            <p:tav tm="0" fmla="#ppt_y+(sin(-2*pi*(1-$))*-#ppt_x+cos(-2*pi*(1-$))*(1-#ppt_y))*(1-$)">
                                              <p:val>
                                                <p:fltVal val="0"/>
                                              </p:val>
                                            </p:tav>
                                            <p:tav tm="100000">
                                              <p:val>
                                                <p:fltVal val="1"/>
                                              </p:val>
                                            </p:tav>
                                          </p:tavLst>
                                        </p:anim>
                                      </p:childTnLst>
                                    </p:cTn>
                                  </p:par>
                                  <p:par>
                                    <p:cTn id="40" presetID="15" presetClass="entr" presetSubtype="0" fill="hold" nodeType="withEffect">
                                      <p:stCondLst>
                                        <p:cond delay="75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fltVal val="0"/>
                                              </p:val>
                                            </p:tav>
                                            <p:tav tm="100000">
                                              <p:val>
                                                <p:strVal val="#ppt_w"/>
                                              </p:val>
                                            </p:tav>
                                          </p:tavLst>
                                        </p:anim>
                                        <p:anim calcmode="lin" valueType="num">
                                          <p:cBhvr>
                                            <p:cTn id="43" dur="1000" fill="hold"/>
                                            <p:tgtEl>
                                              <p:spTgt spid="13"/>
                                            </p:tgtEl>
                                            <p:attrNameLst>
                                              <p:attrName>ppt_h</p:attrName>
                                            </p:attrNameLst>
                                          </p:cBhvr>
                                          <p:tavLst>
                                            <p:tav tm="0">
                                              <p:val>
                                                <p:fltVal val="0"/>
                                              </p:val>
                                            </p:tav>
                                            <p:tav tm="100000">
                                              <p:val>
                                                <p:strVal val="#ppt_h"/>
                                              </p:val>
                                            </p:tav>
                                          </p:tavLst>
                                        </p:anim>
                                        <p:anim calcmode="lin" valueType="num">
                                          <p:cBhvr>
                                            <p:cTn id="44"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46" fill="hold">
                                <p:stCondLst>
                                  <p:cond delay="2750"/>
                                </p:stCondLst>
                                <p:childTnLst>
                                  <p:par>
                                    <p:cTn id="47" presetID="2" presetClass="entr" presetSubtype="1"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par>
                              <p:cTn id="51" fill="hold">
                                <p:stCondLst>
                                  <p:cond delay="3250"/>
                                </p:stCondLst>
                                <p:childTnLst>
                                  <p:par>
                                    <p:cTn id="52" presetID="32" presetClass="emph" presetSubtype="0" fill="hold" grpId="1" nodeType="afterEffect">
                                      <p:stCondLst>
                                        <p:cond delay="0"/>
                                      </p:stCondLst>
                                      <p:childTnLst>
                                        <p:animRot by="120000">
                                          <p:cBhvr>
                                            <p:cTn id="53" dur="50" fill="hold">
                                              <p:stCondLst>
                                                <p:cond delay="0"/>
                                              </p:stCondLst>
                                            </p:cTn>
                                            <p:tgtEl>
                                              <p:spTgt spid="24"/>
                                            </p:tgtEl>
                                            <p:attrNameLst>
                                              <p:attrName>r</p:attrName>
                                            </p:attrNameLst>
                                          </p:cBhvr>
                                        </p:animRot>
                                        <p:animRot by="-240000">
                                          <p:cBhvr>
                                            <p:cTn id="54" dur="100" fill="hold">
                                              <p:stCondLst>
                                                <p:cond delay="100"/>
                                              </p:stCondLst>
                                            </p:cTn>
                                            <p:tgtEl>
                                              <p:spTgt spid="24"/>
                                            </p:tgtEl>
                                            <p:attrNameLst>
                                              <p:attrName>r</p:attrName>
                                            </p:attrNameLst>
                                          </p:cBhvr>
                                        </p:animRot>
                                        <p:animRot by="240000">
                                          <p:cBhvr>
                                            <p:cTn id="55" dur="100" fill="hold">
                                              <p:stCondLst>
                                                <p:cond delay="200"/>
                                              </p:stCondLst>
                                            </p:cTn>
                                            <p:tgtEl>
                                              <p:spTgt spid="24"/>
                                            </p:tgtEl>
                                            <p:attrNameLst>
                                              <p:attrName>r</p:attrName>
                                            </p:attrNameLst>
                                          </p:cBhvr>
                                        </p:animRot>
                                        <p:animRot by="-240000">
                                          <p:cBhvr>
                                            <p:cTn id="56" dur="100" fill="hold">
                                              <p:stCondLst>
                                                <p:cond delay="300"/>
                                              </p:stCondLst>
                                            </p:cTn>
                                            <p:tgtEl>
                                              <p:spTgt spid="24"/>
                                            </p:tgtEl>
                                            <p:attrNameLst>
                                              <p:attrName>r</p:attrName>
                                            </p:attrNameLst>
                                          </p:cBhvr>
                                        </p:animRot>
                                        <p:animRot by="120000">
                                          <p:cBhvr>
                                            <p:cTn id="57" dur="100" fill="hold">
                                              <p:stCondLst>
                                                <p:cond delay="400"/>
                                              </p:stCondLst>
                                            </p:cTn>
                                            <p:tgtEl>
                                              <p:spTgt spid="24"/>
                                            </p:tgtEl>
                                            <p:attrNameLst>
                                              <p:attrName>r</p:attrName>
                                            </p:attrNameLst>
                                          </p:cBhvr>
                                        </p:animRot>
                                      </p:childTnLst>
                                    </p:cTn>
                                  </p:par>
                                </p:childTnLst>
                              </p:cTn>
                            </p:par>
                            <p:par>
                              <p:cTn id="58" fill="hold">
                                <p:stCondLst>
                                  <p:cond delay="3750"/>
                                </p:stCondLst>
                                <p:childTnLst>
                                  <p:par>
                                    <p:cTn id="59" presetID="18" presetClass="entr" presetSubtype="9"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upLeft)">
                                          <p:cBhvr>
                                            <p:cTn id="61" dur="500"/>
                                            <p:tgtEl>
                                              <p:spTgt spid="26"/>
                                            </p:tgtEl>
                                          </p:cBhvr>
                                        </p:animEffect>
                                      </p:childTnLst>
                                    </p:cTn>
                                  </p:par>
                                </p:childTnLst>
                              </p:cTn>
                            </p:par>
                            <p:par>
                              <p:cTn id="62" fill="hold">
                                <p:stCondLst>
                                  <p:cond delay="4250"/>
                                </p:stCondLst>
                                <p:childTnLst>
                                  <p:par>
                                    <p:cTn id="63" presetID="2" presetClass="entr" presetSubtype="4"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4750"/>
                                </p:stCondLst>
                                <p:childTnLst>
                                  <p:par>
                                    <p:cTn id="68" presetID="32" presetClass="emph" presetSubtype="0" fill="hold" grpId="1" nodeType="afterEffect">
                                      <p:stCondLst>
                                        <p:cond delay="0"/>
                                      </p:stCondLst>
                                      <p:childTnLst>
                                        <p:animRot by="120000">
                                          <p:cBhvr>
                                            <p:cTn id="69" dur="50" fill="hold">
                                              <p:stCondLst>
                                                <p:cond delay="0"/>
                                              </p:stCondLst>
                                            </p:cTn>
                                            <p:tgtEl>
                                              <p:spTgt spid="23"/>
                                            </p:tgtEl>
                                            <p:attrNameLst>
                                              <p:attrName>r</p:attrName>
                                            </p:attrNameLst>
                                          </p:cBhvr>
                                        </p:animRot>
                                        <p:animRot by="-240000">
                                          <p:cBhvr>
                                            <p:cTn id="70" dur="100" fill="hold">
                                              <p:stCondLst>
                                                <p:cond delay="100"/>
                                              </p:stCondLst>
                                            </p:cTn>
                                            <p:tgtEl>
                                              <p:spTgt spid="23"/>
                                            </p:tgtEl>
                                            <p:attrNameLst>
                                              <p:attrName>r</p:attrName>
                                            </p:attrNameLst>
                                          </p:cBhvr>
                                        </p:animRot>
                                        <p:animRot by="240000">
                                          <p:cBhvr>
                                            <p:cTn id="71" dur="100" fill="hold">
                                              <p:stCondLst>
                                                <p:cond delay="200"/>
                                              </p:stCondLst>
                                            </p:cTn>
                                            <p:tgtEl>
                                              <p:spTgt spid="23"/>
                                            </p:tgtEl>
                                            <p:attrNameLst>
                                              <p:attrName>r</p:attrName>
                                            </p:attrNameLst>
                                          </p:cBhvr>
                                        </p:animRot>
                                        <p:animRot by="-240000">
                                          <p:cBhvr>
                                            <p:cTn id="72" dur="100" fill="hold">
                                              <p:stCondLst>
                                                <p:cond delay="300"/>
                                              </p:stCondLst>
                                            </p:cTn>
                                            <p:tgtEl>
                                              <p:spTgt spid="23"/>
                                            </p:tgtEl>
                                            <p:attrNameLst>
                                              <p:attrName>r</p:attrName>
                                            </p:attrNameLst>
                                          </p:cBhvr>
                                        </p:animRot>
                                        <p:animRot by="120000">
                                          <p:cBhvr>
                                            <p:cTn id="73" dur="100" fill="hold">
                                              <p:stCondLst>
                                                <p:cond delay="400"/>
                                              </p:stCondLst>
                                            </p:cTn>
                                            <p:tgtEl>
                                              <p:spTgt spid="23"/>
                                            </p:tgtEl>
                                            <p:attrNameLst>
                                              <p:attrName>r</p:attrName>
                                            </p:attrNameLst>
                                          </p:cBhvr>
                                        </p:animRot>
                                      </p:childTnLst>
                                    </p:cTn>
                                  </p:par>
                                </p:childTnLst>
                              </p:cTn>
                            </p:par>
                            <p:par>
                              <p:cTn id="74" fill="hold">
                                <p:stCondLst>
                                  <p:cond delay="5250"/>
                                </p:stCondLst>
                                <p:childTnLst>
                                  <p:par>
                                    <p:cTn id="75" presetID="18" presetClass="entr" presetSubtype="9"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strips(upLeft)">
                                          <p:cBhvr>
                                            <p:cTn id="77" dur="500"/>
                                            <p:tgtEl>
                                              <p:spTgt spid="25"/>
                                            </p:tgtEl>
                                          </p:cBhvr>
                                        </p:animEffect>
                                      </p:childTnLst>
                                    </p:cTn>
                                  </p:par>
                                </p:childTnLst>
                              </p:cTn>
                            </p:par>
                            <p:par>
                              <p:cTn id="78" fill="hold">
                                <p:stCondLst>
                                  <p:cond delay="5750"/>
                                </p:stCondLst>
                                <p:childTnLst>
                                  <p:par>
                                    <p:cTn id="79" presetID="2" presetClass="entr" presetSubtype="1"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0-#ppt_h/2"/>
                                              </p:val>
                                            </p:tav>
                                            <p:tav tm="100000">
                                              <p:val>
                                                <p:strVal val="#ppt_y"/>
                                              </p:val>
                                            </p:tav>
                                          </p:tavLst>
                                        </p:anim>
                                      </p:childTnLst>
                                    </p:cTn>
                                  </p:par>
                                </p:childTnLst>
                              </p:cTn>
                            </p:par>
                            <p:par>
                              <p:cTn id="83" fill="hold">
                                <p:stCondLst>
                                  <p:cond delay="6250"/>
                                </p:stCondLst>
                                <p:childTnLst>
                                  <p:par>
                                    <p:cTn id="84" presetID="32" presetClass="emph" presetSubtype="0" fill="hold" grpId="1" nodeType="afterEffect">
                                      <p:stCondLst>
                                        <p:cond delay="0"/>
                                      </p:stCondLst>
                                      <p:childTnLst>
                                        <p:animRot by="120000">
                                          <p:cBhvr>
                                            <p:cTn id="85" dur="50" fill="hold">
                                              <p:stCondLst>
                                                <p:cond delay="0"/>
                                              </p:stCondLst>
                                            </p:cTn>
                                            <p:tgtEl>
                                              <p:spTgt spid="27"/>
                                            </p:tgtEl>
                                            <p:attrNameLst>
                                              <p:attrName>r</p:attrName>
                                            </p:attrNameLst>
                                          </p:cBhvr>
                                        </p:animRot>
                                        <p:animRot by="-240000">
                                          <p:cBhvr>
                                            <p:cTn id="86" dur="100" fill="hold">
                                              <p:stCondLst>
                                                <p:cond delay="100"/>
                                              </p:stCondLst>
                                            </p:cTn>
                                            <p:tgtEl>
                                              <p:spTgt spid="27"/>
                                            </p:tgtEl>
                                            <p:attrNameLst>
                                              <p:attrName>r</p:attrName>
                                            </p:attrNameLst>
                                          </p:cBhvr>
                                        </p:animRot>
                                        <p:animRot by="240000">
                                          <p:cBhvr>
                                            <p:cTn id="87" dur="100" fill="hold">
                                              <p:stCondLst>
                                                <p:cond delay="200"/>
                                              </p:stCondLst>
                                            </p:cTn>
                                            <p:tgtEl>
                                              <p:spTgt spid="27"/>
                                            </p:tgtEl>
                                            <p:attrNameLst>
                                              <p:attrName>r</p:attrName>
                                            </p:attrNameLst>
                                          </p:cBhvr>
                                        </p:animRot>
                                        <p:animRot by="-240000">
                                          <p:cBhvr>
                                            <p:cTn id="88" dur="100" fill="hold">
                                              <p:stCondLst>
                                                <p:cond delay="300"/>
                                              </p:stCondLst>
                                            </p:cTn>
                                            <p:tgtEl>
                                              <p:spTgt spid="27"/>
                                            </p:tgtEl>
                                            <p:attrNameLst>
                                              <p:attrName>r</p:attrName>
                                            </p:attrNameLst>
                                          </p:cBhvr>
                                        </p:animRot>
                                        <p:animRot by="120000">
                                          <p:cBhvr>
                                            <p:cTn id="89" dur="100" fill="hold">
                                              <p:stCondLst>
                                                <p:cond delay="400"/>
                                              </p:stCondLst>
                                            </p:cTn>
                                            <p:tgtEl>
                                              <p:spTgt spid="27"/>
                                            </p:tgtEl>
                                            <p:attrNameLst>
                                              <p:attrName>r</p:attrName>
                                            </p:attrNameLst>
                                          </p:cBhvr>
                                        </p:animRot>
                                      </p:childTnLst>
                                    </p:cTn>
                                  </p:par>
                                </p:childTnLst>
                              </p:cTn>
                            </p:par>
                            <p:par>
                              <p:cTn id="90" fill="hold">
                                <p:stCondLst>
                                  <p:cond delay="6750"/>
                                </p:stCondLst>
                                <p:childTnLst>
                                  <p:par>
                                    <p:cTn id="91" presetID="18" presetClass="entr" presetSubtype="9"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trips(upLeft)">
                                          <p:cBhvr>
                                            <p:cTn id="93" dur="500"/>
                                            <p:tgtEl>
                                              <p:spTgt spid="28"/>
                                            </p:tgtEl>
                                          </p:cBhvr>
                                        </p:animEffect>
                                      </p:childTnLst>
                                    </p:cTn>
                                  </p:par>
                                </p:childTnLst>
                              </p:cTn>
                            </p:par>
                            <p:par>
                              <p:cTn id="94" fill="hold">
                                <p:stCondLst>
                                  <p:cond delay="7250"/>
                                </p:stCondLst>
                                <p:childTnLst>
                                  <p:par>
                                    <p:cTn id="95" presetID="2" presetClass="entr" presetSubtype="4"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par>
                              <p:cTn id="99" fill="hold">
                                <p:stCondLst>
                                  <p:cond delay="7750"/>
                                </p:stCondLst>
                                <p:childTnLst>
                                  <p:par>
                                    <p:cTn id="100" presetID="32" presetClass="emph" presetSubtype="0" fill="hold" grpId="1" nodeType="afterEffect">
                                      <p:stCondLst>
                                        <p:cond delay="0"/>
                                      </p:stCondLst>
                                      <p:childTnLst>
                                        <p:animRot by="120000">
                                          <p:cBhvr>
                                            <p:cTn id="101" dur="50" fill="hold">
                                              <p:stCondLst>
                                                <p:cond delay="0"/>
                                              </p:stCondLst>
                                            </p:cTn>
                                            <p:tgtEl>
                                              <p:spTgt spid="29"/>
                                            </p:tgtEl>
                                            <p:attrNameLst>
                                              <p:attrName>r</p:attrName>
                                            </p:attrNameLst>
                                          </p:cBhvr>
                                        </p:animRot>
                                        <p:animRot by="-240000">
                                          <p:cBhvr>
                                            <p:cTn id="102" dur="100" fill="hold">
                                              <p:stCondLst>
                                                <p:cond delay="100"/>
                                              </p:stCondLst>
                                            </p:cTn>
                                            <p:tgtEl>
                                              <p:spTgt spid="29"/>
                                            </p:tgtEl>
                                            <p:attrNameLst>
                                              <p:attrName>r</p:attrName>
                                            </p:attrNameLst>
                                          </p:cBhvr>
                                        </p:animRot>
                                        <p:animRot by="240000">
                                          <p:cBhvr>
                                            <p:cTn id="103" dur="100" fill="hold">
                                              <p:stCondLst>
                                                <p:cond delay="200"/>
                                              </p:stCondLst>
                                            </p:cTn>
                                            <p:tgtEl>
                                              <p:spTgt spid="29"/>
                                            </p:tgtEl>
                                            <p:attrNameLst>
                                              <p:attrName>r</p:attrName>
                                            </p:attrNameLst>
                                          </p:cBhvr>
                                        </p:animRot>
                                        <p:animRot by="-240000">
                                          <p:cBhvr>
                                            <p:cTn id="104" dur="100" fill="hold">
                                              <p:stCondLst>
                                                <p:cond delay="300"/>
                                              </p:stCondLst>
                                            </p:cTn>
                                            <p:tgtEl>
                                              <p:spTgt spid="29"/>
                                            </p:tgtEl>
                                            <p:attrNameLst>
                                              <p:attrName>r</p:attrName>
                                            </p:attrNameLst>
                                          </p:cBhvr>
                                        </p:animRot>
                                        <p:animRot by="120000">
                                          <p:cBhvr>
                                            <p:cTn id="105" dur="100" fill="hold">
                                              <p:stCondLst>
                                                <p:cond delay="400"/>
                                              </p:stCondLst>
                                            </p:cTn>
                                            <p:tgtEl>
                                              <p:spTgt spid="29"/>
                                            </p:tgtEl>
                                            <p:attrNameLst>
                                              <p:attrName>r</p:attrName>
                                            </p:attrNameLst>
                                          </p:cBhvr>
                                        </p:animRot>
                                      </p:childTnLst>
                                    </p:cTn>
                                  </p:par>
                                </p:childTnLst>
                              </p:cTn>
                            </p:par>
                            <p:par>
                              <p:cTn id="106" fill="hold">
                                <p:stCondLst>
                                  <p:cond delay="8250"/>
                                </p:stCondLst>
                                <p:childTnLst>
                                  <p:par>
                                    <p:cTn id="107" presetID="18" presetClass="entr" presetSubtype="9" fill="hold" grpId="0" nodeType="after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strips(upLeft)">
                                          <p:cBhvr>
                                            <p:cTn id="109" dur="500"/>
                                            <p:tgtEl>
                                              <p:spTgt spid="30"/>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xit" presetSubtype="2" fill="hold" grpId="1" nodeType="clickEffect">
                                      <p:stCondLst>
                                        <p:cond delay="0"/>
                                      </p:stCondLst>
                                      <p:childTnLst>
                                        <p:anim calcmode="lin" valueType="num">
                                          <p:cBhvr additive="base">
                                            <p:cTn id="113" dur="500"/>
                                            <p:tgtEl>
                                              <p:spTgt spid="2"/>
                                            </p:tgtEl>
                                            <p:attrNameLst>
                                              <p:attrName>ppt_x</p:attrName>
                                            </p:attrNameLst>
                                          </p:cBhvr>
                                          <p:tavLst>
                                            <p:tav tm="0">
                                              <p:val>
                                                <p:strVal val="ppt_x"/>
                                              </p:val>
                                            </p:tav>
                                            <p:tav tm="100000">
                                              <p:val>
                                                <p:strVal val="1+ppt_w/2"/>
                                              </p:val>
                                            </p:tav>
                                          </p:tavLst>
                                        </p:anim>
                                        <p:anim calcmode="lin" valueType="num">
                                          <p:cBhvr additive="base">
                                            <p:cTn id="114" dur="500"/>
                                            <p:tgtEl>
                                              <p:spTgt spid="2"/>
                                            </p:tgtEl>
                                            <p:attrNameLst>
                                              <p:attrName>ppt_y</p:attrName>
                                            </p:attrNameLst>
                                          </p:cBhvr>
                                          <p:tavLst>
                                            <p:tav tm="0">
                                              <p:val>
                                                <p:strVal val="ppt_y"/>
                                              </p:val>
                                            </p:tav>
                                            <p:tav tm="100000">
                                              <p:val>
                                                <p:strVal val="ppt_y"/>
                                              </p:val>
                                            </p:tav>
                                          </p:tavLst>
                                        </p:anim>
                                        <p:set>
                                          <p:cBhvr>
                                            <p:cTn id="115" dur="1" fill="hold">
                                              <p:stCondLst>
                                                <p:cond delay="499"/>
                                              </p:stCondLst>
                                            </p:cTn>
                                            <p:tgtEl>
                                              <p:spTgt spid="2"/>
                                            </p:tgtEl>
                                            <p:attrNameLst>
                                              <p:attrName>style.visibility</p:attrName>
                                            </p:attrNameLst>
                                          </p:cBhvr>
                                          <p:to>
                                            <p:strVal val="hidden"/>
                                          </p:to>
                                        </p:set>
                                      </p:childTnLst>
                                    </p:cTn>
                                  </p:par>
                                </p:childTnLst>
                              </p:cTn>
                            </p:par>
                            <p:par>
                              <p:cTn id="116" fill="hold">
                                <p:stCondLst>
                                  <p:cond delay="500"/>
                                </p:stCondLst>
                                <p:childTnLst>
                                  <p:par>
                                    <p:cTn id="117" presetID="52" presetClass="exit" presetSubtype="0" fill="hold" nodeType="afterEffect">
                                      <p:stCondLst>
                                        <p:cond delay="0"/>
                                      </p:stCondLst>
                                      <p:childTnLst>
                                        <p:animScale>
                                          <p:cBhvr>
                                            <p:cTn id="118" dur="1000" accel="50000">
                                              <p:stCondLst>
                                                <p:cond delay="0"/>
                                              </p:stCondLst>
                                            </p:cTn>
                                            <p:tgtEl>
                                              <p:spTgt spid="1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19" dur="1000" accel="50000">
                                              <p:stCondLst>
                                                <p:cond delay="0"/>
                                              </p:stCondLst>
                                            </p:cTn>
                                            <p:tgtEl>
                                              <p:spTgt spid="18"/>
                                            </p:tgtEl>
                                            <p:attrNameLst>
                                              <p:attrName>ppt_x</p:attrName>
                                              <p:attrName>ppt_y</p:attrName>
                                            </p:attrNameLst>
                                          </p:cBhvr>
                                        </p:animMotion>
                                        <p:animEffect transition="out" filter="fade">
                                          <p:cBhvr>
                                            <p:cTn id="120" dur="1000"/>
                                            <p:tgtEl>
                                              <p:spTgt spid="18"/>
                                            </p:tgtEl>
                                          </p:cBhvr>
                                        </p:animEffect>
                                        <p:set>
                                          <p:cBhvr>
                                            <p:cTn id="121" dur="1" fill="hold">
                                              <p:stCondLst>
                                                <p:cond delay="999"/>
                                              </p:stCondLst>
                                            </p:cTn>
                                            <p:tgtEl>
                                              <p:spTgt spid="18"/>
                                            </p:tgtEl>
                                            <p:attrNameLst>
                                              <p:attrName>style.visibility</p:attrName>
                                            </p:attrNameLst>
                                          </p:cBhvr>
                                          <p:to>
                                            <p:strVal val="hidden"/>
                                          </p:to>
                                        </p:set>
                                      </p:childTnLst>
                                    </p:cTn>
                                  </p:par>
                                  <p:par>
                                    <p:cTn id="122" presetID="52" presetClass="exit" presetSubtype="0" fill="hold" nodeType="withEffect">
                                      <p:stCondLst>
                                        <p:cond delay="250"/>
                                      </p:stCondLst>
                                      <p:childTnLst>
                                        <p:animScale>
                                          <p:cBhvr>
                                            <p:cTn id="123" dur="1000" accel="50000">
                                              <p:stCondLst>
                                                <p:cond delay="0"/>
                                              </p:stCondLst>
                                            </p:cTn>
                                            <p:tgtEl>
                                              <p:spTgt spid="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4" dur="1000" accel="50000">
                                              <p:stCondLst>
                                                <p:cond delay="0"/>
                                              </p:stCondLst>
                                            </p:cTn>
                                            <p:tgtEl>
                                              <p:spTgt spid="3"/>
                                            </p:tgtEl>
                                            <p:attrNameLst>
                                              <p:attrName>ppt_x</p:attrName>
                                              <p:attrName>ppt_y</p:attrName>
                                            </p:attrNameLst>
                                          </p:cBhvr>
                                        </p:animMotion>
                                        <p:animEffect transition="out" filter="fade">
                                          <p:cBhvr>
                                            <p:cTn id="125" dur="1000"/>
                                            <p:tgtEl>
                                              <p:spTgt spid="3"/>
                                            </p:tgtEl>
                                          </p:cBhvr>
                                        </p:animEffect>
                                        <p:set>
                                          <p:cBhvr>
                                            <p:cTn id="126" dur="1" fill="hold">
                                              <p:stCondLst>
                                                <p:cond delay="999"/>
                                              </p:stCondLst>
                                            </p:cTn>
                                            <p:tgtEl>
                                              <p:spTgt spid="3"/>
                                            </p:tgtEl>
                                            <p:attrNameLst>
                                              <p:attrName>style.visibility</p:attrName>
                                            </p:attrNameLst>
                                          </p:cBhvr>
                                          <p:to>
                                            <p:strVal val="hidden"/>
                                          </p:to>
                                        </p:set>
                                      </p:childTnLst>
                                    </p:cTn>
                                  </p:par>
                                  <p:par>
                                    <p:cTn id="127" presetID="52" presetClass="exit" presetSubtype="0" fill="hold" nodeType="withEffect">
                                      <p:stCondLst>
                                        <p:cond delay="500"/>
                                      </p:stCondLst>
                                      <p:childTnLst>
                                        <p:animScale>
                                          <p:cBhvr>
                                            <p:cTn id="128" dur="1000" accel="50000">
                                              <p:stCondLst>
                                                <p:cond delay="0"/>
                                              </p:stCondLst>
                                            </p:cTn>
                                            <p:tgtEl>
                                              <p:spTgt spid="8"/>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29" dur="1000" accel="50000">
                                              <p:stCondLst>
                                                <p:cond delay="0"/>
                                              </p:stCondLst>
                                            </p:cTn>
                                            <p:tgtEl>
                                              <p:spTgt spid="8"/>
                                            </p:tgtEl>
                                            <p:attrNameLst>
                                              <p:attrName>ppt_x</p:attrName>
                                              <p:attrName>ppt_y</p:attrName>
                                            </p:attrNameLst>
                                          </p:cBhvr>
                                        </p:animMotion>
                                        <p:animEffect transition="out" filter="fade">
                                          <p:cBhvr>
                                            <p:cTn id="130" dur="1000"/>
                                            <p:tgtEl>
                                              <p:spTgt spid="8"/>
                                            </p:tgtEl>
                                          </p:cBhvr>
                                        </p:animEffect>
                                        <p:set>
                                          <p:cBhvr>
                                            <p:cTn id="131" dur="1" fill="hold">
                                              <p:stCondLst>
                                                <p:cond delay="999"/>
                                              </p:stCondLst>
                                            </p:cTn>
                                            <p:tgtEl>
                                              <p:spTgt spid="8"/>
                                            </p:tgtEl>
                                            <p:attrNameLst>
                                              <p:attrName>style.visibility</p:attrName>
                                            </p:attrNameLst>
                                          </p:cBhvr>
                                          <p:to>
                                            <p:strVal val="hidden"/>
                                          </p:to>
                                        </p:set>
                                      </p:childTnLst>
                                    </p:cTn>
                                  </p:par>
                                  <p:par>
                                    <p:cTn id="132" presetID="52" presetClass="exit" presetSubtype="0" fill="hold" nodeType="withEffect">
                                      <p:stCondLst>
                                        <p:cond delay="750"/>
                                      </p:stCondLst>
                                      <p:childTnLst>
                                        <p:animScale>
                                          <p:cBhvr>
                                            <p:cTn id="133" dur="1000" accel="50000">
                                              <p:stCondLst>
                                                <p:cond delay="0"/>
                                              </p:stCondLst>
                                            </p:cTn>
                                            <p:tgtEl>
                                              <p:spTgt spid="13"/>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34" dur="1000" accel="50000">
                                              <p:stCondLst>
                                                <p:cond delay="0"/>
                                              </p:stCondLst>
                                            </p:cTn>
                                            <p:tgtEl>
                                              <p:spTgt spid="13"/>
                                            </p:tgtEl>
                                            <p:attrNameLst>
                                              <p:attrName>ppt_x</p:attrName>
                                              <p:attrName>ppt_y</p:attrName>
                                            </p:attrNameLst>
                                          </p:cBhvr>
                                        </p:animMotion>
                                        <p:animEffect transition="out" filter="fade">
                                          <p:cBhvr>
                                            <p:cTn id="135" dur="1000"/>
                                            <p:tgtEl>
                                              <p:spTgt spid="13"/>
                                            </p:tgtEl>
                                          </p:cBhvr>
                                        </p:animEffect>
                                        <p:set>
                                          <p:cBhvr>
                                            <p:cTn id="136" dur="1" fill="hold">
                                              <p:stCondLst>
                                                <p:cond delay="999"/>
                                              </p:stCondLst>
                                            </p:cTn>
                                            <p:tgtEl>
                                              <p:spTgt spid="13"/>
                                            </p:tgtEl>
                                            <p:attrNameLst>
                                              <p:attrName>style.visibility</p:attrName>
                                            </p:attrNameLst>
                                          </p:cBhvr>
                                          <p:to>
                                            <p:strVal val="hidden"/>
                                          </p:to>
                                        </p:set>
                                      </p:childTnLst>
                                    </p:cTn>
                                  </p:par>
                                </p:childTnLst>
                              </p:cTn>
                            </p:par>
                            <p:par>
                              <p:cTn id="137" fill="hold">
                                <p:stCondLst>
                                  <p:cond delay="2250"/>
                                </p:stCondLst>
                                <p:childTnLst>
                                  <p:par>
                                    <p:cTn id="138" presetID="2" presetClass="exit" presetSubtype="4" fill="hold" grpId="2" nodeType="afterEffect">
                                      <p:stCondLst>
                                        <p:cond delay="0"/>
                                      </p:stCondLst>
                                      <p:childTnLst>
                                        <p:anim calcmode="lin" valueType="num">
                                          <p:cBhvr additive="base">
                                            <p:cTn id="139" dur="500"/>
                                            <p:tgtEl>
                                              <p:spTgt spid="24"/>
                                            </p:tgtEl>
                                            <p:attrNameLst>
                                              <p:attrName>ppt_x</p:attrName>
                                            </p:attrNameLst>
                                          </p:cBhvr>
                                          <p:tavLst>
                                            <p:tav tm="0">
                                              <p:val>
                                                <p:strVal val="ppt_x"/>
                                              </p:val>
                                            </p:tav>
                                            <p:tav tm="100000">
                                              <p:val>
                                                <p:strVal val="ppt_x"/>
                                              </p:val>
                                            </p:tav>
                                          </p:tavLst>
                                        </p:anim>
                                        <p:anim calcmode="lin" valueType="num">
                                          <p:cBhvr additive="base">
                                            <p:cTn id="140" dur="500"/>
                                            <p:tgtEl>
                                              <p:spTgt spid="24"/>
                                            </p:tgtEl>
                                            <p:attrNameLst>
                                              <p:attrName>ppt_y</p:attrName>
                                            </p:attrNameLst>
                                          </p:cBhvr>
                                          <p:tavLst>
                                            <p:tav tm="0">
                                              <p:val>
                                                <p:strVal val="ppt_y"/>
                                              </p:val>
                                            </p:tav>
                                            <p:tav tm="100000">
                                              <p:val>
                                                <p:strVal val="1+ppt_h/2"/>
                                              </p:val>
                                            </p:tav>
                                          </p:tavLst>
                                        </p:anim>
                                        <p:set>
                                          <p:cBhvr>
                                            <p:cTn id="141" dur="1" fill="hold">
                                              <p:stCondLst>
                                                <p:cond delay="499"/>
                                              </p:stCondLst>
                                            </p:cTn>
                                            <p:tgtEl>
                                              <p:spTgt spid="24"/>
                                            </p:tgtEl>
                                            <p:attrNameLst>
                                              <p:attrName>style.visibility</p:attrName>
                                            </p:attrNameLst>
                                          </p:cBhvr>
                                          <p:to>
                                            <p:strVal val="hidden"/>
                                          </p:to>
                                        </p:set>
                                      </p:childTnLst>
                                    </p:cTn>
                                  </p:par>
                                </p:childTnLst>
                              </p:cTn>
                            </p:par>
                            <p:par>
                              <p:cTn id="142" fill="hold">
                                <p:stCondLst>
                                  <p:cond delay="2750"/>
                                </p:stCondLst>
                                <p:childTnLst>
                                  <p:par>
                                    <p:cTn id="143" presetID="2" presetClass="exit" presetSubtype="4" fill="hold" grpId="1" nodeType="afterEffect">
                                      <p:stCondLst>
                                        <p:cond delay="0"/>
                                      </p:stCondLst>
                                      <p:childTnLst>
                                        <p:anim calcmode="lin" valueType="num">
                                          <p:cBhvr additive="base">
                                            <p:cTn id="144" dur="500"/>
                                            <p:tgtEl>
                                              <p:spTgt spid="26"/>
                                            </p:tgtEl>
                                            <p:attrNameLst>
                                              <p:attrName>ppt_x</p:attrName>
                                            </p:attrNameLst>
                                          </p:cBhvr>
                                          <p:tavLst>
                                            <p:tav tm="0">
                                              <p:val>
                                                <p:strVal val="ppt_x"/>
                                              </p:val>
                                            </p:tav>
                                            <p:tav tm="100000">
                                              <p:val>
                                                <p:strVal val="ppt_x"/>
                                              </p:val>
                                            </p:tav>
                                          </p:tavLst>
                                        </p:anim>
                                        <p:anim calcmode="lin" valueType="num">
                                          <p:cBhvr additive="base">
                                            <p:cTn id="145" dur="500"/>
                                            <p:tgtEl>
                                              <p:spTgt spid="26"/>
                                            </p:tgtEl>
                                            <p:attrNameLst>
                                              <p:attrName>ppt_y</p:attrName>
                                            </p:attrNameLst>
                                          </p:cBhvr>
                                          <p:tavLst>
                                            <p:tav tm="0">
                                              <p:val>
                                                <p:strVal val="ppt_y"/>
                                              </p:val>
                                            </p:tav>
                                            <p:tav tm="100000">
                                              <p:val>
                                                <p:strVal val="1+ppt_h/2"/>
                                              </p:val>
                                            </p:tav>
                                          </p:tavLst>
                                        </p:anim>
                                        <p:set>
                                          <p:cBhvr>
                                            <p:cTn id="146" dur="1" fill="hold">
                                              <p:stCondLst>
                                                <p:cond delay="499"/>
                                              </p:stCondLst>
                                            </p:cTn>
                                            <p:tgtEl>
                                              <p:spTgt spid="26"/>
                                            </p:tgtEl>
                                            <p:attrNameLst>
                                              <p:attrName>style.visibility</p:attrName>
                                            </p:attrNameLst>
                                          </p:cBhvr>
                                          <p:to>
                                            <p:strVal val="hidden"/>
                                          </p:to>
                                        </p:set>
                                      </p:childTnLst>
                                    </p:cTn>
                                  </p:par>
                                </p:childTnLst>
                              </p:cTn>
                            </p:par>
                            <p:par>
                              <p:cTn id="147" fill="hold">
                                <p:stCondLst>
                                  <p:cond delay="3250"/>
                                </p:stCondLst>
                                <p:childTnLst>
                                  <p:par>
                                    <p:cTn id="148" presetID="2" presetClass="exit" presetSubtype="4" fill="hold" grpId="2" nodeType="afterEffect">
                                      <p:stCondLst>
                                        <p:cond delay="0"/>
                                      </p:stCondLst>
                                      <p:childTnLst>
                                        <p:anim calcmode="lin" valueType="num">
                                          <p:cBhvr additive="base">
                                            <p:cTn id="149" dur="500"/>
                                            <p:tgtEl>
                                              <p:spTgt spid="27"/>
                                            </p:tgtEl>
                                            <p:attrNameLst>
                                              <p:attrName>ppt_x</p:attrName>
                                            </p:attrNameLst>
                                          </p:cBhvr>
                                          <p:tavLst>
                                            <p:tav tm="0">
                                              <p:val>
                                                <p:strVal val="ppt_x"/>
                                              </p:val>
                                            </p:tav>
                                            <p:tav tm="100000">
                                              <p:val>
                                                <p:strVal val="ppt_x"/>
                                              </p:val>
                                            </p:tav>
                                          </p:tavLst>
                                        </p:anim>
                                        <p:anim calcmode="lin" valueType="num">
                                          <p:cBhvr additive="base">
                                            <p:cTn id="150" dur="500"/>
                                            <p:tgtEl>
                                              <p:spTgt spid="27"/>
                                            </p:tgtEl>
                                            <p:attrNameLst>
                                              <p:attrName>ppt_y</p:attrName>
                                            </p:attrNameLst>
                                          </p:cBhvr>
                                          <p:tavLst>
                                            <p:tav tm="0">
                                              <p:val>
                                                <p:strVal val="ppt_y"/>
                                              </p:val>
                                            </p:tav>
                                            <p:tav tm="100000">
                                              <p:val>
                                                <p:strVal val="1+ppt_h/2"/>
                                              </p:val>
                                            </p:tav>
                                          </p:tavLst>
                                        </p:anim>
                                        <p:set>
                                          <p:cBhvr>
                                            <p:cTn id="151" dur="1" fill="hold">
                                              <p:stCondLst>
                                                <p:cond delay="499"/>
                                              </p:stCondLst>
                                            </p:cTn>
                                            <p:tgtEl>
                                              <p:spTgt spid="27"/>
                                            </p:tgtEl>
                                            <p:attrNameLst>
                                              <p:attrName>style.visibility</p:attrName>
                                            </p:attrNameLst>
                                          </p:cBhvr>
                                          <p:to>
                                            <p:strVal val="hidden"/>
                                          </p:to>
                                        </p:set>
                                      </p:childTnLst>
                                    </p:cTn>
                                  </p:par>
                                </p:childTnLst>
                              </p:cTn>
                            </p:par>
                            <p:par>
                              <p:cTn id="152" fill="hold">
                                <p:stCondLst>
                                  <p:cond delay="3750"/>
                                </p:stCondLst>
                                <p:childTnLst>
                                  <p:par>
                                    <p:cTn id="153" presetID="2" presetClass="exit" presetSubtype="4" fill="hold" grpId="1" nodeType="afterEffect">
                                      <p:stCondLst>
                                        <p:cond delay="0"/>
                                      </p:stCondLst>
                                      <p:childTnLst>
                                        <p:anim calcmode="lin" valueType="num">
                                          <p:cBhvr additive="base">
                                            <p:cTn id="154" dur="500"/>
                                            <p:tgtEl>
                                              <p:spTgt spid="28"/>
                                            </p:tgtEl>
                                            <p:attrNameLst>
                                              <p:attrName>ppt_x</p:attrName>
                                            </p:attrNameLst>
                                          </p:cBhvr>
                                          <p:tavLst>
                                            <p:tav tm="0">
                                              <p:val>
                                                <p:strVal val="ppt_x"/>
                                              </p:val>
                                            </p:tav>
                                            <p:tav tm="100000">
                                              <p:val>
                                                <p:strVal val="ppt_x"/>
                                              </p:val>
                                            </p:tav>
                                          </p:tavLst>
                                        </p:anim>
                                        <p:anim calcmode="lin" valueType="num">
                                          <p:cBhvr additive="base">
                                            <p:cTn id="155" dur="500"/>
                                            <p:tgtEl>
                                              <p:spTgt spid="28"/>
                                            </p:tgtEl>
                                            <p:attrNameLst>
                                              <p:attrName>ppt_y</p:attrName>
                                            </p:attrNameLst>
                                          </p:cBhvr>
                                          <p:tavLst>
                                            <p:tav tm="0">
                                              <p:val>
                                                <p:strVal val="ppt_y"/>
                                              </p:val>
                                            </p:tav>
                                            <p:tav tm="100000">
                                              <p:val>
                                                <p:strVal val="1+ppt_h/2"/>
                                              </p:val>
                                            </p:tav>
                                          </p:tavLst>
                                        </p:anim>
                                        <p:set>
                                          <p:cBhvr>
                                            <p:cTn id="156" dur="1" fill="hold">
                                              <p:stCondLst>
                                                <p:cond delay="499"/>
                                              </p:stCondLst>
                                            </p:cTn>
                                            <p:tgtEl>
                                              <p:spTgt spid="28"/>
                                            </p:tgtEl>
                                            <p:attrNameLst>
                                              <p:attrName>style.visibility</p:attrName>
                                            </p:attrNameLst>
                                          </p:cBhvr>
                                          <p:to>
                                            <p:strVal val="hidden"/>
                                          </p:to>
                                        </p:set>
                                      </p:childTnLst>
                                    </p:cTn>
                                  </p:par>
                                </p:childTnLst>
                              </p:cTn>
                            </p:par>
                            <p:par>
                              <p:cTn id="157" fill="hold">
                                <p:stCondLst>
                                  <p:cond delay="4250"/>
                                </p:stCondLst>
                                <p:childTnLst>
                                  <p:par>
                                    <p:cTn id="158" presetID="2" presetClass="exit" presetSubtype="1" fill="hold" grpId="2" nodeType="afterEffect">
                                      <p:stCondLst>
                                        <p:cond delay="0"/>
                                      </p:stCondLst>
                                      <p:childTnLst>
                                        <p:anim calcmode="lin" valueType="num">
                                          <p:cBhvr additive="base">
                                            <p:cTn id="159" dur="500"/>
                                            <p:tgtEl>
                                              <p:spTgt spid="23"/>
                                            </p:tgtEl>
                                            <p:attrNameLst>
                                              <p:attrName>ppt_x</p:attrName>
                                            </p:attrNameLst>
                                          </p:cBhvr>
                                          <p:tavLst>
                                            <p:tav tm="0">
                                              <p:val>
                                                <p:strVal val="ppt_x"/>
                                              </p:val>
                                            </p:tav>
                                            <p:tav tm="100000">
                                              <p:val>
                                                <p:strVal val="ppt_x"/>
                                              </p:val>
                                            </p:tav>
                                          </p:tavLst>
                                        </p:anim>
                                        <p:anim calcmode="lin" valueType="num">
                                          <p:cBhvr additive="base">
                                            <p:cTn id="160" dur="500"/>
                                            <p:tgtEl>
                                              <p:spTgt spid="23"/>
                                            </p:tgtEl>
                                            <p:attrNameLst>
                                              <p:attrName>ppt_y</p:attrName>
                                            </p:attrNameLst>
                                          </p:cBhvr>
                                          <p:tavLst>
                                            <p:tav tm="0">
                                              <p:val>
                                                <p:strVal val="ppt_y"/>
                                              </p:val>
                                            </p:tav>
                                            <p:tav tm="100000">
                                              <p:val>
                                                <p:strVal val="0-ppt_h/2"/>
                                              </p:val>
                                            </p:tav>
                                          </p:tavLst>
                                        </p:anim>
                                        <p:set>
                                          <p:cBhvr>
                                            <p:cTn id="161" dur="1" fill="hold">
                                              <p:stCondLst>
                                                <p:cond delay="499"/>
                                              </p:stCondLst>
                                            </p:cTn>
                                            <p:tgtEl>
                                              <p:spTgt spid="23"/>
                                            </p:tgtEl>
                                            <p:attrNameLst>
                                              <p:attrName>style.visibility</p:attrName>
                                            </p:attrNameLst>
                                          </p:cBhvr>
                                          <p:to>
                                            <p:strVal val="hidden"/>
                                          </p:to>
                                        </p:set>
                                      </p:childTnLst>
                                    </p:cTn>
                                  </p:par>
                                </p:childTnLst>
                              </p:cTn>
                            </p:par>
                            <p:par>
                              <p:cTn id="162" fill="hold">
                                <p:stCondLst>
                                  <p:cond delay="4750"/>
                                </p:stCondLst>
                                <p:childTnLst>
                                  <p:par>
                                    <p:cTn id="163" presetID="2" presetClass="exit" presetSubtype="1" fill="hold" grpId="1" nodeType="after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0-ppt_h/2"/>
                                              </p:val>
                                            </p:tav>
                                          </p:tavLst>
                                        </p:anim>
                                        <p:set>
                                          <p:cBhvr>
                                            <p:cTn id="166" dur="1" fill="hold">
                                              <p:stCondLst>
                                                <p:cond delay="499"/>
                                              </p:stCondLst>
                                            </p:cTn>
                                            <p:tgtEl>
                                              <p:spTgt spid="25"/>
                                            </p:tgtEl>
                                            <p:attrNameLst>
                                              <p:attrName>style.visibility</p:attrName>
                                            </p:attrNameLst>
                                          </p:cBhvr>
                                          <p:to>
                                            <p:strVal val="hidden"/>
                                          </p:to>
                                        </p:set>
                                      </p:childTnLst>
                                    </p:cTn>
                                  </p:par>
                                </p:childTnLst>
                              </p:cTn>
                            </p:par>
                            <p:par>
                              <p:cTn id="167" fill="hold">
                                <p:stCondLst>
                                  <p:cond delay="5250"/>
                                </p:stCondLst>
                                <p:childTnLst>
                                  <p:par>
                                    <p:cTn id="168" presetID="2" presetClass="exit" presetSubtype="1" fill="hold" grpId="2" nodeType="afterEffect">
                                      <p:stCondLst>
                                        <p:cond delay="0"/>
                                      </p:stCondLst>
                                      <p:childTnLst>
                                        <p:anim calcmode="lin" valueType="num">
                                          <p:cBhvr additive="base">
                                            <p:cTn id="169" dur="500"/>
                                            <p:tgtEl>
                                              <p:spTgt spid="29"/>
                                            </p:tgtEl>
                                            <p:attrNameLst>
                                              <p:attrName>ppt_x</p:attrName>
                                            </p:attrNameLst>
                                          </p:cBhvr>
                                          <p:tavLst>
                                            <p:tav tm="0">
                                              <p:val>
                                                <p:strVal val="ppt_x"/>
                                              </p:val>
                                            </p:tav>
                                            <p:tav tm="100000">
                                              <p:val>
                                                <p:strVal val="ppt_x"/>
                                              </p:val>
                                            </p:tav>
                                          </p:tavLst>
                                        </p:anim>
                                        <p:anim calcmode="lin" valueType="num">
                                          <p:cBhvr additive="base">
                                            <p:cTn id="170" dur="500"/>
                                            <p:tgtEl>
                                              <p:spTgt spid="29"/>
                                            </p:tgtEl>
                                            <p:attrNameLst>
                                              <p:attrName>ppt_y</p:attrName>
                                            </p:attrNameLst>
                                          </p:cBhvr>
                                          <p:tavLst>
                                            <p:tav tm="0">
                                              <p:val>
                                                <p:strVal val="ppt_y"/>
                                              </p:val>
                                            </p:tav>
                                            <p:tav tm="100000">
                                              <p:val>
                                                <p:strVal val="0-ppt_h/2"/>
                                              </p:val>
                                            </p:tav>
                                          </p:tavLst>
                                        </p:anim>
                                        <p:set>
                                          <p:cBhvr>
                                            <p:cTn id="171" dur="1" fill="hold">
                                              <p:stCondLst>
                                                <p:cond delay="499"/>
                                              </p:stCondLst>
                                            </p:cTn>
                                            <p:tgtEl>
                                              <p:spTgt spid="29"/>
                                            </p:tgtEl>
                                            <p:attrNameLst>
                                              <p:attrName>style.visibility</p:attrName>
                                            </p:attrNameLst>
                                          </p:cBhvr>
                                          <p:to>
                                            <p:strVal val="hidden"/>
                                          </p:to>
                                        </p:set>
                                      </p:childTnLst>
                                    </p:cTn>
                                  </p:par>
                                </p:childTnLst>
                              </p:cTn>
                            </p:par>
                            <p:par>
                              <p:cTn id="172" fill="hold">
                                <p:stCondLst>
                                  <p:cond delay="5750"/>
                                </p:stCondLst>
                                <p:childTnLst>
                                  <p:par>
                                    <p:cTn id="173" presetID="2" presetClass="exit" presetSubtype="1" fill="hold" grpId="1" nodeType="afterEffect">
                                      <p:stCondLst>
                                        <p:cond delay="0"/>
                                      </p:stCondLst>
                                      <p:childTnLst>
                                        <p:anim calcmode="lin" valueType="num">
                                          <p:cBhvr additive="base">
                                            <p:cTn id="174" dur="500"/>
                                            <p:tgtEl>
                                              <p:spTgt spid="30"/>
                                            </p:tgtEl>
                                            <p:attrNameLst>
                                              <p:attrName>ppt_x</p:attrName>
                                            </p:attrNameLst>
                                          </p:cBhvr>
                                          <p:tavLst>
                                            <p:tav tm="0">
                                              <p:val>
                                                <p:strVal val="ppt_x"/>
                                              </p:val>
                                            </p:tav>
                                            <p:tav tm="100000">
                                              <p:val>
                                                <p:strVal val="ppt_x"/>
                                              </p:val>
                                            </p:tav>
                                          </p:tavLst>
                                        </p:anim>
                                        <p:anim calcmode="lin" valueType="num">
                                          <p:cBhvr additive="base">
                                            <p:cTn id="175" dur="500"/>
                                            <p:tgtEl>
                                              <p:spTgt spid="30"/>
                                            </p:tgtEl>
                                            <p:attrNameLst>
                                              <p:attrName>ppt_y</p:attrName>
                                            </p:attrNameLst>
                                          </p:cBhvr>
                                          <p:tavLst>
                                            <p:tav tm="0">
                                              <p:val>
                                                <p:strVal val="ppt_y"/>
                                              </p:val>
                                            </p:tav>
                                            <p:tav tm="100000">
                                              <p:val>
                                                <p:strVal val="0-ppt_h/2"/>
                                              </p:val>
                                            </p:tav>
                                          </p:tavLst>
                                        </p:anim>
                                        <p:set>
                                          <p:cBhvr>
                                            <p:cTn id="176"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animBg="1"/>
          <p:bldP spid="23" grpId="1" animBg="1"/>
          <p:bldP spid="23" grpId="2" animBg="1"/>
          <p:bldP spid="24" grpId="0" animBg="1"/>
          <p:bldP spid="24" grpId="1" animBg="1"/>
          <p:bldP spid="24" grpId="2" animBg="1"/>
          <p:bldP spid="25" grpId="0"/>
          <p:bldP spid="25" grpId="1"/>
          <p:bldP spid="26" grpId="0"/>
          <p:bldP spid="26" grpId="1"/>
          <p:bldP spid="27" grpId="0" animBg="1"/>
          <p:bldP spid="27" grpId="1" animBg="1"/>
          <p:bldP spid="27" grpId="2" animBg="1"/>
          <p:bldP spid="28" grpId="0"/>
          <p:bldP spid="28" grpId="1"/>
          <p:bldP spid="29" grpId="0" animBg="1"/>
          <p:bldP spid="29" grpId="1" animBg="1"/>
          <p:bldP spid="29" grpId="2" animBg="1"/>
          <p:bldP spid="30" grpId="0"/>
          <p:bldP spid="30" grpId="1"/>
          <p:bldP spid="35" grpId="0"/>
        </p:bldLst>
      </p:timing>
    </mc:Fallback>
  </mc:AlternateContent>
  <p:extLst>
    <p:ext uri="{E180D4A7-C9FB-4DFB-919C-405C955672EB}">
      <p14:showEvtLst xmlns:p14="http://schemas.microsoft.com/office/powerpoint/2010/main">
        <p14:playEvt time="0" objId="2"/>
        <p14:stopEvt time="12626"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19"/>
          <p:cNvSpPr>
            <a:spLocks/>
          </p:cNvSpPr>
          <p:nvPr/>
        </p:nvSpPr>
        <p:spPr bwMode="auto">
          <a:xfrm>
            <a:off x="2538945" y="-318655"/>
            <a:ext cx="1029373" cy="5188527"/>
          </a:xfrm>
          <a:custGeom>
            <a:avLst/>
            <a:gdLst>
              <a:gd name="T0" fmla="*/ 0 w 1703"/>
              <a:gd name="T1" fmla="*/ 0 h 9079"/>
              <a:gd name="T2" fmla="*/ 1703 w 1703"/>
              <a:gd name="T3" fmla="*/ 4539 h 9079"/>
              <a:gd name="T4" fmla="*/ 0 w 1703"/>
              <a:gd name="T5" fmla="*/ 9079 h 9079"/>
            </a:gdLst>
            <a:ahLst/>
            <a:cxnLst>
              <a:cxn ang="0">
                <a:pos x="T0" y="T1"/>
              </a:cxn>
              <a:cxn ang="0">
                <a:pos x="T2" y="T3"/>
              </a:cxn>
              <a:cxn ang="0">
                <a:pos x="T4" y="T5"/>
              </a:cxn>
            </a:cxnLst>
            <a:rect l="0" t="0" r="r" b="b"/>
            <a:pathLst>
              <a:path w="1703" h="9079">
                <a:moveTo>
                  <a:pt x="0" y="0"/>
                </a:moveTo>
                <a:cubicBezTo>
                  <a:pt x="1060" y="1213"/>
                  <a:pt x="1703" y="2801"/>
                  <a:pt x="1703" y="4539"/>
                </a:cubicBezTo>
                <a:cubicBezTo>
                  <a:pt x="1703" y="6277"/>
                  <a:pt x="1060" y="7865"/>
                  <a:pt x="0" y="9079"/>
                </a:cubicBezTo>
              </a:path>
            </a:pathLst>
          </a:custGeom>
          <a:noFill/>
          <a:ln w="8" cap="flat">
            <a:solidFill>
              <a:srgbClr val="2E2C2C"/>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81614" tIns="40807" rIns="81614" bIns="40807" numCol="1" anchor="t" anchorCtr="0" compatLnSpc="1">
            <a:prstTxWarp prst="textNoShape">
              <a:avLst/>
            </a:prstTxWarp>
          </a:bodyPr>
          <a:lstStyle/>
          <a:p>
            <a:endParaRPr lang="zh-CN" altLang="en-US"/>
          </a:p>
        </p:txBody>
      </p:sp>
      <p:sp>
        <p:nvSpPr>
          <p:cNvPr id="29" name="椭圆 28"/>
          <p:cNvSpPr>
            <a:spLocks noChangeAspect="1"/>
          </p:cNvSpPr>
          <p:nvPr/>
        </p:nvSpPr>
        <p:spPr bwMode="auto">
          <a:xfrm>
            <a:off x="2993223" y="585540"/>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7" name="椭圆 66"/>
          <p:cNvSpPr>
            <a:spLocks noChangeAspect="1"/>
          </p:cNvSpPr>
          <p:nvPr/>
        </p:nvSpPr>
        <p:spPr bwMode="auto">
          <a:xfrm>
            <a:off x="3182155" y="1219014"/>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8" name="椭圆 67"/>
          <p:cNvSpPr>
            <a:spLocks noChangeAspect="1"/>
          </p:cNvSpPr>
          <p:nvPr/>
        </p:nvSpPr>
        <p:spPr bwMode="auto">
          <a:xfrm>
            <a:off x="3252525" y="1849897"/>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69" name="椭圆 68"/>
          <p:cNvSpPr>
            <a:spLocks noChangeAspect="1"/>
          </p:cNvSpPr>
          <p:nvPr/>
        </p:nvSpPr>
        <p:spPr bwMode="auto">
          <a:xfrm>
            <a:off x="3224943" y="2480779"/>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0" name="椭圆 69"/>
          <p:cNvSpPr>
            <a:spLocks noChangeAspect="1"/>
          </p:cNvSpPr>
          <p:nvPr/>
        </p:nvSpPr>
        <p:spPr bwMode="auto">
          <a:xfrm>
            <a:off x="3101080" y="3112707"/>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1" name="椭圆 70"/>
          <p:cNvSpPr>
            <a:spLocks noChangeAspect="1"/>
          </p:cNvSpPr>
          <p:nvPr/>
        </p:nvSpPr>
        <p:spPr bwMode="auto">
          <a:xfrm>
            <a:off x="2872688" y="3742402"/>
            <a:ext cx="575900" cy="547156"/>
          </a:xfrm>
          <a:prstGeom prst="ellipse">
            <a:avLst/>
          </a:prstGeom>
          <a:solidFill>
            <a:srgbClr val="314865"/>
          </a:solidFill>
          <a:ln w="9525" cap="flat" cmpd="sng" algn="ctr">
            <a:solidFill>
              <a:schemeClr val="tx1"/>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30" name="圆角矩形 29"/>
          <p:cNvSpPr/>
          <p:nvPr/>
        </p:nvSpPr>
        <p:spPr bwMode="auto">
          <a:xfrm>
            <a:off x="3664409" y="643679"/>
            <a:ext cx="3442946"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solidFill>
                <a:schemeClr val="bg2">
                  <a:lumMod val="25000"/>
                </a:schemeClr>
              </a:solidFill>
            </a:endParaRPr>
          </a:p>
        </p:txBody>
      </p:sp>
      <p:sp>
        <p:nvSpPr>
          <p:cNvPr id="73" name="圆角矩形 72"/>
          <p:cNvSpPr/>
          <p:nvPr/>
        </p:nvSpPr>
        <p:spPr bwMode="auto">
          <a:xfrm>
            <a:off x="3860454" y="1263645"/>
            <a:ext cx="3226119"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4" name="圆角矩形 73"/>
          <p:cNvSpPr/>
          <p:nvPr/>
        </p:nvSpPr>
        <p:spPr bwMode="auto">
          <a:xfrm>
            <a:off x="3941455" y="1893624"/>
            <a:ext cx="3145117"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5" name="圆角矩形 74"/>
          <p:cNvSpPr/>
          <p:nvPr/>
        </p:nvSpPr>
        <p:spPr bwMode="auto">
          <a:xfrm>
            <a:off x="3910522" y="2535768"/>
            <a:ext cx="3176049"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6" name="圆角矩形 75"/>
          <p:cNvSpPr/>
          <p:nvPr/>
        </p:nvSpPr>
        <p:spPr bwMode="auto">
          <a:xfrm>
            <a:off x="3809220" y="3166794"/>
            <a:ext cx="3277351"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p>
        </p:txBody>
      </p:sp>
      <p:sp>
        <p:nvSpPr>
          <p:cNvPr id="77" name="圆角矩形 76"/>
          <p:cNvSpPr/>
          <p:nvPr/>
        </p:nvSpPr>
        <p:spPr bwMode="auto">
          <a:xfrm>
            <a:off x="3546197" y="3802653"/>
            <a:ext cx="3540374" cy="456370"/>
          </a:xfrm>
          <a:prstGeom prst="roundRect">
            <a:avLst>
              <a:gd name="adj" fmla="val 50000"/>
            </a:avLst>
          </a:prstGeom>
          <a:noFill/>
          <a:ln w="9525" cap="flat" cmpd="sng" algn="ctr">
            <a:solidFill>
              <a:srgbClr val="314865"/>
            </a:solidFill>
            <a:prstDash val="solid"/>
            <a:round/>
            <a:headEnd type="none" w="med" len="med"/>
            <a:tailEnd type="none" w="med" len="med"/>
          </a:ln>
          <a:effectLst/>
        </p:spPr>
        <p:txBody>
          <a:bodyPr vert="horz" wrap="square" lIns="81614" tIns="40807" rIns="81614" bIns="40807" numCol="1" rtlCol="0" anchor="t" anchorCtr="0" compatLnSpc="1">
            <a:prstTxWarp prst="textNoShape">
              <a:avLst/>
            </a:prstTxWarp>
          </a:bodyPr>
          <a:lstStyle/>
          <a:p>
            <a:pPr defTabSz="816143"/>
            <a:endParaRPr lang="zh-CN" altLang="en-US">
              <a:solidFill>
                <a:schemeClr val="bg2">
                  <a:lumMod val="25000"/>
                </a:schemeClr>
              </a:solidFill>
            </a:endParaRPr>
          </a:p>
        </p:txBody>
      </p:sp>
      <p:sp>
        <p:nvSpPr>
          <p:cNvPr id="2" name="TextBox 1"/>
          <p:cNvSpPr txBox="1"/>
          <p:nvPr/>
        </p:nvSpPr>
        <p:spPr>
          <a:xfrm>
            <a:off x="4011522" y="676003"/>
            <a:ext cx="110418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j-ea"/>
                <a:ea typeface="+mj-ea"/>
              </a:rPr>
              <a:t>绪     论</a:t>
            </a:r>
          </a:p>
        </p:txBody>
      </p:sp>
      <p:sp>
        <p:nvSpPr>
          <p:cNvPr id="25" name="TextBox 24"/>
          <p:cNvSpPr txBox="1"/>
          <p:nvPr/>
        </p:nvSpPr>
        <p:spPr>
          <a:xfrm>
            <a:off x="4115591" y="1293491"/>
            <a:ext cx="2588562"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j-ea"/>
                <a:ea typeface="+mj-ea"/>
              </a:rPr>
              <a:t>系统技术相关性介绍</a:t>
            </a:r>
          </a:p>
        </p:txBody>
      </p:sp>
      <p:sp>
        <p:nvSpPr>
          <p:cNvPr id="26" name="TextBox 25"/>
          <p:cNvSpPr txBox="1"/>
          <p:nvPr/>
        </p:nvSpPr>
        <p:spPr>
          <a:xfrm>
            <a:off x="4228482" y="1915495"/>
            <a:ext cx="2049953"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系统分析与设计</a:t>
            </a:r>
          </a:p>
        </p:txBody>
      </p:sp>
      <p:sp>
        <p:nvSpPr>
          <p:cNvPr id="27" name="TextBox 26"/>
          <p:cNvSpPr txBox="1"/>
          <p:nvPr/>
        </p:nvSpPr>
        <p:spPr>
          <a:xfrm>
            <a:off x="4186920" y="2566660"/>
            <a:ext cx="2049953"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系统分析与设计</a:t>
            </a:r>
          </a:p>
        </p:txBody>
      </p:sp>
      <p:sp>
        <p:nvSpPr>
          <p:cNvPr id="31" name="TextBox 30"/>
          <p:cNvSpPr txBox="1"/>
          <p:nvPr/>
        </p:nvSpPr>
        <p:spPr>
          <a:xfrm>
            <a:off x="4149403" y="3196639"/>
            <a:ext cx="2857867"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系统的开发设计与实现</a:t>
            </a:r>
          </a:p>
        </p:txBody>
      </p:sp>
      <p:sp>
        <p:nvSpPr>
          <p:cNvPr id="32" name="TextBox 31"/>
          <p:cNvSpPr txBox="1"/>
          <p:nvPr/>
        </p:nvSpPr>
        <p:spPr>
          <a:xfrm>
            <a:off x="3928899" y="3833545"/>
            <a:ext cx="703431" cy="405576"/>
          </a:xfrm>
          <a:prstGeom prst="rect">
            <a:avLst/>
          </a:prstGeom>
          <a:noFill/>
        </p:spPr>
        <p:txBody>
          <a:bodyPr wrap="none" lIns="81614" tIns="40807" rIns="81614" bIns="40807" rtlCol="0">
            <a:spAutoFit/>
          </a:bodyPr>
          <a:lstStyle/>
          <a:p>
            <a:r>
              <a:rPr lang="zh-CN" altLang="en-US" sz="2100" dirty="0">
                <a:solidFill>
                  <a:schemeClr val="bg2">
                    <a:lumMod val="25000"/>
                  </a:schemeClr>
                </a:solidFill>
                <a:latin typeface="+mn-ea"/>
              </a:rPr>
              <a:t>总结</a:t>
            </a:r>
          </a:p>
        </p:txBody>
      </p:sp>
      <p:sp>
        <p:nvSpPr>
          <p:cNvPr id="4" name="TextBox 3"/>
          <p:cNvSpPr txBox="1"/>
          <p:nvPr/>
        </p:nvSpPr>
        <p:spPr>
          <a:xfrm>
            <a:off x="3104907" y="609201"/>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1</a:t>
            </a:r>
            <a:endParaRPr lang="zh-CN" altLang="en-US" sz="2700" b="1" dirty="0">
              <a:solidFill>
                <a:srgbClr val="F8F8F8"/>
              </a:solidFill>
              <a:latin typeface="+mn-ea"/>
            </a:endParaRPr>
          </a:p>
        </p:txBody>
      </p:sp>
      <p:sp>
        <p:nvSpPr>
          <p:cNvPr id="33" name="TextBox 32"/>
          <p:cNvSpPr txBox="1"/>
          <p:nvPr/>
        </p:nvSpPr>
        <p:spPr>
          <a:xfrm>
            <a:off x="3291104" y="123794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2</a:t>
            </a:r>
            <a:endParaRPr lang="zh-CN" altLang="en-US" sz="2700" b="1" dirty="0">
              <a:solidFill>
                <a:srgbClr val="F8F8F8"/>
              </a:solidFill>
              <a:latin typeface="+mn-ea"/>
            </a:endParaRPr>
          </a:p>
        </p:txBody>
      </p:sp>
      <p:sp>
        <p:nvSpPr>
          <p:cNvPr id="34" name="TextBox 33"/>
          <p:cNvSpPr txBox="1"/>
          <p:nvPr/>
        </p:nvSpPr>
        <p:spPr>
          <a:xfrm>
            <a:off x="3368840" y="1867736"/>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3</a:t>
            </a:r>
            <a:endParaRPr lang="zh-CN" altLang="en-US" sz="2700" b="1" dirty="0">
              <a:solidFill>
                <a:srgbClr val="F8F8F8"/>
              </a:solidFill>
              <a:latin typeface="+mn-ea"/>
            </a:endParaRPr>
          </a:p>
        </p:txBody>
      </p:sp>
      <p:sp>
        <p:nvSpPr>
          <p:cNvPr id="35" name="TextBox 34"/>
          <p:cNvSpPr txBox="1"/>
          <p:nvPr/>
        </p:nvSpPr>
        <p:spPr>
          <a:xfrm>
            <a:off x="3341610" y="248869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4</a:t>
            </a:r>
            <a:endParaRPr lang="zh-CN" altLang="en-US" sz="2700" b="1" dirty="0">
              <a:solidFill>
                <a:srgbClr val="F8F8F8"/>
              </a:solidFill>
              <a:latin typeface="+mn-ea"/>
            </a:endParaRPr>
          </a:p>
        </p:txBody>
      </p:sp>
      <p:sp>
        <p:nvSpPr>
          <p:cNvPr id="36" name="TextBox 35"/>
          <p:cNvSpPr txBox="1"/>
          <p:nvPr/>
        </p:nvSpPr>
        <p:spPr>
          <a:xfrm>
            <a:off x="3219530" y="3127694"/>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5</a:t>
            </a:r>
            <a:endParaRPr lang="zh-CN" altLang="en-US" sz="2700" b="1" dirty="0">
              <a:solidFill>
                <a:srgbClr val="F8F8F8"/>
              </a:solidFill>
              <a:latin typeface="+mn-ea"/>
            </a:endParaRPr>
          </a:p>
        </p:txBody>
      </p:sp>
      <p:sp>
        <p:nvSpPr>
          <p:cNvPr id="37" name="TextBox 36"/>
          <p:cNvSpPr txBox="1"/>
          <p:nvPr/>
        </p:nvSpPr>
        <p:spPr>
          <a:xfrm>
            <a:off x="2969878" y="3741725"/>
            <a:ext cx="339550" cy="497909"/>
          </a:xfrm>
          <a:prstGeom prst="rect">
            <a:avLst/>
          </a:prstGeom>
          <a:noFill/>
        </p:spPr>
        <p:txBody>
          <a:bodyPr wrap="none" lIns="81614" tIns="40807" rIns="81614" bIns="40807" rtlCol="0">
            <a:spAutoFit/>
          </a:bodyPr>
          <a:lstStyle/>
          <a:p>
            <a:r>
              <a:rPr lang="en-US" altLang="zh-CN" sz="2700" b="1" dirty="0">
                <a:solidFill>
                  <a:srgbClr val="F8F8F8"/>
                </a:solidFill>
                <a:latin typeface="+mn-ea"/>
              </a:rPr>
              <a:t>6</a:t>
            </a:r>
            <a:endParaRPr lang="zh-CN" altLang="en-US" sz="2700" b="1" dirty="0">
              <a:solidFill>
                <a:srgbClr val="F8F8F8"/>
              </a:solidFill>
              <a:latin typeface="+mn-ea"/>
            </a:endParaRPr>
          </a:p>
        </p:txBody>
      </p:sp>
      <p:sp>
        <p:nvSpPr>
          <p:cNvPr id="22" name="Oval 14"/>
          <p:cNvSpPr>
            <a:spLocks noChangeArrowheads="1"/>
          </p:cNvSpPr>
          <p:nvPr/>
        </p:nvSpPr>
        <p:spPr bwMode="auto">
          <a:xfrm>
            <a:off x="943185" y="1496279"/>
            <a:ext cx="1853878" cy="1812622"/>
          </a:xfrm>
          <a:prstGeom prst="ellipse">
            <a:avLst/>
          </a:pr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3" name="Freeform 15"/>
          <p:cNvSpPr>
            <a:spLocks noEditPoints="1"/>
          </p:cNvSpPr>
          <p:nvPr/>
        </p:nvSpPr>
        <p:spPr bwMode="auto">
          <a:xfrm>
            <a:off x="1375799" y="1717803"/>
            <a:ext cx="976939" cy="872172"/>
          </a:xfrm>
          <a:custGeom>
            <a:avLst/>
            <a:gdLst>
              <a:gd name="T0" fmla="*/ 1051 w 1910"/>
              <a:gd name="T1" fmla="*/ 1550 h 1774"/>
              <a:gd name="T2" fmla="*/ 788 w 1910"/>
              <a:gd name="T3" fmla="*/ 1668 h 1774"/>
              <a:gd name="T4" fmla="*/ 535 w 1910"/>
              <a:gd name="T5" fmla="*/ 59 h 1774"/>
              <a:gd name="T6" fmla="*/ 591 w 1910"/>
              <a:gd name="T7" fmla="*/ 95 h 1774"/>
              <a:gd name="T8" fmla="*/ 963 w 1910"/>
              <a:gd name="T9" fmla="*/ 4 h 1774"/>
              <a:gd name="T10" fmla="*/ 477 w 1910"/>
              <a:gd name="T11" fmla="*/ 72 h 1774"/>
              <a:gd name="T12" fmla="*/ 582 w 1910"/>
              <a:gd name="T13" fmla="*/ 175 h 1774"/>
              <a:gd name="T14" fmla="*/ 560 w 1910"/>
              <a:gd name="T15" fmla="*/ 959 h 1774"/>
              <a:gd name="T16" fmla="*/ 454 w 1910"/>
              <a:gd name="T17" fmla="*/ 856 h 1774"/>
              <a:gd name="T18" fmla="*/ 477 w 1910"/>
              <a:gd name="T19" fmla="*/ 72 h 1774"/>
              <a:gd name="T20" fmla="*/ 869 w 1910"/>
              <a:gd name="T21" fmla="*/ 340 h 1774"/>
              <a:gd name="T22" fmla="*/ 1316 w 1910"/>
              <a:gd name="T23" fmla="*/ 289 h 1774"/>
              <a:gd name="T24" fmla="*/ 820 w 1910"/>
              <a:gd name="T25" fmla="*/ 308 h 1774"/>
              <a:gd name="T26" fmla="*/ 845 w 1910"/>
              <a:gd name="T27" fmla="*/ 375 h 1774"/>
              <a:gd name="T28" fmla="*/ 867 w 1910"/>
              <a:gd name="T29" fmla="*/ 1187 h 1774"/>
              <a:gd name="T30" fmla="*/ 762 w 1910"/>
              <a:gd name="T31" fmla="*/ 1155 h 1774"/>
              <a:gd name="T32" fmla="*/ 740 w 1910"/>
              <a:gd name="T33" fmla="*/ 343 h 1774"/>
              <a:gd name="T34" fmla="*/ 908 w 1910"/>
              <a:gd name="T35" fmla="*/ 408 h 1774"/>
              <a:gd name="T36" fmla="*/ 1440 w 1910"/>
              <a:gd name="T37" fmla="*/ 408 h 1774"/>
              <a:gd name="T38" fmla="*/ 1368 w 1910"/>
              <a:gd name="T39" fmla="*/ 1142 h 1774"/>
              <a:gd name="T40" fmla="*/ 908 w 1910"/>
              <a:gd name="T41" fmla="*/ 408 h 1774"/>
              <a:gd name="T42" fmla="*/ 1356 w 1910"/>
              <a:gd name="T43" fmla="*/ 469 h 1774"/>
              <a:gd name="T44" fmla="*/ 996 w 1910"/>
              <a:gd name="T45" fmla="*/ 677 h 1774"/>
              <a:gd name="T46" fmla="*/ 622 w 1910"/>
              <a:gd name="T47" fmla="*/ 158 h 1774"/>
              <a:gd name="T48" fmla="*/ 1155 w 1910"/>
              <a:gd name="T49" fmla="*/ 158 h 1774"/>
              <a:gd name="T50" fmla="*/ 719 w 1910"/>
              <a:gd name="T51" fmla="*/ 233 h 1774"/>
              <a:gd name="T52" fmla="*/ 677 w 1910"/>
              <a:gd name="T53" fmla="*/ 944 h 1774"/>
              <a:gd name="T54" fmla="*/ 622 w 1910"/>
              <a:gd name="T55" fmla="*/ 158 h 1774"/>
              <a:gd name="T56" fmla="*/ 378 w 1910"/>
              <a:gd name="T57" fmla="*/ 530 h 1774"/>
              <a:gd name="T58" fmla="*/ 293 w 1910"/>
              <a:gd name="T59" fmla="*/ 381 h 1774"/>
              <a:gd name="T60" fmla="*/ 152 w 1910"/>
              <a:gd name="T61" fmla="*/ 1314 h 1774"/>
              <a:gd name="T62" fmla="*/ 254 w 1910"/>
              <a:gd name="T63" fmla="*/ 1450 h 1774"/>
              <a:gd name="T64" fmla="*/ 0 w 1910"/>
              <a:gd name="T65" fmla="*/ 1774 h 1774"/>
              <a:gd name="T66" fmla="*/ 1910 w 1910"/>
              <a:gd name="T67" fmla="*/ 1651 h 1774"/>
              <a:gd name="T68" fmla="*/ 1748 w 1910"/>
              <a:gd name="T69" fmla="*/ 1314 h 1774"/>
              <a:gd name="T70" fmla="*/ 1607 w 1910"/>
              <a:gd name="T71" fmla="*/ 381 h 1774"/>
              <a:gd name="T72" fmla="*/ 1523 w 1910"/>
              <a:gd name="T73" fmla="*/ 530 h 1774"/>
              <a:gd name="T74" fmla="*/ 1614 w 1910"/>
              <a:gd name="T75" fmla="*/ 1336 h 1774"/>
              <a:gd name="T76" fmla="*/ 286 w 1910"/>
              <a:gd name="T77" fmla="*/ 530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0" h="1774">
                <a:moveTo>
                  <a:pt x="848" y="1550"/>
                </a:moveTo>
                <a:lnTo>
                  <a:pt x="1051" y="1550"/>
                </a:lnTo>
                <a:lnTo>
                  <a:pt x="1122" y="1668"/>
                </a:lnTo>
                <a:lnTo>
                  <a:pt x="788" y="1668"/>
                </a:lnTo>
                <a:lnTo>
                  <a:pt x="848" y="1550"/>
                </a:lnTo>
                <a:close/>
                <a:moveTo>
                  <a:pt x="535" y="59"/>
                </a:moveTo>
                <a:lnTo>
                  <a:pt x="584" y="90"/>
                </a:lnTo>
                <a:cubicBezTo>
                  <a:pt x="587" y="92"/>
                  <a:pt x="589" y="93"/>
                  <a:pt x="591" y="95"/>
                </a:cubicBezTo>
                <a:lnTo>
                  <a:pt x="1031" y="39"/>
                </a:lnTo>
                <a:cubicBezTo>
                  <a:pt x="1020" y="15"/>
                  <a:pt x="994" y="0"/>
                  <a:pt x="963" y="4"/>
                </a:cubicBezTo>
                <a:lnTo>
                  <a:pt x="535" y="59"/>
                </a:lnTo>
                <a:close/>
                <a:moveTo>
                  <a:pt x="477" y="72"/>
                </a:moveTo>
                <a:lnTo>
                  <a:pt x="560" y="125"/>
                </a:lnTo>
                <a:cubicBezTo>
                  <a:pt x="572" y="133"/>
                  <a:pt x="582" y="155"/>
                  <a:pt x="582" y="175"/>
                </a:cubicBezTo>
                <a:lnTo>
                  <a:pt x="582" y="937"/>
                </a:lnTo>
                <a:cubicBezTo>
                  <a:pt x="582" y="957"/>
                  <a:pt x="572" y="966"/>
                  <a:pt x="560" y="959"/>
                </a:cubicBezTo>
                <a:lnTo>
                  <a:pt x="477" y="906"/>
                </a:lnTo>
                <a:cubicBezTo>
                  <a:pt x="464" y="898"/>
                  <a:pt x="454" y="875"/>
                  <a:pt x="454" y="856"/>
                </a:cubicBezTo>
                <a:lnTo>
                  <a:pt x="454" y="93"/>
                </a:lnTo>
                <a:cubicBezTo>
                  <a:pt x="454" y="74"/>
                  <a:pt x="464" y="64"/>
                  <a:pt x="477" y="72"/>
                </a:cubicBezTo>
                <a:close/>
                <a:moveTo>
                  <a:pt x="820" y="308"/>
                </a:moveTo>
                <a:lnTo>
                  <a:pt x="869" y="340"/>
                </a:lnTo>
                <a:cubicBezTo>
                  <a:pt x="872" y="341"/>
                  <a:pt x="874" y="343"/>
                  <a:pt x="877" y="345"/>
                </a:cubicBezTo>
                <a:lnTo>
                  <a:pt x="1316" y="289"/>
                </a:lnTo>
                <a:cubicBezTo>
                  <a:pt x="1305" y="264"/>
                  <a:pt x="1279" y="250"/>
                  <a:pt x="1249" y="253"/>
                </a:cubicBezTo>
                <a:lnTo>
                  <a:pt x="820" y="308"/>
                </a:lnTo>
                <a:close/>
                <a:moveTo>
                  <a:pt x="762" y="322"/>
                </a:moveTo>
                <a:lnTo>
                  <a:pt x="845" y="375"/>
                </a:lnTo>
                <a:cubicBezTo>
                  <a:pt x="857" y="382"/>
                  <a:pt x="867" y="405"/>
                  <a:pt x="867" y="424"/>
                </a:cubicBezTo>
                <a:lnTo>
                  <a:pt x="867" y="1187"/>
                </a:lnTo>
                <a:cubicBezTo>
                  <a:pt x="867" y="1206"/>
                  <a:pt x="857" y="1216"/>
                  <a:pt x="845" y="1208"/>
                </a:cubicBezTo>
                <a:lnTo>
                  <a:pt x="762" y="1155"/>
                </a:lnTo>
                <a:cubicBezTo>
                  <a:pt x="750" y="1147"/>
                  <a:pt x="740" y="1125"/>
                  <a:pt x="740" y="1105"/>
                </a:cubicBezTo>
                <a:lnTo>
                  <a:pt x="740" y="343"/>
                </a:lnTo>
                <a:cubicBezTo>
                  <a:pt x="740" y="323"/>
                  <a:pt x="750" y="314"/>
                  <a:pt x="762" y="322"/>
                </a:cubicBezTo>
                <a:close/>
                <a:moveTo>
                  <a:pt x="908" y="408"/>
                </a:moveTo>
                <a:lnTo>
                  <a:pt x="1368" y="349"/>
                </a:lnTo>
                <a:cubicBezTo>
                  <a:pt x="1407" y="344"/>
                  <a:pt x="1440" y="370"/>
                  <a:pt x="1440" y="408"/>
                </a:cubicBezTo>
                <a:lnTo>
                  <a:pt x="1440" y="1064"/>
                </a:lnTo>
                <a:cubicBezTo>
                  <a:pt x="1440" y="1102"/>
                  <a:pt x="1407" y="1137"/>
                  <a:pt x="1368" y="1142"/>
                </a:cubicBezTo>
                <a:lnTo>
                  <a:pt x="908" y="1201"/>
                </a:lnTo>
                <a:lnTo>
                  <a:pt x="908" y="408"/>
                </a:lnTo>
                <a:close/>
                <a:moveTo>
                  <a:pt x="996" y="515"/>
                </a:moveTo>
                <a:lnTo>
                  <a:pt x="1356" y="469"/>
                </a:lnTo>
                <a:lnTo>
                  <a:pt x="1356" y="631"/>
                </a:lnTo>
                <a:lnTo>
                  <a:pt x="996" y="677"/>
                </a:lnTo>
                <a:lnTo>
                  <a:pt x="996" y="515"/>
                </a:lnTo>
                <a:close/>
                <a:moveTo>
                  <a:pt x="622" y="158"/>
                </a:moveTo>
                <a:lnTo>
                  <a:pt x="1082" y="99"/>
                </a:lnTo>
                <a:cubicBezTo>
                  <a:pt x="1122" y="94"/>
                  <a:pt x="1155" y="121"/>
                  <a:pt x="1155" y="158"/>
                </a:cubicBezTo>
                <a:lnTo>
                  <a:pt x="1155" y="177"/>
                </a:lnTo>
                <a:lnTo>
                  <a:pt x="719" y="233"/>
                </a:lnTo>
                <a:cubicBezTo>
                  <a:pt x="688" y="242"/>
                  <a:pt x="676" y="262"/>
                  <a:pt x="677" y="303"/>
                </a:cubicBezTo>
                <a:lnTo>
                  <a:pt x="677" y="944"/>
                </a:lnTo>
                <a:lnTo>
                  <a:pt x="622" y="951"/>
                </a:lnTo>
                <a:lnTo>
                  <a:pt x="622" y="158"/>
                </a:lnTo>
                <a:close/>
                <a:moveTo>
                  <a:pt x="286" y="530"/>
                </a:moveTo>
                <a:lnTo>
                  <a:pt x="378" y="530"/>
                </a:lnTo>
                <a:lnTo>
                  <a:pt x="378" y="381"/>
                </a:lnTo>
                <a:lnTo>
                  <a:pt x="293" y="381"/>
                </a:lnTo>
                <a:cubicBezTo>
                  <a:pt x="215" y="381"/>
                  <a:pt x="152" y="445"/>
                  <a:pt x="152" y="523"/>
                </a:cubicBezTo>
                <a:lnTo>
                  <a:pt x="152" y="1314"/>
                </a:lnTo>
                <a:cubicBezTo>
                  <a:pt x="152" y="1378"/>
                  <a:pt x="195" y="1433"/>
                  <a:pt x="254" y="1450"/>
                </a:cubicBezTo>
                <a:lnTo>
                  <a:pt x="254" y="1450"/>
                </a:lnTo>
                <a:lnTo>
                  <a:pt x="0" y="1651"/>
                </a:lnTo>
                <a:lnTo>
                  <a:pt x="0" y="1774"/>
                </a:lnTo>
                <a:lnTo>
                  <a:pt x="1910" y="1774"/>
                </a:lnTo>
                <a:lnTo>
                  <a:pt x="1910" y="1651"/>
                </a:lnTo>
                <a:lnTo>
                  <a:pt x="1638" y="1452"/>
                </a:lnTo>
                <a:cubicBezTo>
                  <a:pt x="1701" y="1438"/>
                  <a:pt x="1748" y="1381"/>
                  <a:pt x="1748" y="1314"/>
                </a:cubicBezTo>
                <a:lnTo>
                  <a:pt x="1748" y="523"/>
                </a:lnTo>
                <a:cubicBezTo>
                  <a:pt x="1748" y="445"/>
                  <a:pt x="1685" y="381"/>
                  <a:pt x="1607" y="381"/>
                </a:cubicBezTo>
                <a:lnTo>
                  <a:pt x="1523" y="381"/>
                </a:lnTo>
                <a:lnTo>
                  <a:pt x="1523" y="530"/>
                </a:lnTo>
                <a:lnTo>
                  <a:pt x="1614" y="530"/>
                </a:lnTo>
                <a:lnTo>
                  <a:pt x="1614" y="1336"/>
                </a:lnTo>
                <a:lnTo>
                  <a:pt x="286" y="1336"/>
                </a:lnTo>
                <a:lnTo>
                  <a:pt x="286" y="5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1614" tIns="40807" rIns="81614" bIns="40807" numCol="1" anchor="t" anchorCtr="0" compatLnSpc="1">
            <a:prstTxWarp prst="textNoShape">
              <a:avLst/>
            </a:prstTxWarp>
          </a:bodyPr>
          <a:lstStyle/>
          <a:p>
            <a:endParaRPr lang="zh-CN" altLang="en-US"/>
          </a:p>
        </p:txBody>
      </p:sp>
      <p:sp>
        <p:nvSpPr>
          <p:cNvPr id="38" name="TextBox 37"/>
          <p:cNvSpPr txBox="1"/>
          <p:nvPr/>
        </p:nvSpPr>
        <p:spPr>
          <a:xfrm>
            <a:off x="1360465" y="2614951"/>
            <a:ext cx="913633" cy="405576"/>
          </a:xfrm>
          <a:prstGeom prst="rect">
            <a:avLst/>
          </a:prstGeom>
          <a:noFill/>
        </p:spPr>
        <p:txBody>
          <a:bodyPr wrap="square" lIns="81614" tIns="40807" rIns="81614" bIns="40807" rtlCol="0">
            <a:spAutoFit/>
          </a:bodyPr>
          <a:lstStyle/>
          <a:p>
            <a:pPr algn="dist"/>
            <a:r>
              <a:rPr lang="zh-CN" altLang="en-US" sz="2100" b="1" dirty="0">
                <a:solidFill>
                  <a:srgbClr val="F8F8F8"/>
                </a:solidFill>
                <a:latin typeface="+mn-ea"/>
              </a:rPr>
              <a:t>目录</a:t>
            </a:r>
          </a:p>
        </p:txBody>
      </p:sp>
      <p:sp>
        <p:nvSpPr>
          <p:cNvPr id="39" name="TextBox 38"/>
          <p:cNvSpPr txBox="1"/>
          <p:nvPr/>
        </p:nvSpPr>
        <p:spPr>
          <a:xfrm>
            <a:off x="1390087" y="2908017"/>
            <a:ext cx="882967" cy="297855"/>
          </a:xfrm>
          <a:prstGeom prst="rect">
            <a:avLst/>
          </a:prstGeom>
          <a:noFill/>
        </p:spPr>
        <p:txBody>
          <a:bodyPr wrap="none" lIns="81614" tIns="40807" rIns="81614" bIns="40807" rtlCol="0">
            <a:spAutoFit/>
          </a:bodyPr>
          <a:lstStyle/>
          <a:p>
            <a:r>
              <a:rPr lang="en-US" altLang="zh-CN" sz="1400" dirty="0">
                <a:solidFill>
                  <a:srgbClr val="F8F8F8"/>
                </a:solidFill>
                <a:latin typeface="+mn-ea"/>
              </a:rPr>
              <a:t>Contents</a:t>
            </a:r>
            <a:endParaRPr lang="zh-CN" altLang="en-US" sz="1400" dirty="0">
              <a:solidFill>
                <a:srgbClr val="F8F8F8"/>
              </a:solidFill>
              <a:latin typeface="+mn-ea"/>
            </a:endParaRPr>
          </a:p>
        </p:txBody>
      </p:sp>
      <p:grpSp>
        <p:nvGrpSpPr>
          <p:cNvPr id="6" name="组合 5">
            <a:extLst>
              <a:ext uri="{FF2B5EF4-FFF2-40B4-BE49-F238E27FC236}">
                <a16:creationId xmlns:a16="http://schemas.microsoft.com/office/drawing/2014/main" id="{560B6576-1744-42A1-73E4-730FFF1DAACB}"/>
              </a:ext>
            </a:extLst>
          </p:cNvPr>
          <p:cNvGrpSpPr/>
          <p:nvPr/>
        </p:nvGrpSpPr>
        <p:grpSpPr>
          <a:xfrm>
            <a:off x="0" y="1357880"/>
            <a:ext cx="9147916" cy="3785620"/>
            <a:chOff x="0" y="1357880"/>
            <a:chExt cx="9147916" cy="3785620"/>
          </a:xfrm>
        </p:grpSpPr>
        <p:sp>
          <p:nvSpPr>
            <p:cNvPr id="20" name="Rectangle 12"/>
            <p:cNvSpPr>
              <a:spLocks noChangeArrowheads="1"/>
            </p:cNvSpPr>
            <p:nvPr/>
          </p:nvSpPr>
          <p:spPr bwMode="auto">
            <a:xfrm>
              <a:off x="8247686" y="1357880"/>
              <a:ext cx="900230" cy="2094131"/>
            </a:xfrm>
            <a:prstGeom prst="rect">
              <a:avLst/>
            </a:pr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1" name="Freeform 13"/>
            <p:cNvSpPr>
              <a:spLocks/>
            </p:cNvSpPr>
            <p:nvPr/>
          </p:nvSpPr>
          <p:spPr bwMode="auto">
            <a:xfrm>
              <a:off x="0" y="1357881"/>
              <a:ext cx="1461752" cy="2094131"/>
            </a:xfrm>
            <a:custGeom>
              <a:avLst/>
              <a:gdLst>
                <a:gd name="T0" fmla="*/ 2055 w 2055"/>
                <a:gd name="T1" fmla="*/ 3548 h 3548"/>
                <a:gd name="T2" fmla="*/ 0 w 2055"/>
                <a:gd name="T3" fmla="*/ 3548 h 3548"/>
                <a:gd name="T4" fmla="*/ 0 w 2055"/>
                <a:gd name="T5" fmla="*/ 0 h 3548"/>
                <a:gd name="T6" fmla="*/ 2055 w 2055"/>
                <a:gd name="T7" fmla="*/ 0 h 3548"/>
                <a:gd name="T8" fmla="*/ 959 w 2055"/>
                <a:gd name="T9" fmla="*/ 1774 h 3548"/>
                <a:gd name="T10" fmla="*/ 2055 w 2055"/>
                <a:gd name="T11" fmla="*/ 3548 h 3548"/>
              </a:gdLst>
              <a:ahLst/>
              <a:cxnLst>
                <a:cxn ang="0">
                  <a:pos x="T0" y="T1"/>
                </a:cxn>
                <a:cxn ang="0">
                  <a:pos x="T2" y="T3"/>
                </a:cxn>
                <a:cxn ang="0">
                  <a:pos x="T4" y="T5"/>
                </a:cxn>
                <a:cxn ang="0">
                  <a:pos x="T6" y="T7"/>
                </a:cxn>
                <a:cxn ang="0">
                  <a:pos x="T8" y="T9"/>
                </a:cxn>
                <a:cxn ang="0">
                  <a:pos x="T10" y="T11"/>
                </a:cxn>
              </a:cxnLst>
              <a:rect l="0" t="0" r="r" b="b"/>
              <a:pathLst>
                <a:path w="2055" h="3548">
                  <a:moveTo>
                    <a:pt x="2055" y="3548"/>
                  </a:moveTo>
                  <a:lnTo>
                    <a:pt x="0" y="3548"/>
                  </a:lnTo>
                  <a:lnTo>
                    <a:pt x="0" y="0"/>
                  </a:lnTo>
                  <a:lnTo>
                    <a:pt x="2055" y="0"/>
                  </a:lnTo>
                  <a:cubicBezTo>
                    <a:pt x="1407" y="317"/>
                    <a:pt x="959" y="992"/>
                    <a:pt x="959" y="1774"/>
                  </a:cubicBezTo>
                  <a:cubicBezTo>
                    <a:pt x="959" y="2555"/>
                    <a:pt x="1407" y="3231"/>
                    <a:pt x="2055" y="3548"/>
                  </a:cubicBezTo>
                  <a:close/>
                </a:path>
              </a:pathLst>
            </a:cu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CBCB28E0-1EF3-0327-736B-463E4C00DDFE}"/>
                </a:ext>
              </a:extLst>
            </p:cNvPr>
            <p:cNvPicPr>
              <a:picLocks noChangeAspect="1"/>
            </p:cNvPicPr>
            <p:nvPr/>
          </p:nvPicPr>
          <p:blipFill>
            <a:blip r:embed="rId3"/>
            <a:stretch>
              <a:fillRect/>
            </a:stretch>
          </p:blipFill>
          <p:spPr>
            <a:xfrm>
              <a:off x="7033936" y="4785329"/>
              <a:ext cx="1143099" cy="358171"/>
            </a:xfrm>
            <a:prstGeom prst="rect">
              <a:avLst/>
            </a:prstGeom>
          </p:spPr>
        </p:pic>
      </p:grpSp>
    </p:spTree>
    <p:extLst>
      <p:ext uri="{BB962C8B-B14F-4D97-AF65-F5344CB8AC3E}">
        <p14:creationId xmlns:p14="http://schemas.microsoft.com/office/powerpoint/2010/main" val="3007742642"/>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 calcmode="lin" valueType="num">
                                      <p:cBhvr>
                                        <p:cTn id="9" dur="500" fill="hold"/>
                                        <p:tgtEl>
                                          <p:spTgt spid="38"/>
                                        </p:tgtEl>
                                        <p:attrNameLst>
                                          <p:attrName>style.rotation</p:attrName>
                                        </p:attrNameLst>
                                      </p:cBhvr>
                                      <p:tavLst>
                                        <p:tav tm="0">
                                          <p:val>
                                            <p:fltVal val="90"/>
                                          </p:val>
                                        </p:tav>
                                        <p:tav tm="100000">
                                          <p:val>
                                            <p:fltVal val="0"/>
                                          </p:val>
                                        </p:tav>
                                      </p:tavLst>
                                    </p:anim>
                                    <p:animEffect transition="in" filter="fade">
                                      <p:cBhvr>
                                        <p:cTn id="10" dur="500"/>
                                        <p:tgtEl>
                                          <p:spTgt spid="3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fltVal val="0"/>
                                          </p:val>
                                        </p:tav>
                                        <p:tav tm="100000">
                                          <p:val>
                                            <p:strVal val="#ppt_h"/>
                                          </p:val>
                                        </p:tav>
                                      </p:tavLst>
                                    </p:anim>
                                    <p:anim calcmode="lin" valueType="num">
                                      <p:cBhvr>
                                        <p:cTn id="15" dur="500" fill="hold"/>
                                        <p:tgtEl>
                                          <p:spTgt spid="39"/>
                                        </p:tgtEl>
                                        <p:attrNameLst>
                                          <p:attrName>style.rotation</p:attrName>
                                        </p:attrNameLst>
                                      </p:cBhvr>
                                      <p:tavLst>
                                        <p:tav tm="0">
                                          <p:val>
                                            <p:fltVal val="90"/>
                                          </p:val>
                                        </p:tav>
                                        <p:tav tm="100000">
                                          <p:val>
                                            <p:fltVal val="0"/>
                                          </p:val>
                                        </p:tav>
                                      </p:tavLst>
                                    </p:anim>
                                    <p:animEffect transition="in" filter="fade">
                                      <p:cBhvr>
                                        <p:cTn id="16" dur="500"/>
                                        <p:tgtEl>
                                          <p:spTgt spid="3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 calcmode="lin" valueType="num">
                                      <p:cBhvr>
                                        <p:cTn id="21" dur="500" fill="hold"/>
                                        <p:tgtEl>
                                          <p:spTgt spid="22"/>
                                        </p:tgtEl>
                                        <p:attrNameLst>
                                          <p:attrName>style.rotation</p:attrName>
                                        </p:attrNameLst>
                                      </p:cBhvr>
                                      <p:tavLst>
                                        <p:tav tm="0">
                                          <p:val>
                                            <p:fltVal val="90"/>
                                          </p:val>
                                        </p:tav>
                                        <p:tav tm="100000">
                                          <p:val>
                                            <p:fltVal val="0"/>
                                          </p:val>
                                        </p:tav>
                                      </p:tavLst>
                                    </p:anim>
                                    <p:animEffect transition="in" filter="fade">
                                      <p:cBhvr>
                                        <p:cTn id="22" dur="500"/>
                                        <p:tgtEl>
                                          <p:spTgt spid="2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anim calcmode="lin" valueType="num">
                                      <p:cBhvr>
                                        <p:cTn id="27" dur="500" fill="hold"/>
                                        <p:tgtEl>
                                          <p:spTgt spid="23"/>
                                        </p:tgtEl>
                                        <p:attrNameLst>
                                          <p:attrName>style.rotation</p:attrName>
                                        </p:attrNameLst>
                                      </p:cBhvr>
                                      <p:tavLst>
                                        <p:tav tm="0">
                                          <p:val>
                                            <p:fltVal val="90"/>
                                          </p:val>
                                        </p:tav>
                                        <p:tav tm="100000">
                                          <p:val>
                                            <p:fltVal val="0"/>
                                          </p:val>
                                        </p:tav>
                                      </p:tavLst>
                                    </p:anim>
                                    <p:animEffect transition="in" filter="fade">
                                      <p:cBhvr>
                                        <p:cTn id="28" dur="500"/>
                                        <p:tgtEl>
                                          <p:spTgt spid="23"/>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up)">
                                      <p:cBhvr>
                                        <p:cTn id="32" dur="1000"/>
                                        <p:tgtEl>
                                          <p:spTgt spid="28"/>
                                        </p:tgtEl>
                                      </p:cBhvr>
                                    </p:animEffect>
                                  </p:childTnLst>
                                </p:cTn>
                              </p:par>
                            </p:childTnLst>
                          </p:cTn>
                        </p:par>
                        <p:par>
                          <p:cTn id="33" fill="hold">
                            <p:stCondLst>
                              <p:cond delay="1500"/>
                            </p:stCondLst>
                            <p:childTnLst>
                              <p:par>
                                <p:cTn id="34" presetID="1" presetClass="entr" presetSubtype="0" fill="hold" grpId="1" nodeType="after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childTnLst>
                          </p:cTn>
                        </p:par>
                        <p:par>
                          <p:cTn id="36" fill="hold">
                            <p:stCondLst>
                              <p:cond delay="1500"/>
                            </p:stCondLst>
                            <p:childTnLst>
                              <p:par>
                                <p:cTn id="37" presetID="56" presetClass="path" presetSubtype="0" accel="50000" decel="50000" fill="hold" grpId="0" nodeType="afterEffect">
                                  <p:stCondLst>
                                    <p:cond delay="0"/>
                                  </p:stCondLst>
                                  <p:childTnLst>
                                    <p:animMotion origin="layout" path="M -0.1033 0.3321 L 4.44444E-6 4.75486E-6 " pathEditMode="relative" rAng="0" ptsTypes="AA">
                                      <p:cBhvr>
                                        <p:cTn id="38" dur="500" fill="hold"/>
                                        <p:tgtEl>
                                          <p:spTgt spid="29"/>
                                        </p:tgtEl>
                                        <p:attrNameLst>
                                          <p:attrName>ppt_x</p:attrName>
                                          <p:attrName>ppt_y</p:attrName>
                                        </p:attrNameLst>
                                      </p:cBhvr>
                                      <p:rCtr x="5156" y="-16605"/>
                                    </p:animMotion>
                                  </p:childTnLst>
                                </p:cTn>
                              </p:par>
                              <p:par>
                                <p:cTn id="39" presetID="1" presetClass="entr" presetSubtype="0" fill="hold" grpId="1" nodeType="withEffect">
                                  <p:stCondLst>
                                    <p:cond delay="200"/>
                                  </p:stCondLst>
                                  <p:childTnLst>
                                    <p:set>
                                      <p:cBhvr>
                                        <p:cTn id="40" dur="1" fill="hold">
                                          <p:stCondLst>
                                            <p:cond delay="0"/>
                                          </p:stCondLst>
                                        </p:cTn>
                                        <p:tgtEl>
                                          <p:spTgt spid="67"/>
                                        </p:tgtEl>
                                        <p:attrNameLst>
                                          <p:attrName>style.visibility</p:attrName>
                                        </p:attrNameLst>
                                      </p:cBhvr>
                                      <p:to>
                                        <p:strVal val="visible"/>
                                      </p:to>
                                    </p:set>
                                  </p:childTnLst>
                                </p:cTn>
                              </p:par>
                              <p:par>
                                <p:cTn id="41" presetID="56" presetClass="path" presetSubtype="0" accel="50000" decel="50000" fill="hold" grpId="0" nodeType="withEffect">
                                  <p:stCondLst>
                                    <p:cond delay="200"/>
                                  </p:stCondLst>
                                  <p:childTnLst>
                                    <p:animMotion origin="layout" path="M -0.14427 0.2174 L 2.22222E-6 -3.84829E-6 " pathEditMode="relative" rAng="0" ptsTypes="AA">
                                      <p:cBhvr>
                                        <p:cTn id="42" dur="500" fill="hold"/>
                                        <p:tgtEl>
                                          <p:spTgt spid="67"/>
                                        </p:tgtEl>
                                        <p:attrNameLst>
                                          <p:attrName>ppt_x</p:attrName>
                                          <p:attrName>ppt_y</p:attrName>
                                        </p:attrNameLst>
                                      </p:cBhvr>
                                      <p:rCtr x="7205" y="-10870"/>
                                    </p:animMotion>
                                  </p:childTnLst>
                                </p:cTn>
                              </p:par>
                              <p:par>
                                <p:cTn id="43" presetID="1" presetClass="entr" presetSubtype="0" fill="hold" grpId="1" nodeType="withEffect">
                                  <p:stCondLst>
                                    <p:cond delay="400"/>
                                  </p:stCondLst>
                                  <p:childTnLst>
                                    <p:set>
                                      <p:cBhvr>
                                        <p:cTn id="44" dur="1" fill="hold">
                                          <p:stCondLst>
                                            <p:cond delay="0"/>
                                          </p:stCondLst>
                                        </p:cTn>
                                        <p:tgtEl>
                                          <p:spTgt spid="68"/>
                                        </p:tgtEl>
                                        <p:attrNameLst>
                                          <p:attrName>style.visibility</p:attrName>
                                        </p:attrNameLst>
                                      </p:cBhvr>
                                      <p:to>
                                        <p:strVal val="visible"/>
                                      </p:to>
                                    </p:set>
                                  </p:childTnLst>
                                </p:cTn>
                              </p:par>
                              <p:par>
                                <p:cTn id="45" presetID="56" presetClass="path" presetSubtype="0" accel="50000" decel="50000" fill="hold" grpId="0" nodeType="withEffect">
                                  <p:stCondLst>
                                    <p:cond delay="400"/>
                                  </p:stCondLst>
                                  <p:childTnLst>
                                    <p:animMotion origin="layout" path="M -0.16632 0.09506 L 3.61111E-6 -4.27382E-6 " pathEditMode="relative" rAng="0" ptsTypes="AA">
                                      <p:cBhvr>
                                        <p:cTn id="46" dur="500" fill="hold"/>
                                        <p:tgtEl>
                                          <p:spTgt spid="68"/>
                                        </p:tgtEl>
                                        <p:attrNameLst>
                                          <p:attrName>ppt_x</p:attrName>
                                          <p:attrName>ppt_y</p:attrName>
                                        </p:attrNameLst>
                                      </p:cBhvr>
                                      <p:rCtr x="8316" y="-4764"/>
                                    </p:animMotion>
                                  </p:childTnLst>
                                </p:cTn>
                              </p:par>
                              <p:par>
                                <p:cTn id="47" presetID="1" presetClass="entr" presetSubtype="0" fill="hold" grpId="1" nodeType="withEffect">
                                  <p:stCondLst>
                                    <p:cond delay="600"/>
                                  </p:stCondLst>
                                  <p:childTnLst>
                                    <p:set>
                                      <p:cBhvr>
                                        <p:cTn id="48" dur="1" fill="hold">
                                          <p:stCondLst>
                                            <p:cond delay="0"/>
                                          </p:stCondLst>
                                        </p:cTn>
                                        <p:tgtEl>
                                          <p:spTgt spid="69"/>
                                        </p:tgtEl>
                                        <p:attrNameLst>
                                          <p:attrName>style.visibility</p:attrName>
                                        </p:attrNameLst>
                                      </p:cBhvr>
                                      <p:to>
                                        <p:strVal val="visible"/>
                                      </p:to>
                                    </p:set>
                                  </p:childTnLst>
                                </p:cTn>
                              </p:par>
                              <p:par>
                                <p:cTn id="49" presetID="56" presetClass="path" presetSubtype="0" accel="50000" decel="50000" fill="hold" grpId="0" nodeType="withEffect">
                                  <p:stCondLst>
                                    <p:cond delay="600"/>
                                  </p:stCondLst>
                                  <p:childTnLst>
                                    <p:animMotion origin="layout" path="M -0.16632 -0.02752 L 1.11111E-6 4.0333E-6 " pathEditMode="relative" rAng="0" ptsTypes="AA">
                                      <p:cBhvr>
                                        <p:cTn id="50" dur="500" fill="hold"/>
                                        <p:tgtEl>
                                          <p:spTgt spid="69"/>
                                        </p:tgtEl>
                                        <p:attrNameLst>
                                          <p:attrName>ppt_x</p:attrName>
                                          <p:attrName>ppt_y</p:attrName>
                                        </p:attrNameLst>
                                      </p:cBhvr>
                                      <p:rCtr x="8316" y="1364"/>
                                    </p:animMotion>
                                  </p:childTnLst>
                                </p:cTn>
                              </p:par>
                              <p:par>
                                <p:cTn id="51" presetID="1" presetClass="entr" presetSubtype="0" fill="hold" grpId="1" nodeType="withEffect">
                                  <p:stCondLst>
                                    <p:cond delay="800"/>
                                  </p:stCondLst>
                                  <p:childTnLst>
                                    <p:set>
                                      <p:cBhvr>
                                        <p:cTn id="52" dur="1" fill="hold">
                                          <p:stCondLst>
                                            <p:cond delay="0"/>
                                          </p:stCondLst>
                                        </p:cTn>
                                        <p:tgtEl>
                                          <p:spTgt spid="70"/>
                                        </p:tgtEl>
                                        <p:attrNameLst>
                                          <p:attrName>style.visibility</p:attrName>
                                        </p:attrNameLst>
                                      </p:cBhvr>
                                      <p:to>
                                        <p:strVal val="visible"/>
                                      </p:to>
                                    </p:set>
                                  </p:childTnLst>
                                </p:cTn>
                              </p:par>
                              <p:par>
                                <p:cTn id="53" presetID="56" presetClass="path" presetSubtype="0" accel="50000" decel="50000" fill="hold" grpId="0" nodeType="withEffect">
                                  <p:stCondLst>
                                    <p:cond delay="800"/>
                                  </p:stCondLst>
                                  <p:childTnLst>
                                    <p:animMotion origin="layout" path="M -0.1467 -0.15171 L 1.66667E-6 3.46901E-6 " pathEditMode="relative" rAng="0" ptsTypes="AA">
                                      <p:cBhvr>
                                        <p:cTn id="54" dur="500" fill="hold"/>
                                        <p:tgtEl>
                                          <p:spTgt spid="70"/>
                                        </p:tgtEl>
                                        <p:attrNameLst>
                                          <p:attrName>ppt_x</p:attrName>
                                          <p:attrName>ppt_y</p:attrName>
                                        </p:attrNameLst>
                                      </p:cBhvr>
                                      <p:rCtr x="7326" y="7586"/>
                                    </p:animMotion>
                                  </p:childTnLst>
                                </p:cTn>
                              </p:par>
                              <p:par>
                                <p:cTn id="55" presetID="1" presetClass="entr" presetSubtype="0" fill="hold" grpId="1" nodeType="withEffect">
                                  <p:stCondLst>
                                    <p:cond delay="1000"/>
                                  </p:stCondLst>
                                  <p:childTnLst>
                                    <p:set>
                                      <p:cBhvr>
                                        <p:cTn id="56" dur="1" fill="hold">
                                          <p:stCondLst>
                                            <p:cond delay="0"/>
                                          </p:stCondLst>
                                        </p:cTn>
                                        <p:tgtEl>
                                          <p:spTgt spid="71"/>
                                        </p:tgtEl>
                                        <p:attrNameLst>
                                          <p:attrName>style.visibility</p:attrName>
                                        </p:attrNameLst>
                                      </p:cBhvr>
                                      <p:to>
                                        <p:strVal val="visible"/>
                                      </p:to>
                                    </p:set>
                                  </p:childTnLst>
                                </p:cTn>
                              </p:par>
                              <p:par>
                                <p:cTn id="57" presetID="56" presetClass="path" presetSubtype="0" accel="50000" decel="50000" fill="hold" grpId="0" nodeType="withEffect">
                                  <p:stCondLst>
                                    <p:cond delay="1000"/>
                                  </p:stCondLst>
                                  <p:childTnLst>
                                    <p:animMotion origin="layout" path="M -0.11024 -0.27127 L -2.5E-6 -1.74838E-6 " pathEditMode="relative" rAng="0" ptsTypes="AA">
                                      <p:cBhvr>
                                        <p:cTn id="58" dur="500" fill="hold"/>
                                        <p:tgtEl>
                                          <p:spTgt spid="71"/>
                                        </p:tgtEl>
                                        <p:attrNameLst>
                                          <p:attrName>ppt_x</p:attrName>
                                          <p:attrName>ppt_y</p:attrName>
                                        </p:attrNameLst>
                                      </p:cBhvr>
                                      <p:rCtr x="5503" y="13552"/>
                                    </p:animMotion>
                                  </p:childTnLst>
                                </p:cTn>
                              </p:par>
                            </p:childTnLst>
                          </p:cTn>
                        </p:par>
                        <p:par>
                          <p:cTn id="59" fill="hold">
                            <p:stCondLst>
                              <p:cond delay="3000"/>
                            </p:stCondLst>
                            <p:childTnLst>
                              <p:par>
                                <p:cTn id="60" presetID="31" presetClass="entr" presetSubtype="0" fill="hold" grpId="0" nodeType="after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300" fill="hold"/>
                                        <p:tgtEl>
                                          <p:spTgt spid="4"/>
                                        </p:tgtEl>
                                        <p:attrNameLst>
                                          <p:attrName>ppt_w</p:attrName>
                                        </p:attrNameLst>
                                      </p:cBhvr>
                                      <p:tavLst>
                                        <p:tav tm="0">
                                          <p:val>
                                            <p:fltVal val="0"/>
                                          </p:val>
                                        </p:tav>
                                        <p:tav tm="100000">
                                          <p:val>
                                            <p:strVal val="#ppt_w"/>
                                          </p:val>
                                        </p:tav>
                                      </p:tavLst>
                                    </p:anim>
                                    <p:anim calcmode="lin" valueType="num">
                                      <p:cBhvr>
                                        <p:cTn id="63" dur="300" fill="hold"/>
                                        <p:tgtEl>
                                          <p:spTgt spid="4"/>
                                        </p:tgtEl>
                                        <p:attrNameLst>
                                          <p:attrName>ppt_h</p:attrName>
                                        </p:attrNameLst>
                                      </p:cBhvr>
                                      <p:tavLst>
                                        <p:tav tm="0">
                                          <p:val>
                                            <p:fltVal val="0"/>
                                          </p:val>
                                        </p:tav>
                                        <p:tav tm="100000">
                                          <p:val>
                                            <p:strVal val="#ppt_h"/>
                                          </p:val>
                                        </p:tav>
                                      </p:tavLst>
                                    </p:anim>
                                    <p:anim calcmode="lin" valueType="num">
                                      <p:cBhvr>
                                        <p:cTn id="64" dur="300" fill="hold"/>
                                        <p:tgtEl>
                                          <p:spTgt spid="4"/>
                                        </p:tgtEl>
                                        <p:attrNameLst>
                                          <p:attrName>style.rotation</p:attrName>
                                        </p:attrNameLst>
                                      </p:cBhvr>
                                      <p:tavLst>
                                        <p:tav tm="0">
                                          <p:val>
                                            <p:fltVal val="90"/>
                                          </p:val>
                                        </p:tav>
                                        <p:tav tm="100000">
                                          <p:val>
                                            <p:fltVal val="0"/>
                                          </p:val>
                                        </p:tav>
                                      </p:tavLst>
                                    </p:anim>
                                    <p:animEffect transition="in" filter="fade">
                                      <p:cBhvr>
                                        <p:cTn id="65" dur="300"/>
                                        <p:tgtEl>
                                          <p:spTgt spid="4"/>
                                        </p:tgtEl>
                                      </p:cBhvr>
                                    </p:animEffect>
                                  </p:childTnLst>
                                </p:cTn>
                              </p:par>
                            </p:childTnLst>
                          </p:cTn>
                        </p:par>
                        <p:par>
                          <p:cTn id="66" fill="hold">
                            <p:stCondLst>
                              <p:cond delay="3300"/>
                            </p:stCondLst>
                            <p:childTnLst>
                              <p:par>
                                <p:cTn id="67" presetID="22" presetClass="entr" presetSubtype="8"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left)">
                                      <p:cBhvr>
                                        <p:cTn id="69" dur="500"/>
                                        <p:tgtEl>
                                          <p:spTgt spid="3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ipe(left)">
                                      <p:cBhvr>
                                        <p:cTn id="72" dur="500"/>
                                        <p:tgtEl>
                                          <p:spTgt spid="2"/>
                                        </p:tgtEl>
                                      </p:cBhvr>
                                    </p:animEffect>
                                  </p:childTnLst>
                                </p:cTn>
                              </p:par>
                            </p:childTnLst>
                          </p:cTn>
                        </p:par>
                        <p:par>
                          <p:cTn id="73" fill="hold">
                            <p:stCondLst>
                              <p:cond delay="3800"/>
                            </p:stCondLst>
                            <p:childTnLst>
                              <p:par>
                                <p:cTn id="74" presetID="31" presetClass="entr" presetSubtype="0"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anim calcmode="lin" valueType="num">
                                      <p:cBhvr>
                                        <p:cTn id="76" dur="300" fill="hold"/>
                                        <p:tgtEl>
                                          <p:spTgt spid="33"/>
                                        </p:tgtEl>
                                        <p:attrNameLst>
                                          <p:attrName>ppt_w</p:attrName>
                                        </p:attrNameLst>
                                      </p:cBhvr>
                                      <p:tavLst>
                                        <p:tav tm="0">
                                          <p:val>
                                            <p:fltVal val="0"/>
                                          </p:val>
                                        </p:tav>
                                        <p:tav tm="100000">
                                          <p:val>
                                            <p:strVal val="#ppt_w"/>
                                          </p:val>
                                        </p:tav>
                                      </p:tavLst>
                                    </p:anim>
                                    <p:anim calcmode="lin" valueType="num">
                                      <p:cBhvr>
                                        <p:cTn id="77" dur="300" fill="hold"/>
                                        <p:tgtEl>
                                          <p:spTgt spid="33"/>
                                        </p:tgtEl>
                                        <p:attrNameLst>
                                          <p:attrName>ppt_h</p:attrName>
                                        </p:attrNameLst>
                                      </p:cBhvr>
                                      <p:tavLst>
                                        <p:tav tm="0">
                                          <p:val>
                                            <p:fltVal val="0"/>
                                          </p:val>
                                        </p:tav>
                                        <p:tav tm="100000">
                                          <p:val>
                                            <p:strVal val="#ppt_h"/>
                                          </p:val>
                                        </p:tav>
                                      </p:tavLst>
                                    </p:anim>
                                    <p:anim calcmode="lin" valueType="num">
                                      <p:cBhvr>
                                        <p:cTn id="78" dur="300" fill="hold"/>
                                        <p:tgtEl>
                                          <p:spTgt spid="33"/>
                                        </p:tgtEl>
                                        <p:attrNameLst>
                                          <p:attrName>style.rotation</p:attrName>
                                        </p:attrNameLst>
                                      </p:cBhvr>
                                      <p:tavLst>
                                        <p:tav tm="0">
                                          <p:val>
                                            <p:fltVal val="90"/>
                                          </p:val>
                                        </p:tav>
                                        <p:tav tm="100000">
                                          <p:val>
                                            <p:fltVal val="0"/>
                                          </p:val>
                                        </p:tav>
                                      </p:tavLst>
                                    </p:anim>
                                    <p:animEffect transition="in" filter="fade">
                                      <p:cBhvr>
                                        <p:cTn id="79" dur="300"/>
                                        <p:tgtEl>
                                          <p:spTgt spid="33"/>
                                        </p:tgtEl>
                                      </p:cBhvr>
                                    </p:animEffect>
                                  </p:childTnLst>
                                </p:cTn>
                              </p:par>
                            </p:childTnLst>
                          </p:cTn>
                        </p:par>
                        <p:par>
                          <p:cTn id="80" fill="hold">
                            <p:stCondLst>
                              <p:cond delay="4100"/>
                            </p:stCondLst>
                            <p:childTnLst>
                              <p:par>
                                <p:cTn id="81" presetID="22" presetClass="entr" presetSubtype="8"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left)">
                                      <p:cBhvr>
                                        <p:cTn id="83" dur="500"/>
                                        <p:tgtEl>
                                          <p:spTgt spid="25"/>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Effect transition="in" filter="wipe(left)">
                                      <p:cBhvr>
                                        <p:cTn id="86" dur="500"/>
                                        <p:tgtEl>
                                          <p:spTgt spid="73"/>
                                        </p:tgtEl>
                                      </p:cBhvr>
                                    </p:animEffect>
                                  </p:childTnLst>
                                </p:cTn>
                              </p:par>
                            </p:childTnLst>
                          </p:cTn>
                        </p:par>
                        <p:par>
                          <p:cTn id="87" fill="hold">
                            <p:stCondLst>
                              <p:cond delay="4600"/>
                            </p:stCondLst>
                            <p:childTnLst>
                              <p:par>
                                <p:cTn id="88" presetID="31"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p:cTn id="90" dur="300" fill="hold"/>
                                        <p:tgtEl>
                                          <p:spTgt spid="34"/>
                                        </p:tgtEl>
                                        <p:attrNameLst>
                                          <p:attrName>ppt_w</p:attrName>
                                        </p:attrNameLst>
                                      </p:cBhvr>
                                      <p:tavLst>
                                        <p:tav tm="0">
                                          <p:val>
                                            <p:fltVal val="0"/>
                                          </p:val>
                                        </p:tav>
                                        <p:tav tm="100000">
                                          <p:val>
                                            <p:strVal val="#ppt_w"/>
                                          </p:val>
                                        </p:tav>
                                      </p:tavLst>
                                    </p:anim>
                                    <p:anim calcmode="lin" valueType="num">
                                      <p:cBhvr>
                                        <p:cTn id="91" dur="300" fill="hold"/>
                                        <p:tgtEl>
                                          <p:spTgt spid="34"/>
                                        </p:tgtEl>
                                        <p:attrNameLst>
                                          <p:attrName>ppt_h</p:attrName>
                                        </p:attrNameLst>
                                      </p:cBhvr>
                                      <p:tavLst>
                                        <p:tav tm="0">
                                          <p:val>
                                            <p:fltVal val="0"/>
                                          </p:val>
                                        </p:tav>
                                        <p:tav tm="100000">
                                          <p:val>
                                            <p:strVal val="#ppt_h"/>
                                          </p:val>
                                        </p:tav>
                                      </p:tavLst>
                                    </p:anim>
                                    <p:anim calcmode="lin" valueType="num">
                                      <p:cBhvr>
                                        <p:cTn id="92" dur="300" fill="hold"/>
                                        <p:tgtEl>
                                          <p:spTgt spid="34"/>
                                        </p:tgtEl>
                                        <p:attrNameLst>
                                          <p:attrName>style.rotation</p:attrName>
                                        </p:attrNameLst>
                                      </p:cBhvr>
                                      <p:tavLst>
                                        <p:tav tm="0">
                                          <p:val>
                                            <p:fltVal val="90"/>
                                          </p:val>
                                        </p:tav>
                                        <p:tav tm="100000">
                                          <p:val>
                                            <p:fltVal val="0"/>
                                          </p:val>
                                        </p:tav>
                                      </p:tavLst>
                                    </p:anim>
                                    <p:animEffect transition="in" filter="fade">
                                      <p:cBhvr>
                                        <p:cTn id="93" dur="300"/>
                                        <p:tgtEl>
                                          <p:spTgt spid="34"/>
                                        </p:tgtEl>
                                      </p:cBhvr>
                                    </p:animEffect>
                                  </p:childTnLst>
                                </p:cTn>
                              </p:par>
                            </p:childTnLst>
                          </p:cTn>
                        </p:par>
                        <p:par>
                          <p:cTn id="94" fill="hold">
                            <p:stCondLst>
                              <p:cond delay="4900"/>
                            </p:stCondLst>
                            <p:childTnLst>
                              <p:par>
                                <p:cTn id="95" presetID="22" presetClass="entr" presetSubtype="8" fill="hold" grpId="0" nodeType="after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wipe(left)">
                                      <p:cBhvr>
                                        <p:cTn id="97" dur="500"/>
                                        <p:tgtEl>
                                          <p:spTgt spid="26"/>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wipe(left)">
                                      <p:cBhvr>
                                        <p:cTn id="100" dur="500"/>
                                        <p:tgtEl>
                                          <p:spTgt spid="74"/>
                                        </p:tgtEl>
                                      </p:cBhvr>
                                    </p:animEffect>
                                  </p:childTnLst>
                                </p:cTn>
                              </p:par>
                            </p:childTnLst>
                          </p:cTn>
                        </p:par>
                        <p:par>
                          <p:cTn id="101" fill="hold">
                            <p:stCondLst>
                              <p:cond delay="5400"/>
                            </p:stCondLst>
                            <p:childTnLst>
                              <p:par>
                                <p:cTn id="102" presetID="31" presetClass="entr" presetSubtype="0" fill="hold" grpId="0" nodeType="afterEffect">
                                  <p:stCondLst>
                                    <p:cond delay="0"/>
                                  </p:stCondLst>
                                  <p:childTnLst>
                                    <p:set>
                                      <p:cBhvr>
                                        <p:cTn id="103" dur="1" fill="hold">
                                          <p:stCondLst>
                                            <p:cond delay="0"/>
                                          </p:stCondLst>
                                        </p:cTn>
                                        <p:tgtEl>
                                          <p:spTgt spid="35"/>
                                        </p:tgtEl>
                                        <p:attrNameLst>
                                          <p:attrName>style.visibility</p:attrName>
                                        </p:attrNameLst>
                                      </p:cBhvr>
                                      <p:to>
                                        <p:strVal val="visible"/>
                                      </p:to>
                                    </p:set>
                                    <p:anim calcmode="lin" valueType="num">
                                      <p:cBhvr>
                                        <p:cTn id="104" dur="300" fill="hold"/>
                                        <p:tgtEl>
                                          <p:spTgt spid="35"/>
                                        </p:tgtEl>
                                        <p:attrNameLst>
                                          <p:attrName>ppt_w</p:attrName>
                                        </p:attrNameLst>
                                      </p:cBhvr>
                                      <p:tavLst>
                                        <p:tav tm="0">
                                          <p:val>
                                            <p:fltVal val="0"/>
                                          </p:val>
                                        </p:tav>
                                        <p:tav tm="100000">
                                          <p:val>
                                            <p:strVal val="#ppt_w"/>
                                          </p:val>
                                        </p:tav>
                                      </p:tavLst>
                                    </p:anim>
                                    <p:anim calcmode="lin" valueType="num">
                                      <p:cBhvr>
                                        <p:cTn id="105" dur="300" fill="hold"/>
                                        <p:tgtEl>
                                          <p:spTgt spid="35"/>
                                        </p:tgtEl>
                                        <p:attrNameLst>
                                          <p:attrName>ppt_h</p:attrName>
                                        </p:attrNameLst>
                                      </p:cBhvr>
                                      <p:tavLst>
                                        <p:tav tm="0">
                                          <p:val>
                                            <p:fltVal val="0"/>
                                          </p:val>
                                        </p:tav>
                                        <p:tav tm="100000">
                                          <p:val>
                                            <p:strVal val="#ppt_h"/>
                                          </p:val>
                                        </p:tav>
                                      </p:tavLst>
                                    </p:anim>
                                    <p:anim calcmode="lin" valueType="num">
                                      <p:cBhvr>
                                        <p:cTn id="106" dur="300" fill="hold"/>
                                        <p:tgtEl>
                                          <p:spTgt spid="35"/>
                                        </p:tgtEl>
                                        <p:attrNameLst>
                                          <p:attrName>style.rotation</p:attrName>
                                        </p:attrNameLst>
                                      </p:cBhvr>
                                      <p:tavLst>
                                        <p:tav tm="0">
                                          <p:val>
                                            <p:fltVal val="90"/>
                                          </p:val>
                                        </p:tav>
                                        <p:tav tm="100000">
                                          <p:val>
                                            <p:fltVal val="0"/>
                                          </p:val>
                                        </p:tav>
                                      </p:tavLst>
                                    </p:anim>
                                    <p:animEffect transition="in" filter="fade">
                                      <p:cBhvr>
                                        <p:cTn id="107" dur="300"/>
                                        <p:tgtEl>
                                          <p:spTgt spid="35"/>
                                        </p:tgtEl>
                                      </p:cBhvr>
                                    </p:animEffect>
                                  </p:childTnLst>
                                </p:cTn>
                              </p:par>
                            </p:childTnLst>
                          </p:cTn>
                        </p:par>
                        <p:par>
                          <p:cTn id="108" fill="hold">
                            <p:stCondLst>
                              <p:cond delay="5700"/>
                            </p:stCondLst>
                            <p:childTnLst>
                              <p:par>
                                <p:cTn id="109" presetID="22" presetClass="entr" presetSubtype="8" fill="hold" grpId="0" nodeType="after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wipe(left)">
                                      <p:cBhvr>
                                        <p:cTn id="111" dur="500"/>
                                        <p:tgtEl>
                                          <p:spTgt spid="27"/>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75"/>
                                        </p:tgtEl>
                                        <p:attrNameLst>
                                          <p:attrName>style.visibility</p:attrName>
                                        </p:attrNameLst>
                                      </p:cBhvr>
                                      <p:to>
                                        <p:strVal val="visible"/>
                                      </p:to>
                                    </p:set>
                                    <p:animEffect transition="in" filter="wipe(left)">
                                      <p:cBhvr>
                                        <p:cTn id="114" dur="500"/>
                                        <p:tgtEl>
                                          <p:spTgt spid="75"/>
                                        </p:tgtEl>
                                      </p:cBhvr>
                                    </p:animEffect>
                                  </p:childTnLst>
                                </p:cTn>
                              </p:par>
                            </p:childTnLst>
                          </p:cTn>
                        </p:par>
                        <p:par>
                          <p:cTn id="115" fill="hold">
                            <p:stCondLst>
                              <p:cond delay="6200"/>
                            </p:stCondLst>
                            <p:childTnLst>
                              <p:par>
                                <p:cTn id="116" presetID="31" presetClass="entr" presetSubtype="0" fill="hold" grpId="0" nodeType="afterEffect">
                                  <p:stCondLst>
                                    <p:cond delay="0"/>
                                  </p:stCondLst>
                                  <p:childTnLst>
                                    <p:set>
                                      <p:cBhvr>
                                        <p:cTn id="117" dur="1" fill="hold">
                                          <p:stCondLst>
                                            <p:cond delay="0"/>
                                          </p:stCondLst>
                                        </p:cTn>
                                        <p:tgtEl>
                                          <p:spTgt spid="36"/>
                                        </p:tgtEl>
                                        <p:attrNameLst>
                                          <p:attrName>style.visibility</p:attrName>
                                        </p:attrNameLst>
                                      </p:cBhvr>
                                      <p:to>
                                        <p:strVal val="visible"/>
                                      </p:to>
                                    </p:set>
                                    <p:anim calcmode="lin" valueType="num">
                                      <p:cBhvr>
                                        <p:cTn id="118" dur="300" fill="hold"/>
                                        <p:tgtEl>
                                          <p:spTgt spid="36"/>
                                        </p:tgtEl>
                                        <p:attrNameLst>
                                          <p:attrName>ppt_w</p:attrName>
                                        </p:attrNameLst>
                                      </p:cBhvr>
                                      <p:tavLst>
                                        <p:tav tm="0">
                                          <p:val>
                                            <p:fltVal val="0"/>
                                          </p:val>
                                        </p:tav>
                                        <p:tav tm="100000">
                                          <p:val>
                                            <p:strVal val="#ppt_w"/>
                                          </p:val>
                                        </p:tav>
                                      </p:tavLst>
                                    </p:anim>
                                    <p:anim calcmode="lin" valueType="num">
                                      <p:cBhvr>
                                        <p:cTn id="119" dur="300" fill="hold"/>
                                        <p:tgtEl>
                                          <p:spTgt spid="36"/>
                                        </p:tgtEl>
                                        <p:attrNameLst>
                                          <p:attrName>ppt_h</p:attrName>
                                        </p:attrNameLst>
                                      </p:cBhvr>
                                      <p:tavLst>
                                        <p:tav tm="0">
                                          <p:val>
                                            <p:fltVal val="0"/>
                                          </p:val>
                                        </p:tav>
                                        <p:tav tm="100000">
                                          <p:val>
                                            <p:strVal val="#ppt_h"/>
                                          </p:val>
                                        </p:tav>
                                      </p:tavLst>
                                    </p:anim>
                                    <p:anim calcmode="lin" valueType="num">
                                      <p:cBhvr>
                                        <p:cTn id="120" dur="300" fill="hold"/>
                                        <p:tgtEl>
                                          <p:spTgt spid="36"/>
                                        </p:tgtEl>
                                        <p:attrNameLst>
                                          <p:attrName>style.rotation</p:attrName>
                                        </p:attrNameLst>
                                      </p:cBhvr>
                                      <p:tavLst>
                                        <p:tav tm="0">
                                          <p:val>
                                            <p:fltVal val="90"/>
                                          </p:val>
                                        </p:tav>
                                        <p:tav tm="100000">
                                          <p:val>
                                            <p:fltVal val="0"/>
                                          </p:val>
                                        </p:tav>
                                      </p:tavLst>
                                    </p:anim>
                                    <p:animEffect transition="in" filter="fade">
                                      <p:cBhvr>
                                        <p:cTn id="121" dur="300"/>
                                        <p:tgtEl>
                                          <p:spTgt spid="36"/>
                                        </p:tgtEl>
                                      </p:cBhvr>
                                    </p:animEffect>
                                  </p:childTnLst>
                                </p:cTn>
                              </p:par>
                            </p:childTnLst>
                          </p:cTn>
                        </p:par>
                        <p:par>
                          <p:cTn id="122" fill="hold">
                            <p:stCondLst>
                              <p:cond delay="6500"/>
                            </p:stCondLst>
                            <p:childTnLst>
                              <p:par>
                                <p:cTn id="123" presetID="22" presetClass="entr" presetSubtype="8" fill="hold" grpId="0" nodeType="after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left)">
                                      <p:cBhvr>
                                        <p:cTn id="125" dur="500"/>
                                        <p:tgtEl>
                                          <p:spTgt spid="31"/>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76"/>
                                        </p:tgtEl>
                                        <p:attrNameLst>
                                          <p:attrName>style.visibility</p:attrName>
                                        </p:attrNameLst>
                                      </p:cBhvr>
                                      <p:to>
                                        <p:strVal val="visible"/>
                                      </p:to>
                                    </p:set>
                                    <p:animEffect transition="in" filter="wipe(left)">
                                      <p:cBhvr>
                                        <p:cTn id="128" dur="500"/>
                                        <p:tgtEl>
                                          <p:spTgt spid="76"/>
                                        </p:tgtEl>
                                      </p:cBhvr>
                                    </p:animEffect>
                                  </p:childTnLst>
                                </p:cTn>
                              </p:par>
                            </p:childTnLst>
                          </p:cTn>
                        </p:par>
                        <p:par>
                          <p:cTn id="129" fill="hold">
                            <p:stCondLst>
                              <p:cond delay="7000"/>
                            </p:stCondLst>
                            <p:childTnLst>
                              <p:par>
                                <p:cTn id="130" presetID="31" presetClass="entr" presetSubtype="0" fill="hold" grpId="0" nodeType="afterEffect">
                                  <p:stCondLst>
                                    <p:cond delay="0"/>
                                  </p:stCondLst>
                                  <p:childTnLst>
                                    <p:set>
                                      <p:cBhvr>
                                        <p:cTn id="131" dur="1" fill="hold">
                                          <p:stCondLst>
                                            <p:cond delay="0"/>
                                          </p:stCondLst>
                                        </p:cTn>
                                        <p:tgtEl>
                                          <p:spTgt spid="37"/>
                                        </p:tgtEl>
                                        <p:attrNameLst>
                                          <p:attrName>style.visibility</p:attrName>
                                        </p:attrNameLst>
                                      </p:cBhvr>
                                      <p:to>
                                        <p:strVal val="visible"/>
                                      </p:to>
                                    </p:set>
                                    <p:anim calcmode="lin" valueType="num">
                                      <p:cBhvr>
                                        <p:cTn id="132" dur="300" fill="hold"/>
                                        <p:tgtEl>
                                          <p:spTgt spid="37"/>
                                        </p:tgtEl>
                                        <p:attrNameLst>
                                          <p:attrName>ppt_w</p:attrName>
                                        </p:attrNameLst>
                                      </p:cBhvr>
                                      <p:tavLst>
                                        <p:tav tm="0">
                                          <p:val>
                                            <p:fltVal val="0"/>
                                          </p:val>
                                        </p:tav>
                                        <p:tav tm="100000">
                                          <p:val>
                                            <p:strVal val="#ppt_w"/>
                                          </p:val>
                                        </p:tav>
                                      </p:tavLst>
                                    </p:anim>
                                    <p:anim calcmode="lin" valueType="num">
                                      <p:cBhvr>
                                        <p:cTn id="133" dur="300" fill="hold"/>
                                        <p:tgtEl>
                                          <p:spTgt spid="37"/>
                                        </p:tgtEl>
                                        <p:attrNameLst>
                                          <p:attrName>ppt_h</p:attrName>
                                        </p:attrNameLst>
                                      </p:cBhvr>
                                      <p:tavLst>
                                        <p:tav tm="0">
                                          <p:val>
                                            <p:fltVal val="0"/>
                                          </p:val>
                                        </p:tav>
                                        <p:tav tm="100000">
                                          <p:val>
                                            <p:strVal val="#ppt_h"/>
                                          </p:val>
                                        </p:tav>
                                      </p:tavLst>
                                    </p:anim>
                                    <p:anim calcmode="lin" valueType="num">
                                      <p:cBhvr>
                                        <p:cTn id="134" dur="300" fill="hold"/>
                                        <p:tgtEl>
                                          <p:spTgt spid="37"/>
                                        </p:tgtEl>
                                        <p:attrNameLst>
                                          <p:attrName>style.rotation</p:attrName>
                                        </p:attrNameLst>
                                      </p:cBhvr>
                                      <p:tavLst>
                                        <p:tav tm="0">
                                          <p:val>
                                            <p:fltVal val="90"/>
                                          </p:val>
                                        </p:tav>
                                        <p:tav tm="100000">
                                          <p:val>
                                            <p:fltVal val="0"/>
                                          </p:val>
                                        </p:tav>
                                      </p:tavLst>
                                    </p:anim>
                                    <p:animEffect transition="in" filter="fade">
                                      <p:cBhvr>
                                        <p:cTn id="135" dur="300"/>
                                        <p:tgtEl>
                                          <p:spTgt spid="37"/>
                                        </p:tgtEl>
                                      </p:cBhvr>
                                    </p:animEffect>
                                  </p:childTnLst>
                                </p:cTn>
                              </p:par>
                            </p:childTnLst>
                          </p:cTn>
                        </p:par>
                        <p:par>
                          <p:cTn id="136" fill="hold">
                            <p:stCondLst>
                              <p:cond delay="7300"/>
                            </p:stCondLst>
                            <p:childTnLst>
                              <p:par>
                                <p:cTn id="137" presetID="22" presetClass="entr" presetSubtype="8" fill="hold" grpId="0" nodeType="afterEffect">
                                  <p:stCondLst>
                                    <p:cond delay="0"/>
                                  </p:stCondLst>
                                  <p:childTnLst>
                                    <p:set>
                                      <p:cBhvr>
                                        <p:cTn id="138" dur="1" fill="hold">
                                          <p:stCondLst>
                                            <p:cond delay="0"/>
                                          </p:stCondLst>
                                        </p:cTn>
                                        <p:tgtEl>
                                          <p:spTgt spid="32"/>
                                        </p:tgtEl>
                                        <p:attrNameLst>
                                          <p:attrName>style.visibility</p:attrName>
                                        </p:attrNameLst>
                                      </p:cBhvr>
                                      <p:to>
                                        <p:strVal val="visible"/>
                                      </p:to>
                                    </p:set>
                                    <p:animEffect transition="in" filter="wipe(left)">
                                      <p:cBhvr>
                                        <p:cTn id="139" dur="500"/>
                                        <p:tgtEl>
                                          <p:spTgt spid="32"/>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77"/>
                                        </p:tgtEl>
                                        <p:attrNameLst>
                                          <p:attrName>style.visibility</p:attrName>
                                        </p:attrNameLst>
                                      </p:cBhvr>
                                      <p:to>
                                        <p:strVal val="visible"/>
                                      </p:to>
                                    </p:set>
                                    <p:animEffect transition="in" filter="wipe(left)">
                                      <p:cBhvr>
                                        <p:cTn id="14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30" grpId="0" animBg="1"/>
      <p:bldP spid="73" grpId="0" animBg="1"/>
      <p:bldP spid="74" grpId="0" animBg="1"/>
      <p:bldP spid="75" grpId="0" animBg="1"/>
      <p:bldP spid="76" grpId="0" animBg="1"/>
      <p:bldP spid="77" grpId="0" animBg="1"/>
      <p:bldP spid="2" grpId="0"/>
      <p:bldP spid="25" grpId="0"/>
      <p:bldP spid="26" grpId="0"/>
      <p:bldP spid="27" grpId="0"/>
      <p:bldP spid="31" grpId="0"/>
      <p:bldP spid="32" grpId="0"/>
      <p:bldP spid="4" grpId="0"/>
      <p:bldP spid="33" grpId="0"/>
      <p:bldP spid="34" grpId="0"/>
      <p:bldP spid="35" grpId="0"/>
      <p:bldP spid="36" grpId="0"/>
      <p:bldP spid="37" grpId="0"/>
      <p:bldP spid="22" grpId="0" animBg="1"/>
      <p:bldP spid="23" grpId="0" animBg="1"/>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38"/>
          <p:cNvGrpSpPr>
            <a:grpSpLocks/>
          </p:cNvGrpSpPr>
          <p:nvPr/>
        </p:nvGrpSpPr>
        <p:grpSpPr bwMode="auto">
          <a:xfrm>
            <a:off x="1750216" y="1716444"/>
            <a:ext cx="1307306" cy="1981200"/>
            <a:chOff x="91992" y="2371460"/>
            <a:chExt cx="1743512" cy="2641716"/>
          </a:xfrm>
        </p:grpSpPr>
        <p:grpSp>
          <p:nvGrpSpPr>
            <p:cNvPr id="54" name="组合 12"/>
            <p:cNvGrpSpPr>
              <a:grpSpLocks/>
            </p:cNvGrpSpPr>
            <p:nvPr/>
          </p:nvGrpSpPr>
          <p:grpSpPr bwMode="auto">
            <a:xfrm>
              <a:off x="91992" y="2371460"/>
              <a:ext cx="1743512" cy="2641716"/>
              <a:chOff x="91992" y="2371460"/>
              <a:chExt cx="1743512" cy="2641716"/>
            </a:xfrm>
          </p:grpSpPr>
          <p:sp>
            <p:nvSpPr>
              <p:cNvPr id="56" name="矩形 55"/>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itchFamily="34" charset="-122"/>
                  <a:ea typeface="微软雅黑" pitchFamily="34" charset="-122"/>
                </a:endParaRPr>
              </a:p>
            </p:txBody>
          </p:sp>
          <p:sp>
            <p:nvSpPr>
              <p:cNvPr id="57" name="椭圆 56"/>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sp>
            <p:nvSpPr>
              <p:cNvPr id="58" name="TextBox 9"/>
              <p:cNvSpPr txBox="1">
                <a:spLocks noChangeArrowheads="1"/>
              </p:cNvSpPr>
              <p:nvPr/>
            </p:nvSpPr>
            <p:spPr bwMode="auto">
              <a:xfrm>
                <a:off x="91993" y="2478038"/>
                <a:ext cx="1728000" cy="325916"/>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latin typeface="微软雅黑" pitchFamily="34" charset="-122"/>
                    <a:ea typeface="微软雅黑" pitchFamily="34" charset="-122"/>
                  </a:rPr>
                  <a:t>单击此处添加标题</a:t>
                </a:r>
              </a:p>
            </p:txBody>
          </p:sp>
          <p:sp>
            <p:nvSpPr>
              <p:cNvPr id="59" name="TextBox 19"/>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88" kern="0" dirty="0">
                    <a:solidFill>
                      <a:schemeClr val="bg1"/>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60" name="TextBox 11"/>
              <p:cNvSpPr txBox="1">
                <a:spLocks noChangeArrowheads="1"/>
              </p:cNvSpPr>
              <p:nvPr/>
            </p:nvSpPr>
            <p:spPr bwMode="auto">
              <a:xfrm>
                <a:off x="636714" y="3977784"/>
                <a:ext cx="669584" cy="369348"/>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ea typeface="微软雅黑" pitchFamily="34" charset="-122"/>
                  </a:rPr>
                  <a:t>文字</a:t>
                </a:r>
              </a:p>
            </p:txBody>
          </p:sp>
        </p:grpSp>
        <p:sp>
          <p:nvSpPr>
            <p:cNvPr id="55" name="任意多边形 54"/>
            <p:cNvSpPr/>
            <p:nvPr/>
          </p:nvSpPr>
          <p:spPr>
            <a:xfrm>
              <a:off x="817662" y="4557544"/>
              <a:ext cx="308052"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23837 w 514350"/>
                <a:gd name="connsiteY5" fmla="*/ 302418 h 342900"/>
                <a:gd name="connsiteX6" fmla="*/ 66675 w 514350"/>
                <a:gd name="connsiteY6" fmla="*/ 171450 h 342900"/>
                <a:gd name="connsiteX7" fmla="*/ 0 w 514350"/>
                <a:gd name="connsiteY7" fmla="*/ 219075 h 342900"/>
                <a:gd name="connsiteX0" fmla="*/ 0 w 514350"/>
                <a:gd name="connsiteY0" fmla="*/ 228600 h 352425"/>
                <a:gd name="connsiteX1" fmla="*/ 57150 w 514350"/>
                <a:gd name="connsiteY1" fmla="*/ 219075 h 352425"/>
                <a:gd name="connsiteX2" fmla="*/ 228600 w 514350"/>
                <a:gd name="connsiteY2" fmla="*/ 352425 h 352425"/>
                <a:gd name="connsiteX3" fmla="*/ 514350 w 514350"/>
                <a:gd name="connsiteY3" fmla="*/ 19050 h 352425"/>
                <a:gd name="connsiteX4" fmla="*/ 483394 w 514350"/>
                <a:gd name="connsiteY4" fmla="*/ 0 h 352425"/>
                <a:gd name="connsiteX5" fmla="*/ 223837 w 514350"/>
                <a:gd name="connsiteY5" fmla="*/ 311943 h 352425"/>
                <a:gd name="connsiteX6" fmla="*/ 66675 w 514350"/>
                <a:gd name="connsiteY6" fmla="*/ 180975 h 352425"/>
                <a:gd name="connsiteX7" fmla="*/ 0 w 514350"/>
                <a:gd name="connsiteY7" fmla="*/ 228600 h 352425"/>
                <a:gd name="connsiteX0" fmla="*/ 0 w 514350"/>
                <a:gd name="connsiteY0" fmla="*/ 230981 h 354806"/>
                <a:gd name="connsiteX1" fmla="*/ 57150 w 514350"/>
                <a:gd name="connsiteY1" fmla="*/ 221456 h 354806"/>
                <a:gd name="connsiteX2" fmla="*/ 228600 w 514350"/>
                <a:gd name="connsiteY2" fmla="*/ 354806 h 354806"/>
                <a:gd name="connsiteX3" fmla="*/ 514350 w 514350"/>
                <a:gd name="connsiteY3" fmla="*/ 21431 h 354806"/>
                <a:gd name="connsiteX4" fmla="*/ 495300 w 514350"/>
                <a:gd name="connsiteY4" fmla="*/ 0 h 354806"/>
                <a:gd name="connsiteX5" fmla="*/ 223837 w 514350"/>
                <a:gd name="connsiteY5" fmla="*/ 314324 h 354806"/>
                <a:gd name="connsiteX6" fmla="*/ 66675 w 514350"/>
                <a:gd name="connsiteY6" fmla="*/ 183356 h 354806"/>
                <a:gd name="connsiteX7" fmla="*/ 0 w 514350"/>
                <a:gd name="connsiteY7" fmla="*/ 230981 h 354806"/>
                <a:gd name="connsiteX0" fmla="*/ 9525 w 457200"/>
                <a:gd name="connsiteY0" fmla="*/ 183356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9525 w 457200"/>
                <a:gd name="connsiteY6" fmla="*/ 183356 h 354806"/>
                <a:gd name="connsiteX0" fmla="*/ 14288 w 457200"/>
                <a:gd name="connsiteY0" fmla="*/ 190500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14288 w 457200"/>
                <a:gd name="connsiteY6" fmla="*/ 190500 h 354806"/>
                <a:gd name="connsiteX0" fmla="*/ 66675 w 457200"/>
                <a:gd name="connsiteY0" fmla="*/ 233363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66675 w 457200"/>
                <a:gd name="connsiteY6" fmla="*/ 233363 h 354806"/>
                <a:gd name="connsiteX0" fmla="*/ 26193 w 416718"/>
                <a:gd name="connsiteY0" fmla="*/ 233363 h 354806"/>
                <a:gd name="connsiteX1" fmla="*/ 0 w 416718"/>
                <a:gd name="connsiteY1" fmla="*/ 245269 h 354806"/>
                <a:gd name="connsiteX2" fmla="*/ 130968 w 416718"/>
                <a:gd name="connsiteY2" fmla="*/ 354806 h 354806"/>
                <a:gd name="connsiteX3" fmla="*/ 416718 w 416718"/>
                <a:gd name="connsiteY3" fmla="*/ 21431 h 354806"/>
                <a:gd name="connsiteX4" fmla="*/ 397668 w 416718"/>
                <a:gd name="connsiteY4" fmla="*/ 0 h 354806"/>
                <a:gd name="connsiteX5" fmla="*/ 126205 w 416718"/>
                <a:gd name="connsiteY5" fmla="*/ 314324 h 354806"/>
                <a:gd name="connsiteX6" fmla="*/ 26193 w 416718"/>
                <a:gd name="connsiteY6" fmla="*/ 233363 h 354806"/>
                <a:gd name="connsiteX0" fmla="*/ 19050 w 409575"/>
                <a:gd name="connsiteY0" fmla="*/ 233363 h 354806"/>
                <a:gd name="connsiteX1" fmla="*/ 0 w 409575"/>
                <a:gd name="connsiteY1" fmla="*/ 250031 h 354806"/>
                <a:gd name="connsiteX2" fmla="*/ 123825 w 409575"/>
                <a:gd name="connsiteY2" fmla="*/ 354806 h 354806"/>
                <a:gd name="connsiteX3" fmla="*/ 409575 w 409575"/>
                <a:gd name="connsiteY3" fmla="*/ 21431 h 354806"/>
                <a:gd name="connsiteX4" fmla="*/ 390525 w 409575"/>
                <a:gd name="connsiteY4" fmla="*/ 0 h 354806"/>
                <a:gd name="connsiteX5" fmla="*/ 119062 w 409575"/>
                <a:gd name="connsiteY5" fmla="*/ 314324 h 354806"/>
                <a:gd name="connsiteX6" fmla="*/ 19050 w 409575"/>
                <a:gd name="connsiteY6" fmla="*/ 233363 h 354806"/>
                <a:gd name="connsiteX0" fmla="*/ 19050 w 409575"/>
                <a:gd name="connsiteY0" fmla="*/ 211932 h 333375"/>
                <a:gd name="connsiteX1" fmla="*/ 0 w 409575"/>
                <a:gd name="connsiteY1" fmla="*/ 228600 h 333375"/>
                <a:gd name="connsiteX2" fmla="*/ 123825 w 409575"/>
                <a:gd name="connsiteY2" fmla="*/ 333375 h 333375"/>
                <a:gd name="connsiteX3" fmla="*/ 409575 w 409575"/>
                <a:gd name="connsiteY3" fmla="*/ 0 h 333375"/>
                <a:gd name="connsiteX4" fmla="*/ 314325 w 409575"/>
                <a:gd name="connsiteY4" fmla="*/ 64294 h 333375"/>
                <a:gd name="connsiteX5" fmla="*/ 119062 w 409575"/>
                <a:gd name="connsiteY5" fmla="*/ 292893 h 333375"/>
                <a:gd name="connsiteX6" fmla="*/ 19050 w 409575"/>
                <a:gd name="connsiteY6" fmla="*/ 211932 h 333375"/>
                <a:gd name="connsiteX0" fmla="*/ 19050 w 338138"/>
                <a:gd name="connsiteY0" fmla="*/ 147638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9050 w 338138"/>
                <a:gd name="connsiteY6" fmla="*/ 147638 h 269081"/>
                <a:gd name="connsiteX0" fmla="*/ 18317 w 338138"/>
                <a:gd name="connsiteY0" fmla="*/ 144704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8317 w 338138"/>
                <a:gd name="connsiteY6" fmla="*/ 144704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27181 w 338138"/>
                <a:gd name="connsiteY6" fmla="*/ 135840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7092 w 338138"/>
                <a:gd name="connsiteY5" fmla="*/ 206931 h 269081"/>
                <a:gd name="connsiteX6" fmla="*/ 27181 w 338138"/>
                <a:gd name="connsiteY6" fmla="*/ 135840 h 269081"/>
                <a:gd name="connsiteX0" fmla="*/ 27181 w 338138"/>
                <a:gd name="connsiteY0" fmla="*/ 139780 h 273021"/>
                <a:gd name="connsiteX1" fmla="*/ 0 w 338138"/>
                <a:gd name="connsiteY1" fmla="*/ 168246 h 273021"/>
                <a:gd name="connsiteX2" fmla="*/ 123825 w 338138"/>
                <a:gd name="connsiteY2" fmla="*/ 273021 h 273021"/>
                <a:gd name="connsiteX3" fmla="*/ 338138 w 338138"/>
                <a:gd name="connsiteY3" fmla="*/ 22990 h 273021"/>
                <a:gd name="connsiteX4" fmla="*/ 307431 w 338138"/>
                <a:gd name="connsiteY4" fmla="*/ 0 h 273021"/>
                <a:gd name="connsiteX5" fmla="*/ 117092 w 338138"/>
                <a:gd name="connsiteY5" fmla="*/ 210871 h 273021"/>
                <a:gd name="connsiteX6" fmla="*/ 27181 w 338138"/>
                <a:gd name="connsiteY6" fmla="*/ 139780 h 273021"/>
                <a:gd name="connsiteX0" fmla="*/ 27181 w 338138"/>
                <a:gd name="connsiteY0" fmla="*/ 140765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7181 w 338138"/>
                <a:gd name="connsiteY6" fmla="*/ 140765 h 274006"/>
                <a:gd name="connsiteX0" fmla="*/ 29151 w 338138"/>
                <a:gd name="connsiteY0" fmla="*/ 139780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9151 w 338138"/>
                <a:gd name="connsiteY6" fmla="*/ 139780 h 274006"/>
                <a:gd name="connsiteX0" fmla="*/ 32106 w 338138"/>
                <a:gd name="connsiteY0" fmla="*/ 137811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32106 w 338138"/>
                <a:gd name="connsiteY6" fmla="*/ 137811 h 274006"/>
                <a:gd name="connsiteX0" fmla="*/ 32106 w 338138"/>
                <a:gd name="connsiteY0" fmla="*/ 140766 h 276961"/>
                <a:gd name="connsiteX1" fmla="*/ 0 w 338138"/>
                <a:gd name="connsiteY1" fmla="*/ 172186 h 276961"/>
                <a:gd name="connsiteX2" fmla="*/ 123825 w 338138"/>
                <a:gd name="connsiteY2" fmla="*/ 276961 h 276961"/>
                <a:gd name="connsiteX3" fmla="*/ 338138 w 338138"/>
                <a:gd name="connsiteY3" fmla="*/ 26930 h 276961"/>
                <a:gd name="connsiteX4" fmla="*/ 302506 w 338138"/>
                <a:gd name="connsiteY4" fmla="*/ 0 h 276961"/>
                <a:gd name="connsiteX5" fmla="*/ 117092 w 338138"/>
                <a:gd name="connsiteY5" fmla="*/ 214811 h 276961"/>
                <a:gd name="connsiteX6" fmla="*/ 32106 w 338138"/>
                <a:gd name="connsiteY6" fmla="*/ 140766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ysClr val="window" lastClr="FFFFFF"/>
                </a:solidFill>
                <a:latin typeface="微软雅黑" pitchFamily="34" charset="-122"/>
                <a:ea typeface="微软雅黑" pitchFamily="34" charset="-122"/>
              </a:endParaRPr>
            </a:p>
          </p:txBody>
        </p:sp>
      </p:grpSp>
      <p:grpSp>
        <p:nvGrpSpPr>
          <p:cNvPr id="82" name="组合 81"/>
          <p:cNvGrpSpPr/>
          <p:nvPr/>
        </p:nvGrpSpPr>
        <p:grpSpPr>
          <a:xfrm>
            <a:off x="3089669" y="1716444"/>
            <a:ext cx="1296590" cy="1981200"/>
            <a:chOff x="2551511" y="1778794"/>
            <a:chExt cx="1296590" cy="1981200"/>
          </a:xfrm>
          <a:solidFill>
            <a:srgbClr val="E2E9E9"/>
          </a:solidFill>
        </p:grpSpPr>
        <p:grpSp>
          <p:nvGrpSpPr>
            <p:cNvPr id="41" name="组合 7"/>
            <p:cNvGrpSpPr>
              <a:grpSpLocks/>
            </p:cNvGrpSpPr>
            <p:nvPr/>
          </p:nvGrpSpPr>
          <p:grpSpPr bwMode="auto">
            <a:xfrm>
              <a:off x="2551511" y="1778794"/>
              <a:ext cx="1296590" cy="1981200"/>
              <a:chOff x="1907704" y="2371460"/>
              <a:chExt cx="1728000" cy="2641716"/>
            </a:xfrm>
            <a:grpFill/>
          </p:grpSpPr>
          <p:sp>
            <p:nvSpPr>
              <p:cNvPr id="42" name="矩形 41"/>
              <p:cNvSpPr/>
              <p:nvPr/>
            </p:nvSpPr>
            <p:spPr>
              <a:xfrm>
                <a:off x="1907704" y="2371460"/>
                <a:ext cx="1728000" cy="2641716"/>
              </a:xfrm>
              <a:prstGeom prst="rect">
                <a:avLst/>
              </a:prstGeom>
              <a:grpFill/>
              <a:ln w="25400" cap="flat" cmpd="sng" algn="ctr">
                <a:noFill/>
                <a:prstDash val="solid"/>
              </a:ln>
              <a:effectLst/>
            </p:spPr>
            <p:txBody>
              <a:bodyPr anchor="ctr"/>
              <a:lstStyle/>
              <a:p>
                <a:pPr algn="ctr">
                  <a:lnSpc>
                    <a:spcPct val="120000"/>
                  </a:lnSpc>
                  <a:defRPr/>
                </a:pPr>
                <a:endParaRPr lang="zh-CN" altLang="en-US" sz="1050" b="1" kern="0" dirty="0">
                  <a:solidFill>
                    <a:sysClr val="window" lastClr="FFFFFF"/>
                  </a:solidFill>
                  <a:latin typeface="微软雅黑" pitchFamily="34" charset="-122"/>
                  <a:ea typeface="微软雅黑" pitchFamily="34" charset="-122"/>
                </a:endParaRPr>
              </a:p>
            </p:txBody>
          </p:sp>
          <p:sp>
            <p:nvSpPr>
              <p:cNvPr id="43" name="TextBox 1"/>
              <p:cNvSpPr txBox="1">
                <a:spLocks noChangeArrowheads="1"/>
              </p:cNvSpPr>
              <p:nvPr/>
            </p:nvSpPr>
            <p:spPr bwMode="auto">
              <a:xfrm>
                <a:off x="1907704" y="2478038"/>
                <a:ext cx="1728000" cy="325916"/>
              </a:xfrm>
              <a:prstGeom prst="rect">
                <a:avLst/>
              </a:prstGeom>
              <a:grpFill/>
              <a:ln w="9525">
                <a:noFill/>
                <a:miter lim="800000"/>
                <a:headEnd/>
                <a:tailEnd/>
              </a:ln>
            </p:spPr>
            <p:txBody>
              <a:bodyPr>
                <a:spAutoFit/>
              </a:bodyPr>
              <a:lstStyle/>
              <a:p>
                <a:pPr algn="ctr">
                  <a:lnSpc>
                    <a:spcPct val="120000"/>
                  </a:lnSpc>
                  <a:defRPr/>
                </a:pPr>
                <a:r>
                  <a:rPr lang="zh-CN" altLang="en-US" sz="900" b="1" kern="0" dirty="0">
                    <a:solidFill>
                      <a:srgbClr val="314865"/>
                    </a:solidFill>
                    <a:latin typeface="微软雅黑" pitchFamily="34" charset="-122"/>
                    <a:ea typeface="微软雅黑" pitchFamily="34" charset="-122"/>
                  </a:rPr>
                  <a:t>单击此处添加标题</a:t>
                </a:r>
              </a:p>
            </p:txBody>
          </p:sp>
          <p:sp>
            <p:nvSpPr>
              <p:cNvPr id="44" name="TextBox 4"/>
              <p:cNvSpPr txBox="1"/>
              <p:nvPr/>
            </p:nvSpPr>
            <p:spPr>
              <a:xfrm>
                <a:off x="1907704" y="2801692"/>
                <a:ext cx="1728000" cy="1093339"/>
              </a:xfrm>
              <a:prstGeom prst="rect">
                <a:avLst/>
              </a:prstGeom>
              <a:grpFill/>
            </p:spPr>
            <p:txBody>
              <a:bodyPr>
                <a:spAutoFit/>
              </a:bodyPr>
              <a:lstStyle/>
              <a:p>
                <a:pPr algn="ctr">
                  <a:lnSpc>
                    <a:spcPct val="150000"/>
                  </a:lnSpc>
                  <a:defRPr/>
                </a:pPr>
                <a:r>
                  <a:rPr lang="zh-CN" altLang="en-US" sz="788"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45" name="TextBox 5"/>
              <p:cNvSpPr txBox="1">
                <a:spLocks noChangeArrowheads="1"/>
              </p:cNvSpPr>
              <p:nvPr/>
            </p:nvSpPr>
            <p:spPr bwMode="auto">
              <a:xfrm>
                <a:off x="2437151" y="3977784"/>
                <a:ext cx="669111" cy="369348"/>
              </a:xfrm>
              <a:prstGeom prst="rect">
                <a:avLst/>
              </a:prstGeom>
              <a:grpFill/>
              <a:ln w="9525">
                <a:noFill/>
                <a:miter lim="800000"/>
                <a:headEnd/>
                <a:tailEnd/>
              </a:ln>
            </p:spPr>
            <p:txBody>
              <a:bodyPr wrap="none">
                <a:spAutoFit/>
              </a:bodyPr>
              <a:lstStyle/>
              <a:p>
                <a:pPr algn="ctr">
                  <a:defRPr/>
                </a:pPr>
                <a:r>
                  <a:rPr lang="zh-CN" altLang="en-US" sz="1200" b="1" kern="0" dirty="0">
                    <a:solidFill>
                      <a:srgbClr val="314865"/>
                    </a:solidFill>
                    <a:ea typeface="微软雅黑" pitchFamily="34" charset="-122"/>
                  </a:rPr>
                  <a:t>文字</a:t>
                </a:r>
              </a:p>
            </p:txBody>
          </p:sp>
          <p:sp>
            <p:nvSpPr>
              <p:cNvPr id="46" name="椭圆 45"/>
              <p:cNvSpPr/>
              <p:nvPr/>
            </p:nvSpPr>
            <p:spPr>
              <a:xfrm>
                <a:off x="2525241" y="4437112"/>
                <a:ext cx="492927" cy="492927"/>
              </a:xfrm>
              <a:prstGeom prst="ellipse">
                <a:avLst/>
              </a:prstGeom>
              <a:grp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grpSp>
        <p:sp>
          <p:nvSpPr>
            <p:cNvPr id="61" name="乘号 60"/>
            <p:cNvSpPr/>
            <p:nvPr/>
          </p:nvSpPr>
          <p:spPr>
            <a:xfrm>
              <a:off x="3043238" y="3346847"/>
              <a:ext cx="323850" cy="323850"/>
            </a:xfrm>
            <a:prstGeom prst="mathMultiply">
              <a:avLst>
                <a:gd name="adj1" fmla="val 11712"/>
              </a:avLst>
            </a:pr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latin typeface="微软雅黑" pitchFamily="34" charset="-122"/>
                <a:ea typeface="微软雅黑" pitchFamily="34" charset="-122"/>
              </a:endParaRPr>
            </a:p>
          </p:txBody>
        </p:sp>
      </p:grpSp>
      <p:grpSp>
        <p:nvGrpSpPr>
          <p:cNvPr id="62" name="组合 37"/>
          <p:cNvGrpSpPr>
            <a:grpSpLocks/>
          </p:cNvGrpSpPr>
          <p:nvPr/>
        </p:nvGrpSpPr>
        <p:grpSpPr bwMode="auto">
          <a:xfrm>
            <a:off x="4418407" y="1716444"/>
            <a:ext cx="1307306" cy="1981200"/>
            <a:chOff x="3649272" y="2371460"/>
            <a:chExt cx="1743512" cy="2641716"/>
          </a:xfrm>
          <a:effectLst/>
        </p:grpSpPr>
        <p:grpSp>
          <p:nvGrpSpPr>
            <p:cNvPr id="63" name="组合 20"/>
            <p:cNvGrpSpPr>
              <a:grpSpLocks/>
            </p:cNvGrpSpPr>
            <p:nvPr/>
          </p:nvGrpSpPr>
          <p:grpSpPr bwMode="auto">
            <a:xfrm>
              <a:off x="3649272" y="2371460"/>
              <a:ext cx="1743512" cy="2641716"/>
              <a:chOff x="91992" y="2371460"/>
              <a:chExt cx="1743512" cy="2641716"/>
            </a:xfrm>
          </p:grpSpPr>
          <p:sp>
            <p:nvSpPr>
              <p:cNvPr id="65" name="矩形 64"/>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itchFamily="34" charset="-122"/>
                  <a:ea typeface="微软雅黑" pitchFamily="34" charset="-122"/>
                </a:endParaRPr>
              </a:p>
            </p:txBody>
          </p:sp>
          <p:sp>
            <p:nvSpPr>
              <p:cNvPr id="66" name="椭圆 65"/>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sp>
            <p:nvSpPr>
              <p:cNvPr id="67" name="TextBox 23"/>
              <p:cNvSpPr txBox="1">
                <a:spLocks noChangeArrowheads="1"/>
              </p:cNvSpPr>
              <p:nvPr/>
            </p:nvSpPr>
            <p:spPr bwMode="auto">
              <a:xfrm>
                <a:off x="91993" y="2478038"/>
                <a:ext cx="1728000" cy="325916"/>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latin typeface="微软雅黑" pitchFamily="34" charset="-122"/>
                    <a:ea typeface="微软雅黑" pitchFamily="34" charset="-122"/>
                  </a:rPr>
                  <a:t>单击此处添加标题</a:t>
                </a:r>
              </a:p>
            </p:txBody>
          </p:sp>
          <p:sp>
            <p:nvSpPr>
              <p:cNvPr id="68" name="TextBox 28"/>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88" kern="0" dirty="0">
                    <a:solidFill>
                      <a:schemeClr val="bg1"/>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69" name="TextBox 25"/>
              <p:cNvSpPr txBox="1">
                <a:spLocks noChangeArrowheads="1"/>
              </p:cNvSpPr>
              <p:nvPr/>
            </p:nvSpPr>
            <p:spPr bwMode="auto">
              <a:xfrm>
                <a:off x="636714" y="3977784"/>
                <a:ext cx="669584" cy="369348"/>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ea typeface="微软雅黑" pitchFamily="34" charset="-122"/>
                  </a:rPr>
                  <a:t>文字</a:t>
                </a:r>
              </a:p>
            </p:txBody>
          </p:sp>
        </p:grpSp>
        <p:sp>
          <p:nvSpPr>
            <p:cNvPr id="64" name="乘号 63"/>
            <p:cNvSpPr/>
            <p:nvPr/>
          </p:nvSpPr>
          <p:spPr>
            <a:xfrm>
              <a:off x="4313013" y="4467052"/>
              <a:ext cx="431908" cy="431819"/>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ysClr val="window" lastClr="FFFFFF"/>
                </a:solidFill>
                <a:latin typeface="微软雅黑" pitchFamily="34" charset="-122"/>
                <a:ea typeface="微软雅黑" pitchFamily="34" charset="-122"/>
              </a:endParaRPr>
            </a:p>
          </p:txBody>
        </p:sp>
      </p:grpSp>
      <p:grpSp>
        <p:nvGrpSpPr>
          <p:cNvPr id="70" name="组合 34"/>
          <p:cNvGrpSpPr>
            <a:grpSpLocks/>
          </p:cNvGrpSpPr>
          <p:nvPr/>
        </p:nvGrpSpPr>
        <p:grpSpPr bwMode="auto">
          <a:xfrm>
            <a:off x="5757858" y="1716444"/>
            <a:ext cx="1296591" cy="1981200"/>
            <a:chOff x="5435668" y="2371460"/>
            <a:chExt cx="1728000" cy="2641716"/>
          </a:xfrm>
        </p:grpSpPr>
        <p:grpSp>
          <p:nvGrpSpPr>
            <p:cNvPr id="71" name="组合 14"/>
            <p:cNvGrpSpPr>
              <a:grpSpLocks/>
            </p:cNvGrpSpPr>
            <p:nvPr/>
          </p:nvGrpSpPr>
          <p:grpSpPr bwMode="auto">
            <a:xfrm>
              <a:off x="5435668" y="2371460"/>
              <a:ext cx="1728000" cy="2641716"/>
              <a:chOff x="1907704" y="2371460"/>
              <a:chExt cx="1728000" cy="2641716"/>
            </a:xfrm>
          </p:grpSpPr>
          <p:sp>
            <p:nvSpPr>
              <p:cNvPr id="74" name="TextBox 16"/>
              <p:cNvSpPr txBox="1">
                <a:spLocks noChangeArrowheads="1"/>
              </p:cNvSpPr>
              <p:nvPr/>
            </p:nvSpPr>
            <p:spPr bwMode="auto">
              <a:xfrm>
                <a:off x="1907704" y="2478038"/>
                <a:ext cx="1728000" cy="344724"/>
              </a:xfrm>
              <a:prstGeom prst="rect">
                <a:avLst/>
              </a:prstGeom>
              <a:noFill/>
              <a:ln w="9525">
                <a:noFill/>
                <a:miter lim="800000"/>
                <a:headEnd/>
                <a:tailEnd/>
              </a:ln>
            </p:spPr>
            <p:txBody>
              <a:bodyPr>
                <a:spAutoFit/>
              </a:bodyPr>
              <a:lstStyle/>
              <a:p>
                <a:pPr algn="ctr">
                  <a:lnSpc>
                    <a:spcPct val="120000"/>
                  </a:lnSpc>
                  <a:defRPr/>
                </a:pPr>
                <a:r>
                  <a:rPr lang="zh-CN" altLang="en-US" sz="900" b="1" kern="0">
                    <a:solidFill>
                      <a:srgbClr val="FFFFFF"/>
                    </a:solidFill>
                    <a:latin typeface="微软雅黑" pitchFamily="34" charset="-122"/>
                    <a:ea typeface="微软雅黑" pitchFamily="34" charset="-122"/>
                  </a:rPr>
                  <a:t>单击此处添加标题</a:t>
                </a:r>
              </a:p>
            </p:txBody>
          </p:sp>
          <p:sp>
            <p:nvSpPr>
              <p:cNvPr id="73" name="矩形 72"/>
              <p:cNvSpPr/>
              <p:nvPr/>
            </p:nvSpPr>
            <p:spPr>
              <a:xfrm>
                <a:off x="1907704" y="2371460"/>
                <a:ext cx="1728000" cy="2641716"/>
              </a:xfrm>
              <a:prstGeom prst="rect">
                <a:avLst/>
              </a:prstGeom>
              <a:solidFill>
                <a:srgbClr val="E2E9E9"/>
              </a:solidFill>
              <a:ln w="25400" cap="flat" cmpd="sng" algn="ctr">
                <a:noFill/>
                <a:prstDash val="solid"/>
              </a:ln>
              <a:effectLst/>
            </p:spPr>
            <p:txBody>
              <a:bodyPr anchor="ctr"/>
              <a:lstStyle/>
              <a:p>
                <a:pPr algn="ctr">
                  <a:lnSpc>
                    <a:spcPct val="120000"/>
                  </a:lnSpc>
                  <a:defRPr/>
                </a:pPr>
                <a:endParaRPr lang="zh-CN" altLang="en-US" sz="1050" b="1" kern="0" dirty="0">
                  <a:solidFill>
                    <a:sysClr val="window" lastClr="FFFFFF"/>
                  </a:solidFill>
                  <a:latin typeface="微软雅黑" pitchFamily="34" charset="-122"/>
                  <a:ea typeface="微软雅黑" pitchFamily="34" charset="-122"/>
                </a:endParaRPr>
              </a:p>
            </p:txBody>
          </p:sp>
          <p:sp>
            <p:nvSpPr>
              <p:cNvPr id="75" name="TextBox 35"/>
              <p:cNvSpPr txBox="1"/>
              <p:nvPr/>
            </p:nvSpPr>
            <p:spPr>
              <a:xfrm>
                <a:off x="1907704" y="2801692"/>
                <a:ext cx="1728000" cy="1093339"/>
              </a:xfrm>
              <a:prstGeom prst="rect">
                <a:avLst/>
              </a:prstGeom>
              <a:noFill/>
            </p:spPr>
            <p:txBody>
              <a:bodyPr>
                <a:spAutoFit/>
              </a:bodyPr>
              <a:lstStyle/>
              <a:p>
                <a:pPr algn="ctr">
                  <a:lnSpc>
                    <a:spcPct val="150000"/>
                  </a:lnSpc>
                  <a:defRPr/>
                </a:pPr>
                <a:r>
                  <a:rPr lang="zh-CN" altLang="en-US" sz="788"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76" name="TextBox 18"/>
              <p:cNvSpPr txBox="1">
                <a:spLocks noChangeArrowheads="1"/>
              </p:cNvSpPr>
              <p:nvPr/>
            </p:nvSpPr>
            <p:spPr bwMode="auto">
              <a:xfrm>
                <a:off x="2437152" y="3977784"/>
                <a:ext cx="669111" cy="369348"/>
              </a:xfrm>
              <a:prstGeom prst="rect">
                <a:avLst/>
              </a:prstGeom>
              <a:noFill/>
              <a:ln w="9525">
                <a:noFill/>
                <a:miter lim="800000"/>
                <a:headEnd/>
                <a:tailEnd/>
              </a:ln>
            </p:spPr>
            <p:txBody>
              <a:bodyPr wrap="none">
                <a:spAutoFit/>
              </a:bodyPr>
              <a:lstStyle/>
              <a:p>
                <a:pPr algn="ctr">
                  <a:defRPr/>
                </a:pPr>
                <a:r>
                  <a:rPr lang="zh-CN" altLang="en-US" sz="1200" b="1" kern="0" dirty="0">
                    <a:solidFill>
                      <a:srgbClr val="314865"/>
                    </a:solidFill>
                    <a:ea typeface="微软雅黑" pitchFamily="34" charset="-122"/>
                  </a:rPr>
                  <a:t>文字</a:t>
                </a:r>
              </a:p>
            </p:txBody>
          </p:sp>
          <p:sp>
            <p:nvSpPr>
              <p:cNvPr id="77" name="椭圆 76"/>
              <p:cNvSpPr/>
              <p:nvPr/>
            </p:nvSpPr>
            <p:spPr>
              <a:xfrm>
                <a:off x="2525241" y="4437112"/>
                <a:ext cx="492927" cy="492927"/>
              </a:xfrm>
              <a:prstGeom prst="ellipse">
                <a:avLst/>
              </a:prstGeom>
              <a:solidFill>
                <a:srgbClr val="E2E9E9"/>
              </a:solidFill>
              <a:ln w="3175" cap="flat" cmpd="sng" algn="ctr">
                <a:solidFill>
                  <a:srgbClr val="314865"/>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grpSp>
        <p:sp>
          <p:nvSpPr>
            <p:cNvPr id="72" name="任意多边形 71"/>
            <p:cNvSpPr/>
            <p:nvPr/>
          </p:nvSpPr>
          <p:spPr>
            <a:xfrm>
              <a:off x="6146544" y="4557544"/>
              <a:ext cx="306248" cy="252423"/>
            </a:xfrm>
            <a:custGeom>
              <a:avLst/>
              <a:gdLst>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47650 w 514350"/>
                <a:gd name="connsiteY5" fmla="*/ 285750 h 342900"/>
                <a:gd name="connsiteX6" fmla="*/ 66675 w 514350"/>
                <a:gd name="connsiteY6" fmla="*/ 171450 h 342900"/>
                <a:gd name="connsiteX7" fmla="*/ 0 w 514350"/>
                <a:gd name="connsiteY7" fmla="*/ 219075 h 342900"/>
                <a:gd name="connsiteX0" fmla="*/ 0 w 514350"/>
                <a:gd name="connsiteY0" fmla="*/ 219075 h 342900"/>
                <a:gd name="connsiteX1" fmla="*/ 57150 w 514350"/>
                <a:gd name="connsiteY1" fmla="*/ 209550 h 342900"/>
                <a:gd name="connsiteX2" fmla="*/ 228600 w 514350"/>
                <a:gd name="connsiteY2" fmla="*/ 342900 h 342900"/>
                <a:gd name="connsiteX3" fmla="*/ 514350 w 514350"/>
                <a:gd name="connsiteY3" fmla="*/ 9525 h 342900"/>
                <a:gd name="connsiteX4" fmla="*/ 466725 w 514350"/>
                <a:gd name="connsiteY4" fmla="*/ 0 h 342900"/>
                <a:gd name="connsiteX5" fmla="*/ 223837 w 514350"/>
                <a:gd name="connsiteY5" fmla="*/ 302418 h 342900"/>
                <a:gd name="connsiteX6" fmla="*/ 66675 w 514350"/>
                <a:gd name="connsiteY6" fmla="*/ 171450 h 342900"/>
                <a:gd name="connsiteX7" fmla="*/ 0 w 514350"/>
                <a:gd name="connsiteY7" fmla="*/ 219075 h 342900"/>
                <a:gd name="connsiteX0" fmla="*/ 0 w 514350"/>
                <a:gd name="connsiteY0" fmla="*/ 228600 h 352425"/>
                <a:gd name="connsiteX1" fmla="*/ 57150 w 514350"/>
                <a:gd name="connsiteY1" fmla="*/ 219075 h 352425"/>
                <a:gd name="connsiteX2" fmla="*/ 228600 w 514350"/>
                <a:gd name="connsiteY2" fmla="*/ 352425 h 352425"/>
                <a:gd name="connsiteX3" fmla="*/ 514350 w 514350"/>
                <a:gd name="connsiteY3" fmla="*/ 19050 h 352425"/>
                <a:gd name="connsiteX4" fmla="*/ 483394 w 514350"/>
                <a:gd name="connsiteY4" fmla="*/ 0 h 352425"/>
                <a:gd name="connsiteX5" fmla="*/ 223837 w 514350"/>
                <a:gd name="connsiteY5" fmla="*/ 311943 h 352425"/>
                <a:gd name="connsiteX6" fmla="*/ 66675 w 514350"/>
                <a:gd name="connsiteY6" fmla="*/ 180975 h 352425"/>
                <a:gd name="connsiteX7" fmla="*/ 0 w 514350"/>
                <a:gd name="connsiteY7" fmla="*/ 228600 h 352425"/>
                <a:gd name="connsiteX0" fmla="*/ 0 w 514350"/>
                <a:gd name="connsiteY0" fmla="*/ 230981 h 354806"/>
                <a:gd name="connsiteX1" fmla="*/ 57150 w 514350"/>
                <a:gd name="connsiteY1" fmla="*/ 221456 h 354806"/>
                <a:gd name="connsiteX2" fmla="*/ 228600 w 514350"/>
                <a:gd name="connsiteY2" fmla="*/ 354806 h 354806"/>
                <a:gd name="connsiteX3" fmla="*/ 514350 w 514350"/>
                <a:gd name="connsiteY3" fmla="*/ 21431 h 354806"/>
                <a:gd name="connsiteX4" fmla="*/ 495300 w 514350"/>
                <a:gd name="connsiteY4" fmla="*/ 0 h 354806"/>
                <a:gd name="connsiteX5" fmla="*/ 223837 w 514350"/>
                <a:gd name="connsiteY5" fmla="*/ 314324 h 354806"/>
                <a:gd name="connsiteX6" fmla="*/ 66675 w 514350"/>
                <a:gd name="connsiteY6" fmla="*/ 183356 h 354806"/>
                <a:gd name="connsiteX7" fmla="*/ 0 w 514350"/>
                <a:gd name="connsiteY7" fmla="*/ 230981 h 354806"/>
                <a:gd name="connsiteX0" fmla="*/ 9525 w 457200"/>
                <a:gd name="connsiteY0" fmla="*/ 183356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9525 w 457200"/>
                <a:gd name="connsiteY6" fmla="*/ 183356 h 354806"/>
                <a:gd name="connsiteX0" fmla="*/ 14288 w 457200"/>
                <a:gd name="connsiteY0" fmla="*/ 190500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14288 w 457200"/>
                <a:gd name="connsiteY6" fmla="*/ 190500 h 354806"/>
                <a:gd name="connsiteX0" fmla="*/ 66675 w 457200"/>
                <a:gd name="connsiteY0" fmla="*/ 233363 h 354806"/>
                <a:gd name="connsiteX1" fmla="*/ 0 w 457200"/>
                <a:gd name="connsiteY1" fmla="*/ 221456 h 354806"/>
                <a:gd name="connsiteX2" fmla="*/ 171450 w 457200"/>
                <a:gd name="connsiteY2" fmla="*/ 354806 h 354806"/>
                <a:gd name="connsiteX3" fmla="*/ 457200 w 457200"/>
                <a:gd name="connsiteY3" fmla="*/ 21431 h 354806"/>
                <a:gd name="connsiteX4" fmla="*/ 438150 w 457200"/>
                <a:gd name="connsiteY4" fmla="*/ 0 h 354806"/>
                <a:gd name="connsiteX5" fmla="*/ 166687 w 457200"/>
                <a:gd name="connsiteY5" fmla="*/ 314324 h 354806"/>
                <a:gd name="connsiteX6" fmla="*/ 66675 w 457200"/>
                <a:gd name="connsiteY6" fmla="*/ 233363 h 354806"/>
                <a:gd name="connsiteX0" fmla="*/ 26193 w 416718"/>
                <a:gd name="connsiteY0" fmla="*/ 233363 h 354806"/>
                <a:gd name="connsiteX1" fmla="*/ 0 w 416718"/>
                <a:gd name="connsiteY1" fmla="*/ 245269 h 354806"/>
                <a:gd name="connsiteX2" fmla="*/ 130968 w 416718"/>
                <a:gd name="connsiteY2" fmla="*/ 354806 h 354806"/>
                <a:gd name="connsiteX3" fmla="*/ 416718 w 416718"/>
                <a:gd name="connsiteY3" fmla="*/ 21431 h 354806"/>
                <a:gd name="connsiteX4" fmla="*/ 397668 w 416718"/>
                <a:gd name="connsiteY4" fmla="*/ 0 h 354806"/>
                <a:gd name="connsiteX5" fmla="*/ 126205 w 416718"/>
                <a:gd name="connsiteY5" fmla="*/ 314324 h 354806"/>
                <a:gd name="connsiteX6" fmla="*/ 26193 w 416718"/>
                <a:gd name="connsiteY6" fmla="*/ 233363 h 354806"/>
                <a:gd name="connsiteX0" fmla="*/ 19050 w 409575"/>
                <a:gd name="connsiteY0" fmla="*/ 233363 h 354806"/>
                <a:gd name="connsiteX1" fmla="*/ 0 w 409575"/>
                <a:gd name="connsiteY1" fmla="*/ 250031 h 354806"/>
                <a:gd name="connsiteX2" fmla="*/ 123825 w 409575"/>
                <a:gd name="connsiteY2" fmla="*/ 354806 h 354806"/>
                <a:gd name="connsiteX3" fmla="*/ 409575 w 409575"/>
                <a:gd name="connsiteY3" fmla="*/ 21431 h 354806"/>
                <a:gd name="connsiteX4" fmla="*/ 390525 w 409575"/>
                <a:gd name="connsiteY4" fmla="*/ 0 h 354806"/>
                <a:gd name="connsiteX5" fmla="*/ 119062 w 409575"/>
                <a:gd name="connsiteY5" fmla="*/ 314324 h 354806"/>
                <a:gd name="connsiteX6" fmla="*/ 19050 w 409575"/>
                <a:gd name="connsiteY6" fmla="*/ 233363 h 354806"/>
                <a:gd name="connsiteX0" fmla="*/ 19050 w 409575"/>
                <a:gd name="connsiteY0" fmla="*/ 211932 h 333375"/>
                <a:gd name="connsiteX1" fmla="*/ 0 w 409575"/>
                <a:gd name="connsiteY1" fmla="*/ 228600 h 333375"/>
                <a:gd name="connsiteX2" fmla="*/ 123825 w 409575"/>
                <a:gd name="connsiteY2" fmla="*/ 333375 h 333375"/>
                <a:gd name="connsiteX3" fmla="*/ 409575 w 409575"/>
                <a:gd name="connsiteY3" fmla="*/ 0 h 333375"/>
                <a:gd name="connsiteX4" fmla="*/ 314325 w 409575"/>
                <a:gd name="connsiteY4" fmla="*/ 64294 h 333375"/>
                <a:gd name="connsiteX5" fmla="*/ 119062 w 409575"/>
                <a:gd name="connsiteY5" fmla="*/ 292893 h 333375"/>
                <a:gd name="connsiteX6" fmla="*/ 19050 w 409575"/>
                <a:gd name="connsiteY6" fmla="*/ 211932 h 333375"/>
                <a:gd name="connsiteX0" fmla="*/ 19050 w 338138"/>
                <a:gd name="connsiteY0" fmla="*/ 147638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9050 w 338138"/>
                <a:gd name="connsiteY6" fmla="*/ 147638 h 269081"/>
                <a:gd name="connsiteX0" fmla="*/ 18317 w 338138"/>
                <a:gd name="connsiteY0" fmla="*/ 144704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18317 w 338138"/>
                <a:gd name="connsiteY6" fmla="*/ 144704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9062 w 338138"/>
                <a:gd name="connsiteY5" fmla="*/ 228599 h 269081"/>
                <a:gd name="connsiteX6" fmla="*/ 27181 w 338138"/>
                <a:gd name="connsiteY6" fmla="*/ 135840 h 269081"/>
                <a:gd name="connsiteX0" fmla="*/ 27181 w 338138"/>
                <a:gd name="connsiteY0" fmla="*/ 135840 h 269081"/>
                <a:gd name="connsiteX1" fmla="*/ 0 w 338138"/>
                <a:gd name="connsiteY1" fmla="*/ 164306 h 269081"/>
                <a:gd name="connsiteX2" fmla="*/ 123825 w 338138"/>
                <a:gd name="connsiteY2" fmla="*/ 269081 h 269081"/>
                <a:gd name="connsiteX3" fmla="*/ 338138 w 338138"/>
                <a:gd name="connsiteY3" fmla="*/ 19050 h 269081"/>
                <a:gd name="connsiteX4" fmla="*/ 314325 w 338138"/>
                <a:gd name="connsiteY4" fmla="*/ 0 h 269081"/>
                <a:gd name="connsiteX5" fmla="*/ 117092 w 338138"/>
                <a:gd name="connsiteY5" fmla="*/ 206931 h 269081"/>
                <a:gd name="connsiteX6" fmla="*/ 27181 w 338138"/>
                <a:gd name="connsiteY6" fmla="*/ 135840 h 269081"/>
                <a:gd name="connsiteX0" fmla="*/ 27181 w 338138"/>
                <a:gd name="connsiteY0" fmla="*/ 139780 h 273021"/>
                <a:gd name="connsiteX1" fmla="*/ 0 w 338138"/>
                <a:gd name="connsiteY1" fmla="*/ 168246 h 273021"/>
                <a:gd name="connsiteX2" fmla="*/ 123825 w 338138"/>
                <a:gd name="connsiteY2" fmla="*/ 273021 h 273021"/>
                <a:gd name="connsiteX3" fmla="*/ 338138 w 338138"/>
                <a:gd name="connsiteY3" fmla="*/ 22990 h 273021"/>
                <a:gd name="connsiteX4" fmla="*/ 307431 w 338138"/>
                <a:gd name="connsiteY4" fmla="*/ 0 h 273021"/>
                <a:gd name="connsiteX5" fmla="*/ 117092 w 338138"/>
                <a:gd name="connsiteY5" fmla="*/ 210871 h 273021"/>
                <a:gd name="connsiteX6" fmla="*/ 27181 w 338138"/>
                <a:gd name="connsiteY6" fmla="*/ 139780 h 273021"/>
                <a:gd name="connsiteX0" fmla="*/ 27181 w 338138"/>
                <a:gd name="connsiteY0" fmla="*/ 140765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7181 w 338138"/>
                <a:gd name="connsiteY6" fmla="*/ 140765 h 274006"/>
                <a:gd name="connsiteX0" fmla="*/ 29151 w 338138"/>
                <a:gd name="connsiteY0" fmla="*/ 139780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29151 w 338138"/>
                <a:gd name="connsiteY6" fmla="*/ 139780 h 274006"/>
                <a:gd name="connsiteX0" fmla="*/ 32106 w 338138"/>
                <a:gd name="connsiteY0" fmla="*/ 137811 h 274006"/>
                <a:gd name="connsiteX1" fmla="*/ 0 w 338138"/>
                <a:gd name="connsiteY1" fmla="*/ 169231 h 274006"/>
                <a:gd name="connsiteX2" fmla="*/ 123825 w 338138"/>
                <a:gd name="connsiteY2" fmla="*/ 274006 h 274006"/>
                <a:gd name="connsiteX3" fmla="*/ 338138 w 338138"/>
                <a:gd name="connsiteY3" fmla="*/ 23975 h 274006"/>
                <a:gd name="connsiteX4" fmla="*/ 303491 w 338138"/>
                <a:gd name="connsiteY4" fmla="*/ 0 h 274006"/>
                <a:gd name="connsiteX5" fmla="*/ 117092 w 338138"/>
                <a:gd name="connsiteY5" fmla="*/ 211856 h 274006"/>
                <a:gd name="connsiteX6" fmla="*/ 32106 w 338138"/>
                <a:gd name="connsiteY6" fmla="*/ 137811 h 274006"/>
                <a:gd name="connsiteX0" fmla="*/ 32106 w 338138"/>
                <a:gd name="connsiteY0" fmla="*/ 140766 h 276961"/>
                <a:gd name="connsiteX1" fmla="*/ 0 w 338138"/>
                <a:gd name="connsiteY1" fmla="*/ 172186 h 276961"/>
                <a:gd name="connsiteX2" fmla="*/ 123825 w 338138"/>
                <a:gd name="connsiteY2" fmla="*/ 276961 h 276961"/>
                <a:gd name="connsiteX3" fmla="*/ 338138 w 338138"/>
                <a:gd name="connsiteY3" fmla="*/ 26930 h 276961"/>
                <a:gd name="connsiteX4" fmla="*/ 302506 w 338138"/>
                <a:gd name="connsiteY4" fmla="*/ 0 h 276961"/>
                <a:gd name="connsiteX5" fmla="*/ 117092 w 338138"/>
                <a:gd name="connsiteY5" fmla="*/ 214811 h 276961"/>
                <a:gd name="connsiteX6" fmla="*/ 32106 w 338138"/>
                <a:gd name="connsiteY6" fmla="*/ 140766 h 2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38" h="276961">
                  <a:moveTo>
                    <a:pt x="32106" y="140766"/>
                  </a:moveTo>
                  <a:lnTo>
                    <a:pt x="0" y="172186"/>
                  </a:lnTo>
                  <a:lnTo>
                    <a:pt x="123825" y="276961"/>
                  </a:lnTo>
                  <a:lnTo>
                    <a:pt x="338138" y="26930"/>
                  </a:lnTo>
                  <a:lnTo>
                    <a:pt x="302506" y="0"/>
                  </a:lnTo>
                  <a:lnTo>
                    <a:pt x="117092" y="214811"/>
                  </a:lnTo>
                  <a:lnTo>
                    <a:pt x="32106" y="140766"/>
                  </a:lnTo>
                  <a:close/>
                </a:path>
              </a:pathLst>
            </a:custGeom>
            <a:solidFill>
              <a:srgbClr val="314865"/>
            </a:solidFill>
            <a:ln w="3175" cap="flat" cmpd="sng" algn="ctr">
              <a:noFill/>
              <a:prstDash val="solid"/>
            </a:ln>
            <a:effectLst/>
          </p:spPr>
          <p:txBody>
            <a:bodyPr anchor="ctr"/>
            <a:lstStyle/>
            <a:p>
              <a:pPr algn="ctr">
                <a:lnSpc>
                  <a:spcPct val="120000"/>
                </a:lnSpc>
                <a:defRPr/>
              </a:pPr>
              <a:endParaRPr lang="zh-CN" altLang="en-US" sz="900" kern="0">
                <a:solidFill>
                  <a:srgbClr val="4D4D4D"/>
                </a:solidFill>
                <a:latin typeface="微软雅黑" pitchFamily="34" charset="-122"/>
                <a:ea typeface="微软雅黑" pitchFamily="34" charset="-122"/>
              </a:endParaRPr>
            </a:p>
          </p:txBody>
        </p:sp>
      </p:grpSp>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技术重点</a:t>
            </a:r>
          </a:p>
        </p:txBody>
      </p:sp>
      <p:grpSp>
        <p:nvGrpSpPr>
          <p:cNvPr id="83" name="组合 82"/>
          <p:cNvGrpSpPr/>
          <p:nvPr/>
        </p:nvGrpSpPr>
        <p:grpSpPr>
          <a:xfrm>
            <a:off x="7086597" y="1716444"/>
            <a:ext cx="1307306" cy="1981200"/>
            <a:chOff x="6548439" y="1778794"/>
            <a:chExt cx="1307306" cy="1981200"/>
          </a:xfrm>
        </p:grpSpPr>
        <p:grpSp>
          <p:nvGrpSpPr>
            <p:cNvPr id="47" name="组合 26"/>
            <p:cNvGrpSpPr>
              <a:grpSpLocks/>
            </p:cNvGrpSpPr>
            <p:nvPr/>
          </p:nvGrpSpPr>
          <p:grpSpPr bwMode="auto">
            <a:xfrm>
              <a:off x="6548439" y="1778794"/>
              <a:ext cx="1307306" cy="1981200"/>
              <a:chOff x="91992" y="2371460"/>
              <a:chExt cx="1743512" cy="2641716"/>
            </a:xfrm>
          </p:grpSpPr>
          <p:sp>
            <p:nvSpPr>
              <p:cNvPr id="48" name="矩形 47"/>
              <p:cNvSpPr/>
              <p:nvPr/>
            </p:nvSpPr>
            <p:spPr>
              <a:xfrm>
                <a:off x="107871" y="2371460"/>
                <a:ext cx="1727633" cy="2641716"/>
              </a:xfrm>
              <a:prstGeom prst="rect">
                <a:avLst/>
              </a:prstGeom>
              <a:solidFill>
                <a:srgbClr val="314865"/>
              </a:solidFill>
              <a:ln w="3175" cap="flat" cmpd="sng" algn="ctr">
                <a:solidFill>
                  <a:srgbClr val="EAEAEA"/>
                </a:solidFill>
                <a:prstDash val="solid"/>
              </a:ln>
              <a:effectLst/>
            </p:spPr>
            <p:txBody>
              <a:bodyPr anchor="ctr"/>
              <a:lstStyle/>
              <a:p>
                <a:pPr algn="ctr">
                  <a:lnSpc>
                    <a:spcPct val="120000"/>
                  </a:lnSpc>
                  <a:defRPr/>
                </a:pPr>
                <a:endParaRPr lang="en-US" altLang="zh-CN" sz="900" kern="0" dirty="0">
                  <a:solidFill>
                    <a:srgbClr val="4D4D4D"/>
                  </a:solidFill>
                  <a:latin typeface="微软雅黑" pitchFamily="34" charset="-122"/>
                  <a:ea typeface="微软雅黑" pitchFamily="34" charset="-122"/>
                </a:endParaRPr>
              </a:p>
            </p:txBody>
          </p:sp>
          <p:sp>
            <p:nvSpPr>
              <p:cNvPr id="49" name="椭圆 48"/>
              <p:cNvSpPr/>
              <p:nvPr/>
            </p:nvSpPr>
            <p:spPr>
              <a:xfrm>
                <a:off x="725041" y="4437112"/>
                <a:ext cx="492927" cy="492927"/>
              </a:xfrm>
              <a:prstGeom prst="ellipse">
                <a:avLst/>
              </a:prstGeom>
              <a:solidFill>
                <a:schemeClr val="bg1"/>
              </a:solidFill>
              <a:ln w="3175" cap="flat" cmpd="sng" algn="ctr">
                <a:solidFill>
                  <a:srgbClr val="D7D7D7"/>
                </a:solidFill>
                <a:prstDash val="solid"/>
              </a:ln>
              <a:effectLst/>
            </p:spPr>
            <p:txBody>
              <a:bodyPr anchor="ctr"/>
              <a:lstStyle/>
              <a:p>
                <a:pPr algn="ctr">
                  <a:lnSpc>
                    <a:spcPct val="120000"/>
                  </a:lnSpc>
                  <a:defRPr/>
                </a:pPr>
                <a:endParaRPr lang="zh-CN" altLang="en-US" sz="1800" kern="0">
                  <a:solidFill>
                    <a:srgbClr val="4D4D4D"/>
                  </a:solidFill>
                  <a:latin typeface="Impact" pitchFamily="34" charset="0"/>
                  <a:ea typeface="微软雅黑" pitchFamily="34" charset="-122"/>
                </a:endParaRPr>
              </a:p>
            </p:txBody>
          </p:sp>
          <p:sp>
            <p:nvSpPr>
              <p:cNvPr id="50" name="TextBox 29"/>
              <p:cNvSpPr txBox="1">
                <a:spLocks noChangeArrowheads="1"/>
              </p:cNvSpPr>
              <p:nvPr/>
            </p:nvSpPr>
            <p:spPr bwMode="auto">
              <a:xfrm>
                <a:off x="91993" y="2478038"/>
                <a:ext cx="1728000" cy="325916"/>
              </a:xfrm>
              <a:prstGeom prst="rect">
                <a:avLst/>
              </a:prstGeom>
              <a:noFill/>
              <a:ln w="9525">
                <a:noFill/>
                <a:miter lim="800000"/>
                <a:headEnd/>
                <a:tailEnd/>
              </a:ln>
            </p:spPr>
            <p:txBody>
              <a:bodyPr>
                <a:spAutoFit/>
              </a:bodyPr>
              <a:lstStyle/>
              <a:p>
                <a:pPr algn="ctr">
                  <a:lnSpc>
                    <a:spcPct val="120000"/>
                  </a:lnSpc>
                  <a:defRPr/>
                </a:pPr>
                <a:r>
                  <a:rPr lang="zh-CN" altLang="en-US" sz="900" b="1" kern="0" dirty="0">
                    <a:solidFill>
                      <a:schemeClr val="bg1"/>
                    </a:solidFill>
                    <a:latin typeface="微软雅黑" pitchFamily="34" charset="-122"/>
                    <a:ea typeface="微软雅黑" pitchFamily="34" charset="-122"/>
                  </a:rPr>
                  <a:t>单击此处添加标题</a:t>
                </a:r>
              </a:p>
            </p:txBody>
          </p:sp>
          <p:sp>
            <p:nvSpPr>
              <p:cNvPr id="51" name="TextBox 11"/>
              <p:cNvSpPr txBox="1"/>
              <p:nvPr/>
            </p:nvSpPr>
            <p:spPr>
              <a:xfrm>
                <a:off x="91992" y="2801692"/>
                <a:ext cx="1727633" cy="1093339"/>
              </a:xfrm>
              <a:prstGeom prst="rect">
                <a:avLst/>
              </a:prstGeom>
              <a:noFill/>
            </p:spPr>
            <p:txBody>
              <a:bodyPr>
                <a:spAutoFit/>
              </a:bodyPr>
              <a:lstStyle/>
              <a:p>
                <a:pPr algn="ctr">
                  <a:lnSpc>
                    <a:spcPct val="150000"/>
                  </a:lnSpc>
                  <a:defRPr/>
                </a:pPr>
                <a:r>
                  <a:rPr lang="zh-CN" altLang="en-US" sz="788" kern="0" dirty="0">
                    <a:solidFill>
                      <a:schemeClr val="bg1"/>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52" name="TextBox 31"/>
              <p:cNvSpPr txBox="1">
                <a:spLocks noChangeArrowheads="1"/>
              </p:cNvSpPr>
              <p:nvPr/>
            </p:nvSpPr>
            <p:spPr bwMode="auto">
              <a:xfrm>
                <a:off x="636717" y="3977784"/>
                <a:ext cx="669584" cy="369348"/>
              </a:xfrm>
              <a:prstGeom prst="rect">
                <a:avLst/>
              </a:prstGeom>
              <a:noFill/>
              <a:ln w="9525">
                <a:noFill/>
                <a:miter lim="800000"/>
                <a:headEnd/>
                <a:tailEnd/>
              </a:ln>
            </p:spPr>
            <p:txBody>
              <a:bodyPr wrap="none">
                <a:spAutoFit/>
              </a:bodyPr>
              <a:lstStyle/>
              <a:p>
                <a:pPr algn="ctr">
                  <a:defRPr/>
                </a:pPr>
                <a:r>
                  <a:rPr lang="zh-CN" altLang="en-US" sz="1200" b="1" kern="0" dirty="0">
                    <a:solidFill>
                      <a:schemeClr val="bg1"/>
                    </a:solidFill>
                    <a:ea typeface="微软雅黑" pitchFamily="34" charset="-122"/>
                  </a:rPr>
                  <a:t>文字</a:t>
                </a:r>
              </a:p>
            </p:txBody>
          </p:sp>
        </p:grpSp>
        <p:sp>
          <p:nvSpPr>
            <p:cNvPr id="81" name="乘号 80"/>
            <p:cNvSpPr/>
            <p:nvPr/>
          </p:nvSpPr>
          <p:spPr bwMode="auto">
            <a:xfrm>
              <a:off x="7045983" y="3346847"/>
              <a:ext cx="323850" cy="323850"/>
            </a:xfrm>
            <a:prstGeom prst="mathMultiply">
              <a:avLst>
                <a:gd name="adj1" fmla="val 11712"/>
              </a:avLst>
            </a:prstGeom>
            <a:solidFill>
              <a:srgbClr val="2B2E30"/>
            </a:solidFill>
            <a:ln w="25400" cap="flat" cmpd="sng" algn="ctr">
              <a:noFill/>
              <a:prstDash val="solid"/>
            </a:ln>
            <a:effectLst/>
          </p:spPr>
          <p:txBody>
            <a:bodyPr anchor="ctr"/>
            <a:lstStyle/>
            <a:p>
              <a:pPr algn="ctr">
                <a:lnSpc>
                  <a:spcPct val="120000"/>
                </a:lnSpc>
                <a:defRPr/>
              </a:pPr>
              <a:endParaRPr lang="zh-CN" altLang="en-US" sz="1050" b="1" kern="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37642361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left)">
                                          <p:cBhvr>
                                            <p:cTn id="29" dur="500"/>
                                            <p:tgtEl>
                                              <p:spTgt spid="6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left)">
                                          <p:cBhvr>
                                            <p:cTn id="29" dur="500"/>
                                            <p:tgtEl>
                                              <p:spTgt spid="6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Fallback>
  </mc:AlternateContent>
  <p:extLst>
    <p:ext uri="{E180D4A7-C9FB-4DFB-919C-405C955672EB}">
      <p14:showEvtLst xmlns:p14="http://schemas.microsoft.com/office/powerpoint/2010/main">
        <p14:playEvt time="0" objId="2"/>
        <p14:stopEvt time="5836" objId="2"/>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
          <p:cNvSpPr/>
          <p:nvPr/>
        </p:nvSpPr>
        <p:spPr>
          <a:xfrm>
            <a:off x="3222732" y="1014489"/>
            <a:ext cx="1241295"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314865"/>
          </a:solidFill>
          <a:ln w="25400" cap="flat" cmpd="sng" algn="ctr">
            <a:noFill/>
            <a:prstDash val="solid"/>
          </a:ln>
          <a:effectLst/>
        </p:spPr>
        <p:txBody>
          <a:bodyPr rtlCol="0" anchor="ctr"/>
          <a:lstStyle/>
          <a:p>
            <a:pPr algn="ctr"/>
            <a:endParaRPr lang="zh-CN" altLang="en-US" b="1" kern="0">
              <a:solidFill>
                <a:sysClr val="window" lastClr="FFFFFF"/>
              </a:solidFill>
              <a:latin typeface="微软雅黑" pitchFamily="34" charset="-122"/>
              <a:ea typeface="微软雅黑" pitchFamily="34" charset="-122"/>
            </a:endParaRPr>
          </a:p>
        </p:txBody>
      </p:sp>
      <p:sp>
        <p:nvSpPr>
          <p:cNvPr id="14" name="椭圆 1"/>
          <p:cNvSpPr/>
          <p:nvPr/>
        </p:nvSpPr>
        <p:spPr>
          <a:xfrm>
            <a:off x="3109239" y="2102277"/>
            <a:ext cx="623599" cy="1240455"/>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314865"/>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itchFamily="34" charset="-122"/>
            </a:endParaRPr>
          </a:p>
        </p:txBody>
      </p:sp>
      <p:sp>
        <p:nvSpPr>
          <p:cNvPr id="15" name="椭圆 1"/>
          <p:cNvSpPr/>
          <p:nvPr/>
        </p:nvSpPr>
        <p:spPr>
          <a:xfrm rot="5400000">
            <a:off x="3024595" y="3201745"/>
            <a:ext cx="1234584" cy="1247198"/>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314865"/>
          </a:solidFill>
          <a:ln w="25400" cap="flat" cmpd="sng" algn="ctr">
            <a:noFill/>
            <a:prstDash val="solid"/>
          </a:ln>
          <a:effectLst/>
        </p:spPr>
        <p:txBody>
          <a:bodyPr rtlCol="0" anchor="ctr"/>
          <a:lstStyle/>
          <a:p>
            <a:pPr algn="ctr"/>
            <a:endParaRPr lang="zh-CN" altLang="en-US" b="1" kern="0">
              <a:solidFill>
                <a:sysClr val="window" lastClr="FFFFFF"/>
              </a:solidFill>
              <a:latin typeface="微软雅黑" pitchFamily="34" charset="-122"/>
              <a:ea typeface="微软雅黑" pitchFamily="34" charset="-122"/>
            </a:endParaRPr>
          </a:p>
        </p:txBody>
      </p:sp>
      <p:sp>
        <p:nvSpPr>
          <p:cNvPr id="16" name="椭圆 1"/>
          <p:cNvSpPr/>
          <p:nvPr/>
        </p:nvSpPr>
        <p:spPr>
          <a:xfrm rot="10800000">
            <a:off x="2113297" y="843559"/>
            <a:ext cx="1241295"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E2E9E9"/>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itchFamily="34" charset="-122"/>
            </a:endParaRPr>
          </a:p>
        </p:txBody>
      </p:sp>
      <p:sp>
        <p:nvSpPr>
          <p:cNvPr id="17" name="椭圆 1"/>
          <p:cNvSpPr/>
          <p:nvPr/>
        </p:nvSpPr>
        <p:spPr>
          <a:xfrm rot="6199008">
            <a:off x="2347890" y="2717816"/>
            <a:ext cx="620227" cy="1175044"/>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E2E9E9"/>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itchFamily="34" charset="-122"/>
            </a:endParaRPr>
          </a:p>
        </p:txBody>
      </p:sp>
      <p:sp>
        <p:nvSpPr>
          <p:cNvPr id="18" name="圆角矩形 14"/>
          <p:cNvSpPr/>
          <p:nvPr/>
        </p:nvSpPr>
        <p:spPr>
          <a:xfrm>
            <a:off x="4348554" y="1314533"/>
            <a:ext cx="2982430" cy="48539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314865"/>
          </a:solidFill>
          <a:ln w="25400" cap="flat" cmpd="sng" algn="ctr">
            <a:noFill/>
            <a:prstDash val="solid"/>
          </a:ln>
          <a:effectLst/>
        </p:spPr>
        <p:txBody>
          <a:bodyPr rtlCol="0" anchor="ctr"/>
          <a:lstStyle/>
          <a:p>
            <a:pPr algn="ctr">
              <a:defRPr/>
            </a:pPr>
            <a:r>
              <a:rPr lang="zh-CN" altLang="en-US" b="1" kern="0" dirty="0">
                <a:solidFill>
                  <a:sysClr val="window" lastClr="FFFFFF"/>
                </a:solidFill>
                <a:latin typeface="微软雅黑" pitchFamily="34" charset="-122"/>
                <a:ea typeface="微软雅黑" pitchFamily="34" charset="-122"/>
              </a:rPr>
              <a:t>您的标题写在这里</a:t>
            </a:r>
          </a:p>
        </p:txBody>
      </p:sp>
      <p:sp>
        <p:nvSpPr>
          <p:cNvPr id="19" name="圆角矩形 14"/>
          <p:cNvSpPr/>
          <p:nvPr/>
        </p:nvSpPr>
        <p:spPr>
          <a:xfrm>
            <a:off x="4098623" y="3419709"/>
            <a:ext cx="3037294" cy="485395"/>
          </a:xfrm>
          <a:custGeom>
            <a:avLst/>
            <a:gdLst>
              <a:gd name="connsiteX0" fmla="*/ 0 w 4033295"/>
              <a:gd name="connsiteY0" fmla="*/ 0 h 648072"/>
              <a:gd name="connsiteX1" fmla="*/ 3709259 w 4033295"/>
              <a:gd name="connsiteY1" fmla="*/ 0 h 648072"/>
              <a:gd name="connsiteX2" fmla="*/ 4033295 w 4033295"/>
              <a:gd name="connsiteY2" fmla="*/ 324036 h 648072"/>
              <a:gd name="connsiteX3" fmla="*/ 3709259 w 4033295"/>
              <a:gd name="connsiteY3" fmla="*/ 648072 h 648072"/>
              <a:gd name="connsiteX4" fmla="*/ 72855 w 4033295"/>
              <a:gd name="connsiteY4" fmla="*/ 648072 h 648072"/>
              <a:gd name="connsiteX5" fmla="*/ 0 w 4033295"/>
              <a:gd name="connsiteY5"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rgbClr val="314865"/>
          </a:solidFill>
          <a:ln w="25400" cap="flat" cmpd="sng" algn="ctr">
            <a:noFill/>
            <a:prstDash val="solid"/>
          </a:ln>
          <a:effectLst/>
        </p:spPr>
        <p:txBody>
          <a:bodyPr rtlCol="0" anchor="ctr"/>
          <a:lstStyle/>
          <a:p>
            <a:pPr algn="ctr"/>
            <a:r>
              <a:rPr lang="zh-CN" altLang="en-US" b="1" kern="0" dirty="0">
                <a:solidFill>
                  <a:sysClr val="window" lastClr="FFFFFF"/>
                </a:solidFill>
                <a:latin typeface="微软雅黑" pitchFamily="34" charset="-122"/>
                <a:ea typeface="微软雅黑" pitchFamily="34" charset="-122"/>
              </a:rPr>
              <a:t>您的标题写在这里</a:t>
            </a:r>
          </a:p>
        </p:txBody>
      </p:sp>
      <p:sp>
        <p:nvSpPr>
          <p:cNvPr id="20" name="TextBox 45"/>
          <p:cNvSpPr txBox="1"/>
          <p:nvPr/>
        </p:nvSpPr>
        <p:spPr>
          <a:xfrm>
            <a:off x="3540392" y="1283850"/>
            <a:ext cx="456331" cy="701731"/>
          </a:xfrm>
          <a:prstGeom prst="rect">
            <a:avLst/>
          </a:prstGeom>
          <a:noFill/>
        </p:spPr>
        <p:txBody>
          <a:bodyPr wrap="square" rtlCol="0">
            <a:spAutoFit/>
          </a:bodyPr>
          <a:lstStyle/>
          <a:p>
            <a:pPr>
              <a:defRPr/>
            </a:pPr>
            <a:r>
              <a:rPr lang="en-US" altLang="zh-CN" sz="3960" b="1" kern="0" dirty="0">
                <a:solidFill>
                  <a:schemeClr val="bg1">
                    <a:lumMod val="50000"/>
                  </a:schemeClr>
                </a:solidFill>
                <a:latin typeface="Arial Black" pitchFamily="34" charset="0"/>
                <a:ea typeface="微软雅黑" pitchFamily="34" charset="-122"/>
              </a:rPr>
              <a:t>A</a:t>
            </a:r>
            <a:endParaRPr lang="zh-CN" altLang="en-US" sz="3960" b="1" kern="0" dirty="0">
              <a:solidFill>
                <a:schemeClr val="bg1">
                  <a:lumMod val="50000"/>
                </a:schemeClr>
              </a:solidFill>
              <a:latin typeface="Arial Black" pitchFamily="34" charset="0"/>
              <a:ea typeface="微软雅黑" pitchFamily="34" charset="-122"/>
            </a:endParaRPr>
          </a:p>
        </p:txBody>
      </p:sp>
      <p:sp>
        <p:nvSpPr>
          <p:cNvPr id="21" name="TextBox 46"/>
          <p:cNvSpPr txBox="1"/>
          <p:nvPr/>
        </p:nvSpPr>
        <p:spPr>
          <a:xfrm>
            <a:off x="3339935" y="3481621"/>
            <a:ext cx="456331" cy="701731"/>
          </a:xfrm>
          <a:prstGeom prst="rect">
            <a:avLst/>
          </a:prstGeom>
          <a:noFill/>
        </p:spPr>
        <p:txBody>
          <a:bodyPr wrap="square" rtlCol="0">
            <a:spAutoFit/>
          </a:bodyPr>
          <a:lstStyle/>
          <a:p>
            <a:pPr>
              <a:defRPr/>
            </a:pPr>
            <a:r>
              <a:rPr lang="en-US" altLang="zh-CN" sz="3960" b="1" kern="0" dirty="0">
                <a:solidFill>
                  <a:schemeClr val="bg1">
                    <a:lumMod val="50000"/>
                  </a:schemeClr>
                </a:solidFill>
                <a:latin typeface="Arial Black" pitchFamily="34" charset="0"/>
                <a:ea typeface="微软雅黑" pitchFamily="34" charset="-122"/>
              </a:rPr>
              <a:t>B</a:t>
            </a:r>
            <a:endParaRPr lang="zh-CN" altLang="en-US" sz="3960" b="1" kern="0" dirty="0">
              <a:solidFill>
                <a:schemeClr val="bg1">
                  <a:lumMod val="50000"/>
                </a:schemeClr>
              </a:solidFill>
              <a:latin typeface="Arial Black" pitchFamily="34" charset="0"/>
              <a:ea typeface="微软雅黑" pitchFamily="34" charset="-122"/>
            </a:endParaRPr>
          </a:p>
        </p:txBody>
      </p:sp>
      <p:sp>
        <p:nvSpPr>
          <p:cNvPr id="22" name="TextBox 47"/>
          <p:cNvSpPr txBox="1"/>
          <p:nvPr/>
        </p:nvSpPr>
        <p:spPr>
          <a:xfrm>
            <a:off x="4438642" y="1907794"/>
            <a:ext cx="3340488" cy="956609"/>
          </a:xfrm>
          <a:prstGeom prst="rect">
            <a:avLst/>
          </a:prstGeom>
          <a:noFill/>
        </p:spPr>
        <p:txBody>
          <a:bodyPr wrap="square" rtlCol="0">
            <a:spAutoFit/>
          </a:bodyPr>
          <a:lstStyle/>
          <a:p>
            <a:pPr>
              <a:lnSpc>
                <a:spcPct val="130000"/>
              </a:lnSpc>
              <a:defRPr/>
            </a:pPr>
            <a:r>
              <a:rPr lang="zh-CN" altLang="en-US" sz="1440" kern="0" dirty="0">
                <a:solidFill>
                  <a:schemeClr val="tx1">
                    <a:lumMod val="95000"/>
                    <a:lumOff val="5000"/>
                  </a:schemeClr>
                </a:solidFill>
                <a:latin typeface="微软雅黑" pitchFamily="34" charset="-122"/>
                <a:ea typeface="微软雅黑" pitchFamily="34" charset="-122"/>
              </a:rPr>
              <a:t>您的内容打在这里，或通过复制您的文本后在此框中选择粘贴并选择只保留文字您的内容打在这里</a:t>
            </a:r>
            <a:endParaRPr lang="en-US" altLang="zh-CN" sz="1440" kern="0" dirty="0">
              <a:solidFill>
                <a:schemeClr val="tx1">
                  <a:lumMod val="95000"/>
                  <a:lumOff val="5000"/>
                </a:schemeClr>
              </a:solidFill>
              <a:latin typeface="微软雅黑" pitchFamily="34" charset="-122"/>
              <a:ea typeface="微软雅黑" pitchFamily="34" charset="-122"/>
            </a:endParaRPr>
          </a:p>
        </p:txBody>
      </p:sp>
      <p:sp>
        <p:nvSpPr>
          <p:cNvPr id="23" name="TextBox 48"/>
          <p:cNvSpPr txBox="1"/>
          <p:nvPr/>
        </p:nvSpPr>
        <p:spPr>
          <a:xfrm>
            <a:off x="4348553" y="3905104"/>
            <a:ext cx="3589799" cy="380425"/>
          </a:xfrm>
          <a:prstGeom prst="rect">
            <a:avLst/>
          </a:prstGeom>
          <a:noFill/>
        </p:spPr>
        <p:txBody>
          <a:bodyPr wrap="square" rtlCol="0">
            <a:spAutoFit/>
          </a:bodyPr>
          <a:lstStyle/>
          <a:p>
            <a:pPr>
              <a:lnSpc>
                <a:spcPct val="130000"/>
              </a:lnSpc>
              <a:defRPr/>
            </a:pPr>
            <a:r>
              <a:rPr lang="zh-CN" altLang="en-US" sz="1440" kern="0" dirty="0">
                <a:solidFill>
                  <a:schemeClr val="tx1">
                    <a:lumMod val="95000"/>
                    <a:lumOff val="5000"/>
                  </a:schemeClr>
                </a:solidFill>
                <a:latin typeface="微软雅黑" pitchFamily="34" charset="-122"/>
                <a:ea typeface="微软雅黑" pitchFamily="34" charset="-122"/>
              </a:rPr>
              <a:t>您的内容打在这里，或通过复制您的文本</a:t>
            </a:r>
            <a:endParaRPr lang="en-US" altLang="zh-CN" sz="1440" kern="0" dirty="0">
              <a:solidFill>
                <a:schemeClr val="tx1">
                  <a:lumMod val="95000"/>
                  <a:lumOff val="5000"/>
                </a:schemeClr>
              </a:solidFill>
              <a:latin typeface="微软雅黑" pitchFamily="34" charset="-122"/>
              <a:ea typeface="微软雅黑" pitchFamily="34" charset="-122"/>
            </a:endParaRPr>
          </a:p>
        </p:txBody>
      </p:sp>
      <p:cxnSp>
        <p:nvCxnSpPr>
          <p:cNvPr id="24" name="直接连接符 2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难点剖析</a:t>
            </a:r>
          </a:p>
        </p:txBody>
      </p:sp>
    </p:spTree>
    <p:extLst>
      <p:ext uri="{BB962C8B-B14F-4D97-AF65-F5344CB8AC3E}">
        <p14:creationId xmlns:p14="http://schemas.microsoft.com/office/powerpoint/2010/main" val="51287529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14:bounceEnd="52000">
                                          <p:cBhvr additive="base">
                                            <p:cTn id="16" dur="500" fill="hold"/>
                                            <p:tgtEl>
                                              <p:spTgt spid="26"/>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6"/>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50"/>
                                            <p:tgtEl>
                                              <p:spTgt spid="16"/>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250"/>
                                            <p:tgtEl>
                                              <p:spTgt spid="14"/>
                                            </p:tgtEl>
                                          </p:cBhvr>
                                        </p:animEffect>
                                      </p:childTnLst>
                                    </p:cTn>
                                  </p:par>
                                </p:childTnLst>
                              </p:cTn>
                            </p:par>
                            <p:par>
                              <p:cTn id="29" fill="hold">
                                <p:stCondLst>
                                  <p:cond delay="1500"/>
                                </p:stCondLst>
                                <p:childTnLst>
                                  <p:par>
                                    <p:cTn id="30" presetID="21"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1000"/>
                                            <p:tgtEl>
                                              <p:spTgt spid="15"/>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250"/>
                                            <p:tgtEl>
                                              <p:spTgt spid="17"/>
                                            </p:tgtEl>
                                          </p:cBhvr>
                                        </p:animEffect>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250"/>
                                            <p:tgtEl>
                                              <p:spTgt spid="18"/>
                                            </p:tgtEl>
                                          </p:cBhvr>
                                        </p:animEffect>
                                      </p:childTnLst>
                                    </p:cTn>
                                  </p:par>
                                </p:childTnLst>
                              </p:cTn>
                            </p:par>
                            <p:par>
                              <p:cTn id="46" fill="hold">
                                <p:stCondLst>
                                  <p:cond delay="3250"/>
                                </p:stCondLst>
                                <p:childTnLst>
                                  <p:par>
                                    <p:cTn id="47" presetID="22" presetClass="entr" presetSubtype="4"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250"/>
                                            <p:tgtEl>
                                              <p:spTgt spid="22"/>
                                            </p:tgtEl>
                                          </p:cBhvr>
                                        </p:animEffect>
                                      </p:childTnLst>
                                    </p:cTn>
                                  </p:par>
                                </p:childTnLst>
                              </p:cTn>
                            </p:par>
                            <p:par>
                              <p:cTn id="50" fill="hold">
                                <p:stCondLst>
                                  <p:cond delay="3500"/>
                                </p:stCondLst>
                                <p:childTnLst>
                                  <p:par>
                                    <p:cTn id="51" presetID="42"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anim calcmode="lin" valueType="num">
                                          <p:cBhvr>
                                            <p:cTn id="54" dur="500" fill="hold"/>
                                            <p:tgtEl>
                                              <p:spTgt spid="21"/>
                                            </p:tgtEl>
                                            <p:attrNameLst>
                                              <p:attrName>ppt_x</p:attrName>
                                            </p:attrNameLst>
                                          </p:cBhvr>
                                          <p:tavLst>
                                            <p:tav tm="0">
                                              <p:val>
                                                <p:strVal val="#ppt_x"/>
                                              </p:val>
                                            </p:tav>
                                            <p:tav tm="100000">
                                              <p:val>
                                                <p:strVal val="#ppt_x"/>
                                              </p:val>
                                            </p:tav>
                                          </p:tavLst>
                                        </p:anim>
                                        <p:anim calcmode="lin" valueType="num">
                                          <p:cBhvr>
                                            <p:cTn id="55" dur="500" fill="hold"/>
                                            <p:tgtEl>
                                              <p:spTgt spid="21"/>
                                            </p:tgtEl>
                                            <p:attrNameLst>
                                              <p:attrName>ppt_y</p:attrName>
                                            </p:attrNameLst>
                                          </p:cBhvr>
                                          <p:tavLst>
                                            <p:tav tm="0">
                                              <p:val>
                                                <p:strVal val="#ppt_y+.1"/>
                                              </p:val>
                                            </p:tav>
                                            <p:tav tm="100000">
                                              <p:val>
                                                <p:strVal val="#ppt_y"/>
                                              </p:val>
                                            </p:tav>
                                          </p:tavLst>
                                        </p:anim>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250"/>
                                            <p:tgtEl>
                                              <p:spTgt spid="19"/>
                                            </p:tgtEl>
                                          </p:cBhvr>
                                        </p:animEffect>
                                      </p:childTnLst>
                                    </p:cTn>
                                  </p:par>
                                </p:childTnLst>
                              </p:cTn>
                            </p:par>
                            <p:par>
                              <p:cTn id="60" fill="hold">
                                <p:stCondLst>
                                  <p:cond delay="4250"/>
                                </p:stCondLst>
                                <p:childTnLst>
                                  <p:par>
                                    <p:cTn id="61" presetID="42"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250"/>
                                            <p:tgtEl>
                                              <p:spTgt spid="23"/>
                                            </p:tgtEl>
                                          </p:cBhvr>
                                        </p:animEffect>
                                        <p:anim calcmode="lin" valueType="num">
                                          <p:cBhvr>
                                            <p:cTn id="64" dur="250" fill="hold"/>
                                            <p:tgtEl>
                                              <p:spTgt spid="23"/>
                                            </p:tgtEl>
                                            <p:attrNameLst>
                                              <p:attrName>ppt_x</p:attrName>
                                            </p:attrNameLst>
                                          </p:cBhvr>
                                          <p:tavLst>
                                            <p:tav tm="0">
                                              <p:val>
                                                <p:strVal val="#ppt_x"/>
                                              </p:val>
                                            </p:tav>
                                            <p:tav tm="100000">
                                              <p:val>
                                                <p:strVal val="#ppt_x"/>
                                              </p:val>
                                            </p:tav>
                                          </p:tavLst>
                                        </p:anim>
                                        <p:anim calcmode="lin" valueType="num">
                                          <p:cBhvr>
                                            <p:cTn id="65"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50"/>
                                            <p:tgtEl>
                                              <p:spTgt spid="16"/>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250"/>
                                            <p:tgtEl>
                                              <p:spTgt spid="13"/>
                                            </p:tgtEl>
                                          </p:cBhvr>
                                        </p:animEffect>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250"/>
                                            <p:tgtEl>
                                              <p:spTgt spid="14"/>
                                            </p:tgtEl>
                                          </p:cBhvr>
                                        </p:animEffect>
                                      </p:childTnLst>
                                    </p:cTn>
                                  </p:par>
                                </p:childTnLst>
                              </p:cTn>
                            </p:par>
                            <p:par>
                              <p:cTn id="29" fill="hold">
                                <p:stCondLst>
                                  <p:cond delay="1500"/>
                                </p:stCondLst>
                                <p:childTnLst>
                                  <p:par>
                                    <p:cTn id="30" presetID="21"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1000"/>
                                            <p:tgtEl>
                                              <p:spTgt spid="15"/>
                                            </p:tgtEl>
                                          </p:cBhvr>
                                        </p:animEffect>
                                      </p:childTnLst>
                                    </p:cTn>
                                  </p:par>
                                  <p:par>
                                    <p:cTn id="33" presetID="22" presetClass="entr" presetSubtype="2" fill="hold" grpId="0" nodeType="withEffect">
                                      <p:stCondLst>
                                        <p:cond delay="750"/>
                                      </p:stCondLst>
                                      <p:childTnLst>
                                        <p:set>
                                          <p:cBhvr>
                                            <p:cTn id="34" dur="1" fill="hold">
                                              <p:stCondLst>
                                                <p:cond delay="0"/>
                                              </p:stCondLst>
                                            </p:cTn>
                                            <p:tgtEl>
                                              <p:spTgt spid="17"/>
                                            </p:tgtEl>
                                            <p:attrNameLst>
                                              <p:attrName>style.visibility</p:attrName>
                                            </p:attrNameLst>
                                          </p:cBhvr>
                                          <p:to>
                                            <p:strVal val="visible"/>
                                          </p:to>
                                        </p:set>
                                        <p:animEffect transition="in" filter="wipe(right)">
                                          <p:cBhvr>
                                            <p:cTn id="35" dur="250"/>
                                            <p:tgtEl>
                                              <p:spTgt spid="17"/>
                                            </p:tgtEl>
                                          </p:cBhvr>
                                        </p:animEffect>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anim calcmode="lin" valueType="num">
                                          <p:cBhvr>
                                            <p:cTn id="40" dur="500" fill="hold"/>
                                            <p:tgtEl>
                                              <p:spTgt spid="20"/>
                                            </p:tgtEl>
                                            <p:attrNameLst>
                                              <p:attrName>ppt_x</p:attrName>
                                            </p:attrNameLst>
                                          </p:cBhvr>
                                          <p:tavLst>
                                            <p:tav tm="0">
                                              <p:val>
                                                <p:strVal val="#ppt_x"/>
                                              </p:val>
                                            </p:tav>
                                            <p:tav tm="100000">
                                              <p:val>
                                                <p:strVal val="#ppt_x"/>
                                              </p:val>
                                            </p:tav>
                                          </p:tavLst>
                                        </p:anim>
                                        <p:anim calcmode="lin" valueType="num">
                                          <p:cBhvr>
                                            <p:cTn id="41" dur="5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250"/>
                                            <p:tgtEl>
                                              <p:spTgt spid="18"/>
                                            </p:tgtEl>
                                          </p:cBhvr>
                                        </p:animEffect>
                                      </p:childTnLst>
                                    </p:cTn>
                                  </p:par>
                                </p:childTnLst>
                              </p:cTn>
                            </p:par>
                            <p:par>
                              <p:cTn id="46" fill="hold">
                                <p:stCondLst>
                                  <p:cond delay="3250"/>
                                </p:stCondLst>
                                <p:childTnLst>
                                  <p:par>
                                    <p:cTn id="47" presetID="22" presetClass="entr" presetSubtype="4"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250"/>
                                            <p:tgtEl>
                                              <p:spTgt spid="22"/>
                                            </p:tgtEl>
                                          </p:cBhvr>
                                        </p:animEffect>
                                      </p:childTnLst>
                                    </p:cTn>
                                  </p:par>
                                </p:childTnLst>
                              </p:cTn>
                            </p:par>
                            <p:par>
                              <p:cTn id="50" fill="hold">
                                <p:stCondLst>
                                  <p:cond delay="3500"/>
                                </p:stCondLst>
                                <p:childTnLst>
                                  <p:par>
                                    <p:cTn id="51" presetID="42"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anim calcmode="lin" valueType="num">
                                          <p:cBhvr>
                                            <p:cTn id="54" dur="500" fill="hold"/>
                                            <p:tgtEl>
                                              <p:spTgt spid="21"/>
                                            </p:tgtEl>
                                            <p:attrNameLst>
                                              <p:attrName>ppt_x</p:attrName>
                                            </p:attrNameLst>
                                          </p:cBhvr>
                                          <p:tavLst>
                                            <p:tav tm="0">
                                              <p:val>
                                                <p:strVal val="#ppt_x"/>
                                              </p:val>
                                            </p:tav>
                                            <p:tav tm="100000">
                                              <p:val>
                                                <p:strVal val="#ppt_x"/>
                                              </p:val>
                                            </p:tav>
                                          </p:tavLst>
                                        </p:anim>
                                        <p:anim calcmode="lin" valueType="num">
                                          <p:cBhvr>
                                            <p:cTn id="55" dur="500" fill="hold"/>
                                            <p:tgtEl>
                                              <p:spTgt spid="21"/>
                                            </p:tgtEl>
                                            <p:attrNameLst>
                                              <p:attrName>ppt_y</p:attrName>
                                            </p:attrNameLst>
                                          </p:cBhvr>
                                          <p:tavLst>
                                            <p:tav tm="0">
                                              <p:val>
                                                <p:strVal val="#ppt_y+.1"/>
                                              </p:val>
                                            </p:tav>
                                            <p:tav tm="100000">
                                              <p:val>
                                                <p:strVal val="#ppt_y"/>
                                              </p:val>
                                            </p:tav>
                                          </p:tavLst>
                                        </p:anim>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250"/>
                                            <p:tgtEl>
                                              <p:spTgt spid="19"/>
                                            </p:tgtEl>
                                          </p:cBhvr>
                                        </p:animEffect>
                                      </p:childTnLst>
                                    </p:cTn>
                                  </p:par>
                                </p:childTnLst>
                              </p:cTn>
                            </p:par>
                            <p:par>
                              <p:cTn id="60" fill="hold">
                                <p:stCondLst>
                                  <p:cond delay="4250"/>
                                </p:stCondLst>
                                <p:childTnLst>
                                  <p:par>
                                    <p:cTn id="61" presetID="42" presetClass="entr" presetSubtype="0"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250"/>
                                            <p:tgtEl>
                                              <p:spTgt spid="23"/>
                                            </p:tgtEl>
                                          </p:cBhvr>
                                        </p:animEffect>
                                        <p:anim calcmode="lin" valueType="num">
                                          <p:cBhvr>
                                            <p:cTn id="64" dur="250" fill="hold"/>
                                            <p:tgtEl>
                                              <p:spTgt spid="23"/>
                                            </p:tgtEl>
                                            <p:attrNameLst>
                                              <p:attrName>ppt_x</p:attrName>
                                            </p:attrNameLst>
                                          </p:cBhvr>
                                          <p:tavLst>
                                            <p:tav tm="0">
                                              <p:val>
                                                <p:strVal val="#ppt_x"/>
                                              </p:val>
                                            </p:tav>
                                            <p:tav tm="100000">
                                              <p:val>
                                                <p:strVal val="#ppt_x"/>
                                              </p:val>
                                            </p:tav>
                                          </p:tavLst>
                                        </p:anim>
                                        <p:anim calcmode="lin" valueType="num">
                                          <p:cBhvr>
                                            <p:cTn id="65" dur="2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6" grpId="0"/>
        </p:bldLst>
      </p:timing>
    </mc:Fallback>
  </mc:AlternateContent>
  <p:extLst>
    <p:ext uri="{E180D4A7-C9FB-4DFB-919C-405C955672EB}">
      <p14:showEvtLst xmlns:p14="http://schemas.microsoft.com/office/powerpoint/2010/main">
        <p14:playEvt time="0" objId="2"/>
        <p14:stopEvt time="5802" objId="2"/>
      </p14:showEvt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779912" y="155416"/>
            <a:ext cx="1584176" cy="400110"/>
          </a:xfrm>
          <a:prstGeom prst="rect">
            <a:avLst/>
          </a:prstGeom>
          <a:noFill/>
          <a:ln>
            <a:noFill/>
          </a:ln>
        </p:spPr>
        <p:txBody>
          <a:bodyPr wrap="square" rtlCol="0">
            <a:spAutoFit/>
          </a:bodyPr>
          <a:lstStyle/>
          <a:p>
            <a:pPr algn="ctr"/>
            <a:r>
              <a:rPr lang="zh-CN" altLang="en-US" sz="2000" b="1" dirty="0">
                <a:solidFill>
                  <a:srgbClr val="314865"/>
                </a:solidFill>
                <a:ea typeface="微软雅黑" pitchFamily="34" charset="-122"/>
              </a:rPr>
              <a:t>难点剖析</a:t>
            </a:r>
          </a:p>
        </p:txBody>
      </p:sp>
      <p:grpSp>
        <p:nvGrpSpPr>
          <p:cNvPr id="53" name="文本1"/>
          <p:cNvGrpSpPr/>
          <p:nvPr/>
        </p:nvGrpSpPr>
        <p:grpSpPr>
          <a:xfrm>
            <a:off x="2188370" y="1105961"/>
            <a:ext cx="4770835" cy="772716"/>
            <a:chOff x="1393825" y="1474614"/>
            <a:chExt cx="6361113" cy="1030288"/>
          </a:xfrm>
          <a:solidFill>
            <a:srgbClr val="E2E9E9"/>
          </a:solidFill>
        </p:grpSpPr>
        <p:sp>
          <p:nvSpPr>
            <p:cNvPr id="54" name="AutoShape 45"/>
            <p:cNvSpPr>
              <a:spLocks noChangeArrowheads="1"/>
            </p:cNvSpPr>
            <p:nvPr/>
          </p:nvSpPr>
          <p:spPr bwMode="gray">
            <a:xfrm>
              <a:off x="1393825" y="1474614"/>
              <a:ext cx="6361113" cy="1030288"/>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55" name="Text Box 64"/>
            <p:cNvSpPr txBox="1">
              <a:spLocks noChangeArrowheads="1"/>
            </p:cNvSpPr>
            <p:nvPr/>
          </p:nvSpPr>
          <p:spPr bwMode="black">
            <a:xfrm>
              <a:off x="1452564" y="1749253"/>
              <a:ext cx="6215781" cy="6617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56" name="深色1"/>
          <p:cNvGrpSpPr/>
          <p:nvPr/>
        </p:nvGrpSpPr>
        <p:grpSpPr>
          <a:xfrm>
            <a:off x="2812256" y="939273"/>
            <a:ext cx="3514725" cy="347663"/>
            <a:chOff x="2225675" y="1524000"/>
            <a:chExt cx="4686300" cy="463550"/>
          </a:xfrm>
          <a:solidFill>
            <a:srgbClr val="0071C1"/>
          </a:solidFill>
        </p:grpSpPr>
        <p:sp>
          <p:nvSpPr>
            <p:cNvPr id="57" name="AutoShape 57"/>
            <p:cNvSpPr>
              <a:spLocks noChangeArrowheads="1"/>
            </p:cNvSpPr>
            <p:nvPr/>
          </p:nvSpPr>
          <p:spPr bwMode="gray">
            <a:xfrm>
              <a:off x="2225675" y="1524000"/>
              <a:ext cx="4686300" cy="463550"/>
            </a:xfrm>
            <a:prstGeom prst="roundRect">
              <a:avLst>
                <a:gd name="adj" fmla="val 24658"/>
              </a:avLst>
            </a:prstGeom>
            <a:solidFill>
              <a:srgbClr val="314865"/>
            </a:solidFill>
            <a:ln>
              <a:noFill/>
            </a:ln>
            <a:effec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59" name="Rectangle 61"/>
            <p:cNvSpPr>
              <a:spLocks noChangeArrowheads="1"/>
            </p:cNvSpPr>
            <p:nvPr/>
          </p:nvSpPr>
          <p:spPr bwMode="gray">
            <a:xfrm>
              <a:off x="3520796" y="1568451"/>
              <a:ext cx="2092881" cy="36933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itchFamily="34" charset="-122"/>
                  <a:ea typeface="微软雅黑" pitchFamily="34" charset="-122"/>
                  <a:cs typeface="Arial" charset="0"/>
                </a:rPr>
                <a:t>在这里添加标题文字</a:t>
              </a:r>
              <a:endParaRPr lang="en-US" altLang="zh-CN" sz="1200" b="1" kern="0" dirty="0">
                <a:solidFill>
                  <a:srgbClr val="FFFFFF"/>
                </a:solidFill>
                <a:latin typeface="微软雅黑" pitchFamily="34" charset="-122"/>
                <a:ea typeface="微软雅黑" pitchFamily="34" charset="-122"/>
                <a:cs typeface="Arial" charset="0"/>
              </a:endParaRPr>
            </a:p>
          </p:txBody>
        </p:sp>
      </p:grpSp>
      <p:grpSp>
        <p:nvGrpSpPr>
          <p:cNvPr id="60" name="文本2"/>
          <p:cNvGrpSpPr/>
          <p:nvPr/>
        </p:nvGrpSpPr>
        <p:grpSpPr>
          <a:xfrm>
            <a:off x="2188370" y="2268736"/>
            <a:ext cx="4770835" cy="772716"/>
            <a:chOff x="1393825" y="3024981"/>
            <a:chExt cx="6361113" cy="1030288"/>
          </a:xfrm>
          <a:solidFill>
            <a:srgbClr val="E2E9E9"/>
          </a:solidFill>
        </p:grpSpPr>
        <p:sp>
          <p:nvSpPr>
            <p:cNvPr id="61" name="AutoShape 45"/>
            <p:cNvSpPr>
              <a:spLocks noChangeArrowheads="1"/>
            </p:cNvSpPr>
            <p:nvPr/>
          </p:nvSpPr>
          <p:spPr bwMode="gray">
            <a:xfrm>
              <a:off x="1393825" y="3024981"/>
              <a:ext cx="6361113" cy="1030288"/>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62" name="Text Box 64"/>
            <p:cNvSpPr txBox="1">
              <a:spLocks noChangeArrowheads="1"/>
            </p:cNvSpPr>
            <p:nvPr/>
          </p:nvSpPr>
          <p:spPr bwMode="black">
            <a:xfrm>
              <a:off x="1452564" y="3299620"/>
              <a:ext cx="6215781" cy="6617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63" name="深色2"/>
          <p:cNvGrpSpPr/>
          <p:nvPr/>
        </p:nvGrpSpPr>
        <p:grpSpPr>
          <a:xfrm>
            <a:off x="2812256" y="2102048"/>
            <a:ext cx="3514725" cy="347663"/>
            <a:chOff x="2225675" y="1524000"/>
            <a:chExt cx="4686300" cy="463550"/>
          </a:xfrm>
        </p:grpSpPr>
        <p:sp>
          <p:nvSpPr>
            <p:cNvPr id="64" name="AutoShape 57"/>
            <p:cNvSpPr>
              <a:spLocks noChangeArrowheads="1"/>
            </p:cNvSpPr>
            <p:nvPr/>
          </p:nvSpPr>
          <p:spPr bwMode="gray">
            <a:xfrm>
              <a:off x="2225675" y="1524000"/>
              <a:ext cx="4686300" cy="463550"/>
            </a:xfrm>
            <a:prstGeom prst="roundRect">
              <a:avLst>
                <a:gd name="adj" fmla="val 24658"/>
              </a:avLst>
            </a:prstGeom>
            <a:solidFill>
              <a:srgbClr val="314865"/>
            </a:solidFill>
            <a:ln>
              <a:noFill/>
            </a:ln>
            <a:effec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66" name="Rectangle 61"/>
            <p:cNvSpPr>
              <a:spLocks noChangeArrowheads="1"/>
            </p:cNvSpPr>
            <p:nvPr/>
          </p:nvSpPr>
          <p:spPr bwMode="gray">
            <a:xfrm>
              <a:off x="3520796" y="1568451"/>
              <a:ext cx="2092881" cy="36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itchFamily="34" charset="-122"/>
                  <a:ea typeface="微软雅黑" pitchFamily="34" charset="-122"/>
                  <a:cs typeface="Arial" charset="0"/>
                </a:rPr>
                <a:t>在这里添加标题文字</a:t>
              </a:r>
              <a:endParaRPr lang="en-US" altLang="zh-CN" sz="1200" b="1" kern="0" dirty="0">
                <a:solidFill>
                  <a:srgbClr val="FFFFFF"/>
                </a:solidFill>
                <a:latin typeface="微软雅黑" pitchFamily="34" charset="-122"/>
                <a:ea typeface="微软雅黑" pitchFamily="34" charset="-122"/>
                <a:cs typeface="Arial" charset="0"/>
              </a:endParaRPr>
            </a:p>
          </p:txBody>
        </p:sp>
      </p:grpSp>
      <p:grpSp>
        <p:nvGrpSpPr>
          <p:cNvPr id="67" name="文本3"/>
          <p:cNvGrpSpPr/>
          <p:nvPr/>
        </p:nvGrpSpPr>
        <p:grpSpPr>
          <a:xfrm>
            <a:off x="2188370" y="3431511"/>
            <a:ext cx="4770835" cy="772716"/>
            <a:chOff x="1393825" y="4575348"/>
            <a:chExt cx="6361113" cy="1030288"/>
          </a:xfrm>
          <a:solidFill>
            <a:srgbClr val="E2E9E9"/>
          </a:solidFill>
        </p:grpSpPr>
        <p:sp>
          <p:nvSpPr>
            <p:cNvPr id="68" name="AutoShape 45"/>
            <p:cNvSpPr>
              <a:spLocks noChangeArrowheads="1"/>
            </p:cNvSpPr>
            <p:nvPr/>
          </p:nvSpPr>
          <p:spPr bwMode="gray">
            <a:xfrm>
              <a:off x="1393825" y="4575348"/>
              <a:ext cx="6361113" cy="1030288"/>
            </a:xfrm>
            <a:prstGeom prst="roundRect">
              <a:avLst>
                <a:gd name="adj" fmla="val 16667"/>
              </a:avLst>
            </a:prstGeom>
            <a:grpFill/>
            <a:ln w="19050">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sz="1013" kern="0" dirty="0">
                <a:solidFill>
                  <a:sysClr val="windowText" lastClr="000000"/>
                </a:solidFill>
                <a:ea typeface="微软雅黑" pitchFamily="34" charset="-122"/>
              </a:endParaRPr>
            </a:p>
          </p:txBody>
        </p:sp>
        <p:sp>
          <p:nvSpPr>
            <p:cNvPr id="69" name="Text Box 64"/>
            <p:cNvSpPr txBox="1">
              <a:spLocks noChangeArrowheads="1"/>
            </p:cNvSpPr>
            <p:nvPr/>
          </p:nvSpPr>
          <p:spPr bwMode="black">
            <a:xfrm>
              <a:off x="1452564" y="4849987"/>
              <a:ext cx="6215781" cy="6617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i="1">
                  <a:solidFill>
                    <a:schemeClr val="tx1"/>
                  </a:solidFill>
                  <a:latin typeface="Arial" charset="0"/>
                </a:defRPr>
              </a:lvl1pPr>
              <a:lvl2pPr marL="742950" indent="-285750" eaLnBrk="0" hangingPunct="0">
                <a:defRPr i="1">
                  <a:solidFill>
                    <a:schemeClr val="tx1"/>
                  </a:solidFill>
                  <a:latin typeface="Arial" charset="0"/>
                </a:defRPr>
              </a:lvl2pPr>
              <a:lvl3pPr marL="1143000" indent="-228600" eaLnBrk="0" hangingPunct="0">
                <a:defRPr i="1">
                  <a:solidFill>
                    <a:schemeClr val="tx1"/>
                  </a:solidFill>
                  <a:latin typeface="Arial" charset="0"/>
                </a:defRPr>
              </a:lvl3pPr>
              <a:lvl4pPr marL="1600200" indent="-228600" eaLnBrk="0" hangingPunct="0">
                <a:defRPr i="1">
                  <a:solidFill>
                    <a:schemeClr val="tx1"/>
                  </a:solidFill>
                  <a:latin typeface="Arial" charset="0"/>
                </a:defRPr>
              </a:lvl4pPr>
              <a:lvl5pPr marL="2057400" indent="-228600" eaLnBrk="0" hangingPunct="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a:p>
              <a:pPr marL="214313" indent="-214313" eaLnBrk="1" hangingPunct="1">
                <a:spcBef>
                  <a:spcPct val="50000"/>
                </a:spcBef>
                <a:buFont typeface="Arial" pitchFamily="34" charset="0"/>
                <a:buChar char="•"/>
                <a:defRPr/>
              </a:pPr>
              <a:r>
                <a:rPr lang="zh-CN" altLang="en-US" sz="1050" i="0" kern="0" dirty="0">
                  <a:solidFill>
                    <a:srgbClr val="314865"/>
                  </a:solidFill>
                  <a:latin typeface="微软雅黑" pitchFamily="34" charset="-122"/>
                  <a:ea typeface="微软雅黑" pitchFamily="34" charset="-122"/>
                  <a:cs typeface="Arial" charset="0"/>
                </a:rPr>
                <a:t>点击这里添加文字</a:t>
              </a:r>
              <a:endParaRPr lang="en-US" altLang="zh-CN" sz="1050" i="0" kern="0" dirty="0">
                <a:solidFill>
                  <a:srgbClr val="314865"/>
                </a:solidFill>
                <a:latin typeface="微软雅黑" pitchFamily="34" charset="-122"/>
                <a:ea typeface="微软雅黑" pitchFamily="34" charset="-122"/>
                <a:cs typeface="Arial" charset="0"/>
              </a:endParaRPr>
            </a:p>
          </p:txBody>
        </p:sp>
      </p:grpSp>
      <p:grpSp>
        <p:nvGrpSpPr>
          <p:cNvPr id="70" name="深色3"/>
          <p:cNvGrpSpPr/>
          <p:nvPr/>
        </p:nvGrpSpPr>
        <p:grpSpPr>
          <a:xfrm>
            <a:off x="2812256" y="3264823"/>
            <a:ext cx="3514725" cy="347663"/>
            <a:chOff x="2225675" y="1524000"/>
            <a:chExt cx="4686300" cy="463550"/>
          </a:xfrm>
          <a:solidFill>
            <a:srgbClr val="314865"/>
          </a:solidFill>
        </p:grpSpPr>
        <p:sp>
          <p:nvSpPr>
            <p:cNvPr id="71" name="AutoShape 57"/>
            <p:cNvSpPr>
              <a:spLocks noChangeArrowheads="1"/>
            </p:cNvSpPr>
            <p:nvPr/>
          </p:nvSpPr>
          <p:spPr bwMode="gray">
            <a:xfrm>
              <a:off x="2225675" y="1524000"/>
              <a:ext cx="4686300" cy="463550"/>
            </a:xfrm>
            <a:prstGeom prst="roundRect">
              <a:avLst>
                <a:gd name="adj" fmla="val 24658"/>
              </a:avLst>
            </a:prstGeom>
            <a:grpFill/>
            <a:ln>
              <a:noFill/>
            </a:ln>
            <a:effectLst/>
          </p:spPr>
          <p:txBody>
            <a:bodyPr wrap="none" anchor="ctr"/>
            <a:lstStyle/>
            <a:p>
              <a:pPr>
                <a:defRPr/>
              </a:pPr>
              <a:endParaRPr lang="zh-CN" altLang="zh-CN" sz="1013" kern="0">
                <a:solidFill>
                  <a:sysClr val="windowText" lastClr="000000"/>
                </a:solidFill>
                <a:latin typeface="微软雅黑" pitchFamily="34" charset="-122"/>
                <a:ea typeface="微软雅黑" pitchFamily="34" charset="-122"/>
              </a:endParaRPr>
            </a:p>
          </p:txBody>
        </p:sp>
        <p:sp>
          <p:nvSpPr>
            <p:cNvPr id="73" name="Rectangle 61"/>
            <p:cNvSpPr>
              <a:spLocks noChangeArrowheads="1"/>
            </p:cNvSpPr>
            <p:nvPr/>
          </p:nvSpPr>
          <p:spPr bwMode="gray">
            <a:xfrm>
              <a:off x="3520796" y="1568451"/>
              <a:ext cx="2092881" cy="3693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1F3F5F"/>
                </a:buClr>
                <a:defRPr/>
              </a:pPr>
              <a:r>
                <a:rPr lang="zh-CN" altLang="en-US" sz="1200" b="1" kern="0" dirty="0">
                  <a:solidFill>
                    <a:srgbClr val="FFFFFF"/>
                  </a:solidFill>
                  <a:latin typeface="微软雅黑" pitchFamily="34" charset="-122"/>
                  <a:ea typeface="微软雅黑" pitchFamily="34" charset="-122"/>
                  <a:cs typeface="Arial" charset="0"/>
                </a:rPr>
                <a:t>在这里添加标题文字</a:t>
              </a:r>
              <a:endParaRPr lang="en-US" altLang="zh-CN" sz="1200" b="1" kern="0" dirty="0">
                <a:solidFill>
                  <a:srgbClr val="FFFFFF"/>
                </a:solidFill>
                <a:latin typeface="微软雅黑" pitchFamily="34" charset="-122"/>
                <a:ea typeface="微软雅黑" pitchFamily="34" charset="-122"/>
                <a:cs typeface="Arial" charset="0"/>
              </a:endParaRPr>
            </a:p>
          </p:txBody>
        </p:sp>
      </p:grpSp>
    </p:spTree>
    <p:custDataLst>
      <p:tags r:id="rId1"/>
    </p:custDataLst>
    <p:extLst>
      <p:ext uri="{BB962C8B-B14F-4D97-AF65-F5344CB8AC3E}">
        <p14:creationId xmlns:p14="http://schemas.microsoft.com/office/powerpoint/2010/main" val="309240354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52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childTnLst>
                              </p:cTn>
                            </p:par>
                            <p:par>
                              <p:cTn id="22" fill="hold">
                                <p:stCondLst>
                                  <p:cond delay="1500"/>
                                </p:stCondLst>
                                <p:childTnLst>
                                  <p:par>
                                    <p:cTn id="23" presetID="16" presetClass="entr" presetSubtype="37"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arn(outVertical)">
                                          <p:cBhvr>
                                            <p:cTn id="25" dur="500"/>
                                            <p:tgtEl>
                                              <p:spTgt spid="53"/>
                                            </p:tgtEl>
                                          </p:cBhvr>
                                        </p:animEffect>
                                      </p:childTnLst>
                                    </p:cTn>
                                  </p:par>
                                </p:childTnLst>
                              </p:cTn>
                            </p:par>
                            <p:par>
                              <p:cTn id="26" fill="hold">
                                <p:stCondLst>
                                  <p:cond delay="2000"/>
                                </p:stCondLst>
                                <p:childTnLst>
                                  <p:par>
                                    <p:cTn id="27" presetID="16" presetClass="entr" presetSubtype="21"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arn(inVertical)">
                                          <p:cBhvr>
                                            <p:cTn id="29" dur="500"/>
                                            <p:tgtEl>
                                              <p:spTgt spid="63"/>
                                            </p:tgtEl>
                                          </p:cBhvr>
                                        </p:animEffect>
                                      </p:childTnLst>
                                    </p:cTn>
                                  </p:par>
                                </p:childTnLst>
                              </p:cTn>
                            </p:par>
                            <p:par>
                              <p:cTn id="30" fill="hold">
                                <p:stCondLst>
                                  <p:cond delay="2500"/>
                                </p:stCondLst>
                                <p:childTnLst>
                                  <p:par>
                                    <p:cTn id="31" presetID="16" presetClass="entr" presetSubtype="37"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barn(outVertical)">
                                          <p:cBhvr>
                                            <p:cTn id="33" dur="500"/>
                                            <p:tgtEl>
                                              <p:spTgt spid="60"/>
                                            </p:tgtEl>
                                          </p:cBhvr>
                                        </p:animEffect>
                                      </p:childTnLst>
                                    </p:cTn>
                                  </p:par>
                                </p:childTnLst>
                              </p:cTn>
                            </p:par>
                            <p:par>
                              <p:cTn id="34" fill="hold">
                                <p:stCondLst>
                                  <p:cond delay="3000"/>
                                </p:stCondLst>
                                <p:childTnLst>
                                  <p:par>
                                    <p:cTn id="35" presetID="16" presetClass="entr" presetSubtype="21"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arn(inVertical)">
                                          <p:cBhvr>
                                            <p:cTn id="37" dur="500"/>
                                            <p:tgtEl>
                                              <p:spTgt spid="70"/>
                                            </p:tgtEl>
                                          </p:cBhvr>
                                        </p:animEffect>
                                      </p:childTnLst>
                                    </p:cTn>
                                  </p:par>
                                </p:childTnLst>
                              </p:cTn>
                            </p:par>
                            <p:par>
                              <p:cTn id="38" fill="hold">
                                <p:stCondLst>
                                  <p:cond delay="3500"/>
                                </p:stCondLst>
                                <p:childTnLst>
                                  <p:par>
                                    <p:cTn id="39" presetID="16" presetClass="entr" presetSubtype="37" fill="hold"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barn(outVertical)">
                                          <p:cBhvr>
                                            <p:cTn id="4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childTnLst>
                              </p:cTn>
                            </p:par>
                            <p:par>
                              <p:cTn id="22" fill="hold">
                                <p:stCondLst>
                                  <p:cond delay="1500"/>
                                </p:stCondLst>
                                <p:childTnLst>
                                  <p:par>
                                    <p:cTn id="23" presetID="16" presetClass="entr" presetSubtype="37"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arn(outVertical)">
                                          <p:cBhvr>
                                            <p:cTn id="25" dur="500"/>
                                            <p:tgtEl>
                                              <p:spTgt spid="53"/>
                                            </p:tgtEl>
                                          </p:cBhvr>
                                        </p:animEffect>
                                      </p:childTnLst>
                                    </p:cTn>
                                  </p:par>
                                </p:childTnLst>
                              </p:cTn>
                            </p:par>
                            <p:par>
                              <p:cTn id="26" fill="hold">
                                <p:stCondLst>
                                  <p:cond delay="2000"/>
                                </p:stCondLst>
                                <p:childTnLst>
                                  <p:par>
                                    <p:cTn id="27" presetID="16" presetClass="entr" presetSubtype="21"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arn(inVertical)">
                                          <p:cBhvr>
                                            <p:cTn id="29" dur="500"/>
                                            <p:tgtEl>
                                              <p:spTgt spid="63"/>
                                            </p:tgtEl>
                                          </p:cBhvr>
                                        </p:animEffect>
                                      </p:childTnLst>
                                    </p:cTn>
                                  </p:par>
                                </p:childTnLst>
                              </p:cTn>
                            </p:par>
                            <p:par>
                              <p:cTn id="30" fill="hold">
                                <p:stCondLst>
                                  <p:cond delay="2500"/>
                                </p:stCondLst>
                                <p:childTnLst>
                                  <p:par>
                                    <p:cTn id="31" presetID="16" presetClass="entr" presetSubtype="37"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barn(outVertical)">
                                          <p:cBhvr>
                                            <p:cTn id="33" dur="500"/>
                                            <p:tgtEl>
                                              <p:spTgt spid="60"/>
                                            </p:tgtEl>
                                          </p:cBhvr>
                                        </p:animEffect>
                                      </p:childTnLst>
                                    </p:cTn>
                                  </p:par>
                                </p:childTnLst>
                              </p:cTn>
                            </p:par>
                            <p:par>
                              <p:cTn id="34" fill="hold">
                                <p:stCondLst>
                                  <p:cond delay="3000"/>
                                </p:stCondLst>
                                <p:childTnLst>
                                  <p:par>
                                    <p:cTn id="35" presetID="16" presetClass="entr" presetSubtype="21"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barn(inVertical)">
                                          <p:cBhvr>
                                            <p:cTn id="37" dur="500"/>
                                            <p:tgtEl>
                                              <p:spTgt spid="70"/>
                                            </p:tgtEl>
                                          </p:cBhvr>
                                        </p:animEffect>
                                      </p:childTnLst>
                                    </p:cTn>
                                  </p:par>
                                </p:childTnLst>
                              </p:cTn>
                            </p:par>
                            <p:par>
                              <p:cTn id="38" fill="hold">
                                <p:stCondLst>
                                  <p:cond delay="3500"/>
                                </p:stCondLst>
                                <p:childTnLst>
                                  <p:par>
                                    <p:cTn id="39" presetID="16" presetClass="entr" presetSubtype="37" fill="hold" nodeType="after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barn(outVertical)">
                                          <p:cBhvr>
                                            <p:cTn id="4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extLst>
    <p:ext uri="{E180D4A7-C9FB-4DFB-919C-405C955672EB}">
      <p14:showEvtLst xmlns:p14="http://schemas.microsoft.com/office/powerpoint/2010/main">
        <p14:playEvt time="0" objId="2"/>
        <p14:stopEvt time="7628" objId="2"/>
      </p14:showEvt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385889" y="657225"/>
            <a:ext cx="7324764" cy="516207"/>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10000"/>
              </a:lnSpc>
            </a:pPr>
            <a:r>
              <a:rPr lang="zh-CN" altLang="en-US" sz="1400" dirty="0">
                <a:solidFill>
                  <a:srgbClr val="314865"/>
                </a:solidFill>
              </a:rPr>
              <a:t>单击此处添加文本单击此处添加文本单击此处添加文本</a:t>
            </a:r>
            <a:endParaRPr lang="en-US" altLang="zh-CN" sz="1400" dirty="0">
              <a:solidFill>
                <a:srgbClr val="314865"/>
              </a:solidFill>
            </a:endParaRPr>
          </a:p>
          <a:p>
            <a:pPr algn="ctr">
              <a:lnSpc>
                <a:spcPct val="110000"/>
              </a:lnSpc>
            </a:pPr>
            <a:r>
              <a:rPr lang="zh-CN" altLang="en-US" sz="1400" dirty="0">
                <a:solidFill>
                  <a:srgbClr val="314865"/>
                </a:solidFill>
              </a:rPr>
              <a:t>单击此处添加文本</a:t>
            </a:r>
            <a:endParaRPr lang="en-US" altLang="zh-CN" sz="1400" dirty="0">
              <a:solidFill>
                <a:srgbClr val="314865"/>
              </a:solidFill>
            </a:endParaRPr>
          </a:p>
        </p:txBody>
      </p:sp>
      <p:cxnSp>
        <p:nvCxnSpPr>
          <p:cNvPr id="54" name="Straight Connector 53"/>
          <p:cNvCxnSpPr/>
          <p:nvPr/>
        </p:nvCxnSpPr>
        <p:spPr>
          <a:xfrm>
            <a:off x="3213352" y="1482032"/>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982528" y="1482032"/>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758777" y="1471661"/>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661589" y="1471661"/>
            <a:ext cx="1375625" cy="2748679"/>
            <a:chOff x="575409" y="1482031"/>
            <a:chExt cx="1375625" cy="2748679"/>
          </a:xfrm>
        </p:grpSpPr>
        <p:sp>
          <p:nvSpPr>
            <p:cNvPr id="77" name="Content Placeholder 2"/>
            <p:cNvSpPr txBox="1">
              <a:spLocks/>
            </p:cNvSpPr>
            <p:nvPr/>
          </p:nvSpPr>
          <p:spPr>
            <a:xfrm>
              <a:off x="582219" y="3088824"/>
              <a:ext cx="1368815" cy="11418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ea typeface="+mj-ea"/>
                </a:rPr>
                <a:t>单击此处添加文本单击此处添加文本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endParaRPr lang="en-US" altLang="zh-CN" sz="1100" dirty="0">
                <a:solidFill>
                  <a:srgbClr val="314865"/>
                </a:solidFill>
                <a:latin typeface="+mj-ea"/>
                <a:ea typeface="+mj-ea"/>
              </a:endParaRPr>
            </a:p>
          </p:txBody>
        </p:sp>
        <p:sp>
          <p:nvSpPr>
            <p:cNvPr id="2" name="Rectangle 1"/>
            <p:cNvSpPr/>
            <p:nvPr/>
          </p:nvSpPr>
          <p:spPr>
            <a:xfrm>
              <a:off x="575410" y="1482031"/>
              <a:ext cx="1368152" cy="1368152"/>
            </a:xfrm>
            <a:prstGeom prst="rect">
              <a:avLst/>
            </a:prstGeom>
            <a:blipFill dpi="0" rotWithShape="1">
              <a:blip r:embed="rId3"/>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575409" y="2876157"/>
              <a:ext cx="1375625" cy="60855"/>
              <a:chOff x="2055030" y="1463669"/>
              <a:chExt cx="2304256" cy="544908"/>
            </a:xfrm>
          </p:grpSpPr>
          <p:sp>
            <p:nvSpPr>
              <p:cNvPr id="43" name="Rectangle 42"/>
              <p:cNvSpPr/>
              <p:nvPr/>
            </p:nvSpPr>
            <p:spPr>
              <a:xfrm>
                <a:off x="2055030" y="1463670"/>
                <a:ext cx="576064" cy="54490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2631094" y="1463670"/>
                <a:ext cx="576064" cy="544907"/>
              </a:xfrm>
              <a:prstGeom prst="rect">
                <a:avLst/>
              </a:prstGeom>
              <a:solidFill>
                <a:srgbClr val="BFBFB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ectangle 44"/>
              <p:cNvSpPr/>
              <p:nvPr/>
            </p:nvSpPr>
            <p:spPr>
              <a:xfrm>
                <a:off x="3207158" y="1463669"/>
                <a:ext cx="576064" cy="544907"/>
              </a:xfrm>
              <a:prstGeom prst="rect">
                <a:avLst/>
              </a:prstGeom>
              <a:solidFill>
                <a:srgbClr val="31486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6" name="Rectangle 45"/>
              <p:cNvSpPr/>
              <p:nvPr/>
            </p:nvSpPr>
            <p:spPr>
              <a:xfrm>
                <a:off x="3783222" y="1463670"/>
                <a:ext cx="576064" cy="544907"/>
              </a:xfrm>
              <a:prstGeom prst="rect">
                <a:avLst/>
              </a:prstGeom>
              <a:solidFill>
                <a:srgbClr val="BFBFB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70" name="Group 69"/>
          <p:cNvGrpSpPr/>
          <p:nvPr/>
        </p:nvGrpSpPr>
        <p:grpSpPr>
          <a:xfrm>
            <a:off x="3406173" y="1482032"/>
            <a:ext cx="1376287" cy="2684284"/>
            <a:chOff x="574747" y="1482031"/>
            <a:chExt cx="1376287" cy="2684284"/>
          </a:xfrm>
        </p:grpSpPr>
        <p:sp>
          <p:nvSpPr>
            <p:cNvPr id="72" name="Content Placeholder 2"/>
            <p:cNvSpPr txBox="1">
              <a:spLocks/>
            </p:cNvSpPr>
            <p:nvPr/>
          </p:nvSpPr>
          <p:spPr>
            <a:xfrm>
              <a:off x="574747" y="3105594"/>
              <a:ext cx="1368815" cy="10607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rPr>
                <a:t>单击此处添加文本单击此处添加文本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r>
                <a:rPr lang="zh-CN" altLang="en-US" sz="1100" dirty="0">
                  <a:solidFill>
                    <a:srgbClr val="314865"/>
                  </a:solidFill>
                  <a:latin typeface="+mj-ea"/>
                </a:rPr>
                <a:t>单击此处添加文本</a:t>
              </a:r>
              <a:endParaRPr lang="en-US" altLang="zh-CN" sz="1100" dirty="0">
                <a:solidFill>
                  <a:srgbClr val="314865"/>
                </a:solidFill>
                <a:latin typeface="+mj-ea"/>
              </a:endParaRPr>
            </a:p>
            <a:p>
              <a:pPr marL="0" indent="0">
                <a:buNone/>
              </a:pPr>
              <a:endParaRPr lang="en-US" altLang="zh-CN" sz="1100" dirty="0">
                <a:solidFill>
                  <a:srgbClr val="314865"/>
                </a:solidFill>
                <a:latin typeface="+mj-ea"/>
              </a:endParaRPr>
            </a:p>
          </p:txBody>
        </p:sp>
        <p:sp>
          <p:nvSpPr>
            <p:cNvPr id="74" name="Rectangle 73"/>
            <p:cNvSpPr/>
            <p:nvPr/>
          </p:nvSpPr>
          <p:spPr>
            <a:xfrm>
              <a:off x="575410" y="1482031"/>
              <a:ext cx="1368152" cy="1368152"/>
            </a:xfrm>
            <a:prstGeom prst="rect">
              <a:avLst/>
            </a:prstGeom>
            <a:blipFill dpi="0" rotWithShape="1">
              <a:blip r:embed="rId3"/>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1" name="Group 90"/>
            <p:cNvGrpSpPr/>
            <p:nvPr/>
          </p:nvGrpSpPr>
          <p:grpSpPr>
            <a:xfrm>
              <a:off x="575409" y="2876157"/>
              <a:ext cx="1375625" cy="60855"/>
              <a:chOff x="2055030" y="1463669"/>
              <a:chExt cx="2304256" cy="544908"/>
            </a:xfrm>
          </p:grpSpPr>
          <p:sp>
            <p:nvSpPr>
              <p:cNvPr id="93" name="Rectangle 92"/>
              <p:cNvSpPr/>
              <p:nvPr/>
            </p:nvSpPr>
            <p:spPr>
              <a:xfrm>
                <a:off x="2055030" y="1463670"/>
                <a:ext cx="576064" cy="54490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a:off x="2631094" y="1463669"/>
                <a:ext cx="576064" cy="544908"/>
              </a:xfrm>
              <a:prstGeom prst="rect">
                <a:avLst/>
              </a:prstGeom>
              <a:solidFill>
                <a:srgbClr val="31486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5" name="Rectangle 94"/>
              <p:cNvSpPr/>
              <p:nvPr/>
            </p:nvSpPr>
            <p:spPr>
              <a:xfrm>
                <a:off x="3207158" y="1463669"/>
                <a:ext cx="576064" cy="544907"/>
              </a:xfrm>
              <a:prstGeom prst="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Rectangle 95"/>
              <p:cNvSpPr/>
              <p:nvPr/>
            </p:nvSpPr>
            <p:spPr>
              <a:xfrm>
                <a:off x="3783222" y="1463670"/>
                <a:ext cx="576064" cy="544907"/>
              </a:xfrm>
              <a:prstGeom prst="rect">
                <a:avLst/>
              </a:prstGeom>
              <a:solidFill>
                <a:srgbClr val="31486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97" name="Group 96"/>
          <p:cNvGrpSpPr/>
          <p:nvPr/>
        </p:nvGrpSpPr>
        <p:grpSpPr>
          <a:xfrm>
            <a:off x="5161128" y="1482032"/>
            <a:ext cx="1381069" cy="2684284"/>
            <a:chOff x="575409" y="1482031"/>
            <a:chExt cx="1381069" cy="2684284"/>
          </a:xfrm>
        </p:grpSpPr>
        <p:sp>
          <p:nvSpPr>
            <p:cNvPr id="99" name="Content Placeholder 2"/>
            <p:cNvSpPr txBox="1">
              <a:spLocks/>
            </p:cNvSpPr>
            <p:nvPr/>
          </p:nvSpPr>
          <p:spPr>
            <a:xfrm>
              <a:off x="587663" y="3088824"/>
              <a:ext cx="1368815" cy="1077491"/>
            </a:xfrm>
            <a:prstGeom prst="rect">
              <a:avLst/>
            </a:prstGeom>
          </p:spPr>
          <p:txBody>
            <a:bodyPr vert="horz" lIns="91440" tIns="45720" rIns="91440" bIns="45720" rtlCol="0">
              <a:noAutofit/>
            </a:bodyPr>
            <a:lstStyle>
              <a:defPPr>
                <a:defRPr lang="zh-CN"/>
              </a:defPPr>
              <a:lvl1pPr indent="0" defTabSz="914400">
                <a:spcBef>
                  <a:spcPct val="20000"/>
                </a:spcBef>
                <a:buFont typeface="Arial" pitchFamily="34" charset="0"/>
                <a:buNone/>
                <a:defRPr sz="1100">
                  <a:solidFill>
                    <a:srgbClr val="314865"/>
                  </a:solidFill>
                  <a:latin typeface="+mj-ea"/>
                  <a:ea typeface="+mj-ea"/>
                </a:defRPr>
              </a:lvl1pPr>
              <a:lvl2pPr marL="742950" indent="-285750" defTabSz="914400">
                <a:spcBef>
                  <a:spcPct val="20000"/>
                </a:spcBef>
                <a:buFont typeface="Arial" pitchFamily="34" charset="0"/>
                <a:buChar char="–"/>
                <a:defRPr sz="1200">
                  <a:solidFill>
                    <a:schemeClr val="bg1">
                      <a:lumMod val="65000"/>
                    </a:schemeClr>
                  </a:solidFill>
                </a:defRPr>
              </a:lvl2pPr>
              <a:lvl3pPr marL="1143000" indent="-228600" defTabSz="914400">
                <a:spcBef>
                  <a:spcPct val="20000"/>
                </a:spcBef>
                <a:buFont typeface="Arial" pitchFamily="34" charset="0"/>
                <a:buChar char="•"/>
                <a:defRPr sz="1100">
                  <a:solidFill>
                    <a:schemeClr val="bg1">
                      <a:lumMod val="65000"/>
                    </a:schemeClr>
                  </a:solidFill>
                </a:defRPr>
              </a:lvl3pPr>
              <a:lvl4pPr marL="1600200" indent="-228600" defTabSz="914400">
                <a:spcBef>
                  <a:spcPct val="20000"/>
                </a:spcBef>
                <a:buFont typeface="Arial" pitchFamily="34" charset="0"/>
                <a:buChar char="–"/>
                <a:defRPr sz="1050">
                  <a:solidFill>
                    <a:schemeClr val="bg1">
                      <a:lumMod val="65000"/>
                    </a:schemeClr>
                  </a:solidFill>
                </a:defRPr>
              </a:lvl4pPr>
              <a:lvl5pPr marL="2057400" indent="-228600" defTabSz="914400">
                <a:spcBef>
                  <a:spcPct val="20000"/>
                </a:spcBef>
                <a:buFont typeface="Arial" pitchFamily="34" charset="0"/>
                <a:buChar char="»"/>
                <a:defRPr sz="1050">
                  <a:solidFill>
                    <a:schemeClr val="bg1">
                      <a:lumMod val="65000"/>
                    </a:schemeClr>
                  </a:solidFill>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r>
                <a:rPr lang="zh-CN" altLang="en-US" dirty="0"/>
                <a:t>单击此处添加文本单击此处添加文本</a:t>
              </a:r>
              <a:endParaRPr lang="en-US" altLang="zh-CN" dirty="0"/>
            </a:p>
            <a:p>
              <a:r>
                <a:rPr lang="zh-CN" altLang="en-US" dirty="0"/>
                <a:t>单击此处添加文本</a:t>
              </a:r>
              <a:endParaRPr lang="en-US" altLang="zh-CN" dirty="0"/>
            </a:p>
            <a:p>
              <a:r>
                <a:rPr lang="zh-CN" altLang="en-US" dirty="0"/>
                <a:t>单击此处添加文本</a:t>
              </a:r>
              <a:endParaRPr lang="en-US" altLang="zh-CN" dirty="0"/>
            </a:p>
            <a:p>
              <a:r>
                <a:rPr lang="zh-CN" altLang="en-US" dirty="0"/>
                <a:t>单击此处添加文本</a:t>
              </a:r>
              <a:endParaRPr lang="en-US" altLang="zh-CN" dirty="0"/>
            </a:p>
            <a:p>
              <a:endParaRPr lang="en-US" altLang="zh-CN" dirty="0"/>
            </a:p>
          </p:txBody>
        </p:sp>
        <p:sp>
          <p:nvSpPr>
            <p:cNvPr id="101" name="Rectangle 100"/>
            <p:cNvSpPr/>
            <p:nvPr/>
          </p:nvSpPr>
          <p:spPr>
            <a:xfrm>
              <a:off x="575410" y="1482031"/>
              <a:ext cx="1368152" cy="1368152"/>
            </a:xfrm>
            <a:prstGeom prst="rect">
              <a:avLst/>
            </a:prstGeom>
            <a:blipFill dpi="0" rotWithShape="1">
              <a:blip r:embed="rId3"/>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 name="Group 101"/>
            <p:cNvGrpSpPr/>
            <p:nvPr/>
          </p:nvGrpSpPr>
          <p:grpSpPr>
            <a:xfrm>
              <a:off x="575409" y="2876157"/>
              <a:ext cx="1375625" cy="60855"/>
              <a:chOff x="2055030" y="1463669"/>
              <a:chExt cx="2304256" cy="544908"/>
            </a:xfrm>
          </p:grpSpPr>
          <p:sp>
            <p:nvSpPr>
              <p:cNvPr id="104" name="Rectangle 103"/>
              <p:cNvSpPr/>
              <p:nvPr/>
            </p:nvSpPr>
            <p:spPr>
              <a:xfrm>
                <a:off x="2055030" y="1463670"/>
                <a:ext cx="576064" cy="544907"/>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631094" y="1463670"/>
                <a:ext cx="576064" cy="544907"/>
              </a:xfrm>
              <a:prstGeom prst="rect">
                <a:avLst/>
              </a:prstGeom>
              <a:solidFill>
                <a:srgbClr val="BFBFB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6" name="Rectangle 105"/>
              <p:cNvSpPr/>
              <p:nvPr/>
            </p:nvSpPr>
            <p:spPr>
              <a:xfrm>
                <a:off x="3207158" y="1463669"/>
                <a:ext cx="576064" cy="544907"/>
              </a:xfrm>
              <a:prstGeom prst="rect">
                <a:avLst/>
              </a:prstGeom>
              <a:solidFill>
                <a:srgbClr val="31486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7" name="Rectangle 106"/>
              <p:cNvSpPr/>
              <p:nvPr/>
            </p:nvSpPr>
            <p:spPr>
              <a:xfrm>
                <a:off x="3783222" y="1463670"/>
                <a:ext cx="576064" cy="544907"/>
              </a:xfrm>
              <a:prstGeom prst="rect">
                <a:avLst/>
              </a:prstGeom>
              <a:solidFill>
                <a:srgbClr val="BFBFB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grpSp>
        <p:nvGrpSpPr>
          <p:cNvPr id="108" name="Group 107"/>
          <p:cNvGrpSpPr/>
          <p:nvPr/>
        </p:nvGrpSpPr>
        <p:grpSpPr>
          <a:xfrm>
            <a:off x="6955100" y="1482031"/>
            <a:ext cx="1378646" cy="2684285"/>
            <a:chOff x="575409" y="1482031"/>
            <a:chExt cx="1378646" cy="2684285"/>
          </a:xfrm>
        </p:grpSpPr>
        <p:sp>
          <p:nvSpPr>
            <p:cNvPr id="110" name="Content Placeholder 2"/>
            <p:cNvSpPr txBox="1">
              <a:spLocks/>
            </p:cNvSpPr>
            <p:nvPr/>
          </p:nvSpPr>
          <p:spPr>
            <a:xfrm>
              <a:off x="585240" y="3088824"/>
              <a:ext cx="1368815" cy="10774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100" dirty="0">
                  <a:solidFill>
                    <a:srgbClr val="314865"/>
                  </a:solidFill>
                  <a:latin typeface="+mj-ea"/>
                  <a:ea typeface="+mj-ea"/>
                </a:rPr>
                <a:t>单击此处添加文本单击此处添加文本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r>
                <a:rPr lang="zh-CN" altLang="en-US" sz="1100" dirty="0">
                  <a:solidFill>
                    <a:srgbClr val="314865"/>
                  </a:solidFill>
                  <a:latin typeface="+mj-ea"/>
                  <a:ea typeface="+mj-ea"/>
                </a:rPr>
                <a:t>单击此处添加文本</a:t>
              </a:r>
              <a:endParaRPr lang="en-US" altLang="zh-CN" sz="1100" dirty="0">
                <a:solidFill>
                  <a:srgbClr val="314865"/>
                </a:solidFill>
                <a:latin typeface="+mj-ea"/>
                <a:ea typeface="+mj-ea"/>
              </a:endParaRPr>
            </a:p>
            <a:p>
              <a:pPr marL="0" indent="0">
                <a:buNone/>
              </a:pPr>
              <a:endParaRPr lang="en-US" altLang="zh-CN" sz="1100" dirty="0">
                <a:solidFill>
                  <a:srgbClr val="314865"/>
                </a:solidFill>
                <a:latin typeface="+mj-ea"/>
                <a:ea typeface="+mj-ea"/>
              </a:endParaRPr>
            </a:p>
          </p:txBody>
        </p:sp>
        <p:sp>
          <p:nvSpPr>
            <p:cNvPr id="112" name="Rectangle 111"/>
            <p:cNvSpPr/>
            <p:nvPr/>
          </p:nvSpPr>
          <p:spPr>
            <a:xfrm flipH="1">
              <a:off x="575410" y="1482031"/>
              <a:ext cx="1368152" cy="1368152"/>
            </a:xfrm>
            <a:prstGeom prst="rect">
              <a:avLst/>
            </a:prstGeom>
            <a:blipFill dpi="0" rotWithShape="0">
              <a:blip r:embed="rId3"/>
              <a:srcRect/>
              <a:stretch>
                <a:fillRect l="-15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3" name="Group 112"/>
            <p:cNvGrpSpPr/>
            <p:nvPr/>
          </p:nvGrpSpPr>
          <p:grpSpPr>
            <a:xfrm>
              <a:off x="575409" y="2876157"/>
              <a:ext cx="1375625" cy="60855"/>
              <a:chOff x="2055030" y="1463669"/>
              <a:chExt cx="2304256" cy="544908"/>
            </a:xfrm>
          </p:grpSpPr>
          <p:sp>
            <p:nvSpPr>
              <p:cNvPr id="115" name="Rectangle 114"/>
              <p:cNvSpPr/>
              <p:nvPr/>
            </p:nvSpPr>
            <p:spPr>
              <a:xfrm>
                <a:off x="2055030" y="1463670"/>
                <a:ext cx="576064" cy="54490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2631094" y="1463670"/>
                <a:ext cx="576064" cy="544907"/>
              </a:xfrm>
              <a:prstGeom prst="rect">
                <a:avLst/>
              </a:prstGeom>
              <a:solidFill>
                <a:srgbClr val="31486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7" name="Rectangle 116"/>
              <p:cNvSpPr/>
              <p:nvPr/>
            </p:nvSpPr>
            <p:spPr>
              <a:xfrm>
                <a:off x="3207158" y="1463669"/>
                <a:ext cx="576064" cy="544907"/>
              </a:xfrm>
              <a:prstGeom prst="rect">
                <a:avLst/>
              </a:prstGeom>
              <a:solidFill>
                <a:srgbClr val="BFBFBF"/>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8" name="Rectangle 117"/>
              <p:cNvSpPr/>
              <p:nvPr/>
            </p:nvSpPr>
            <p:spPr>
              <a:xfrm>
                <a:off x="3783222" y="1463670"/>
                <a:ext cx="576064" cy="544907"/>
              </a:xfrm>
              <a:prstGeom prst="rect">
                <a:avLst/>
              </a:prstGeom>
              <a:solidFill>
                <a:srgbClr val="31486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cxnSp>
        <p:nvCxnSpPr>
          <p:cNvPr id="59" name="直接连接符 5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61" name="TextBox 500"/>
          <p:cNvSpPr txBox="1"/>
          <p:nvPr/>
        </p:nvSpPr>
        <p:spPr>
          <a:xfrm>
            <a:off x="3779912" y="155416"/>
            <a:ext cx="1584176" cy="400110"/>
          </a:xfrm>
          <a:prstGeom prst="rect">
            <a:avLst/>
          </a:prstGeom>
          <a:noFill/>
          <a:ln>
            <a:noFill/>
          </a:ln>
        </p:spPr>
        <p:txBody>
          <a:bodyPr wrap="square" rtlCol="0">
            <a:spAutoFit/>
          </a:bodyPr>
          <a:lstStyle/>
          <a:p>
            <a:pPr algn="ctr"/>
            <a:r>
              <a:rPr lang="zh-CN" altLang="en-US" sz="2000" b="1" dirty="0">
                <a:solidFill>
                  <a:srgbClr val="314865"/>
                </a:solidFill>
                <a:ea typeface="微软雅黑" pitchFamily="34" charset="-122"/>
              </a:rPr>
              <a:t>难点剖析</a:t>
            </a:r>
          </a:p>
        </p:txBody>
      </p:sp>
    </p:spTree>
    <p:extLst>
      <p:ext uri="{BB962C8B-B14F-4D97-AF65-F5344CB8AC3E}">
        <p14:creationId xmlns:p14="http://schemas.microsoft.com/office/powerpoint/2010/main" val="382630974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14:bounceEnd="52000">
                                          <p:cBhvr additive="base">
                                            <p:cTn id="16" dur="500" fill="hold"/>
                                            <p:tgtEl>
                                              <p:spTgt spid="6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6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anim calcmode="lin" valueType="num">
                                          <p:cBhvr>
                                            <p:cTn id="36" dur="500" fill="hold"/>
                                            <p:tgtEl>
                                              <p:spTgt spid="70"/>
                                            </p:tgtEl>
                                            <p:attrNameLst>
                                              <p:attrName>ppt_x</p:attrName>
                                            </p:attrNameLst>
                                          </p:cBhvr>
                                          <p:tavLst>
                                            <p:tav tm="0">
                                              <p:val>
                                                <p:strVal val="#ppt_x"/>
                                              </p:val>
                                            </p:tav>
                                            <p:tav tm="100000">
                                              <p:val>
                                                <p:strVal val="#ppt_x"/>
                                              </p:val>
                                            </p:tav>
                                          </p:tavLst>
                                        </p:anim>
                                        <p:anim calcmode="lin" valueType="num">
                                          <p:cBhvr>
                                            <p:cTn id="37" dur="500" fill="hold"/>
                                            <p:tgtEl>
                                              <p:spTgt spid="70"/>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22" presetClass="entr" presetSubtype="4" fill="hold"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3500"/>
                                </p:stCondLst>
                                <p:childTnLst>
                                  <p:par>
                                    <p:cTn id="43" presetID="42" presetClass="entr" presetSubtype="0"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fade">
                                          <p:cBhvr>
                                            <p:cTn id="45" dur="500"/>
                                            <p:tgtEl>
                                              <p:spTgt spid="97"/>
                                            </p:tgtEl>
                                          </p:cBhvr>
                                        </p:animEffect>
                                        <p:anim calcmode="lin" valueType="num">
                                          <p:cBhvr>
                                            <p:cTn id="46" dur="500" fill="hold"/>
                                            <p:tgtEl>
                                              <p:spTgt spid="97"/>
                                            </p:tgtEl>
                                            <p:attrNameLst>
                                              <p:attrName>ppt_x</p:attrName>
                                            </p:attrNameLst>
                                          </p:cBhvr>
                                          <p:tavLst>
                                            <p:tav tm="0">
                                              <p:val>
                                                <p:strVal val="#ppt_x"/>
                                              </p:val>
                                            </p:tav>
                                            <p:tav tm="100000">
                                              <p:val>
                                                <p:strVal val="#ppt_x"/>
                                              </p:val>
                                            </p:tav>
                                          </p:tavLst>
                                        </p:anim>
                                        <p:anim calcmode="lin" valueType="num">
                                          <p:cBhvr>
                                            <p:cTn id="47" dur="500" fill="hold"/>
                                            <p:tgtEl>
                                              <p:spTgt spid="97"/>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down)">
                                          <p:cBhvr>
                                            <p:cTn id="51" dur="500"/>
                                            <p:tgtEl>
                                              <p:spTgt spid="56"/>
                                            </p:tgtEl>
                                          </p:cBhvr>
                                        </p:animEffect>
                                      </p:childTnLst>
                                    </p:cTn>
                                  </p:par>
                                </p:childTnLst>
                              </p:cTn>
                            </p:par>
                            <p:par>
                              <p:cTn id="52" fill="hold">
                                <p:stCondLst>
                                  <p:cond delay="4500"/>
                                </p:stCondLst>
                                <p:childTnLst>
                                  <p:par>
                                    <p:cTn id="53" presetID="42" presetClass="entr" presetSubtype="0" fill="hold" nodeType="after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anim calcmode="lin" valueType="num">
                                          <p:cBhvr>
                                            <p:cTn id="56" dur="500" fill="hold"/>
                                            <p:tgtEl>
                                              <p:spTgt spid="108"/>
                                            </p:tgtEl>
                                            <p:attrNameLst>
                                              <p:attrName>ppt_x</p:attrName>
                                            </p:attrNameLst>
                                          </p:cBhvr>
                                          <p:tavLst>
                                            <p:tav tm="0">
                                              <p:val>
                                                <p:strVal val="#ppt_x"/>
                                              </p:val>
                                            </p:tav>
                                            <p:tav tm="100000">
                                              <p:val>
                                                <p:strVal val="#ppt_x"/>
                                              </p:val>
                                            </p:tav>
                                          </p:tavLst>
                                        </p:anim>
                                        <p:anim calcmode="lin" valueType="num">
                                          <p:cBhvr>
                                            <p:cTn id="57"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ppt_x"/>
                                              </p:val>
                                            </p:tav>
                                            <p:tav tm="100000">
                                              <p:val>
                                                <p:strVal val="#ppt_x"/>
                                              </p:val>
                                            </p:tav>
                                          </p:tavLst>
                                        </p:anim>
                                        <p:anim calcmode="lin" valueType="num">
                                          <p:cBhvr additive="base">
                                            <p:cTn id="17" dur="500" fill="hold"/>
                                            <p:tgtEl>
                                              <p:spTgt spid="6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anim calcmode="lin" valueType="num">
                                          <p:cBhvr>
                                            <p:cTn id="36" dur="500" fill="hold"/>
                                            <p:tgtEl>
                                              <p:spTgt spid="70"/>
                                            </p:tgtEl>
                                            <p:attrNameLst>
                                              <p:attrName>ppt_x</p:attrName>
                                            </p:attrNameLst>
                                          </p:cBhvr>
                                          <p:tavLst>
                                            <p:tav tm="0">
                                              <p:val>
                                                <p:strVal val="#ppt_x"/>
                                              </p:val>
                                            </p:tav>
                                            <p:tav tm="100000">
                                              <p:val>
                                                <p:strVal val="#ppt_x"/>
                                              </p:val>
                                            </p:tav>
                                          </p:tavLst>
                                        </p:anim>
                                        <p:anim calcmode="lin" valueType="num">
                                          <p:cBhvr>
                                            <p:cTn id="37" dur="500" fill="hold"/>
                                            <p:tgtEl>
                                              <p:spTgt spid="70"/>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22" presetClass="entr" presetSubtype="4" fill="hold"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3500"/>
                                </p:stCondLst>
                                <p:childTnLst>
                                  <p:par>
                                    <p:cTn id="43" presetID="42" presetClass="entr" presetSubtype="0" fill="hold" nodeType="afterEffect">
                                      <p:stCondLst>
                                        <p:cond delay="0"/>
                                      </p:stCondLst>
                                      <p:childTnLst>
                                        <p:set>
                                          <p:cBhvr>
                                            <p:cTn id="44" dur="1" fill="hold">
                                              <p:stCondLst>
                                                <p:cond delay="0"/>
                                              </p:stCondLst>
                                            </p:cTn>
                                            <p:tgtEl>
                                              <p:spTgt spid="97"/>
                                            </p:tgtEl>
                                            <p:attrNameLst>
                                              <p:attrName>style.visibility</p:attrName>
                                            </p:attrNameLst>
                                          </p:cBhvr>
                                          <p:to>
                                            <p:strVal val="visible"/>
                                          </p:to>
                                        </p:set>
                                        <p:animEffect transition="in" filter="fade">
                                          <p:cBhvr>
                                            <p:cTn id="45" dur="500"/>
                                            <p:tgtEl>
                                              <p:spTgt spid="97"/>
                                            </p:tgtEl>
                                          </p:cBhvr>
                                        </p:animEffect>
                                        <p:anim calcmode="lin" valueType="num">
                                          <p:cBhvr>
                                            <p:cTn id="46" dur="500" fill="hold"/>
                                            <p:tgtEl>
                                              <p:spTgt spid="97"/>
                                            </p:tgtEl>
                                            <p:attrNameLst>
                                              <p:attrName>ppt_x</p:attrName>
                                            </p:attrNameLst>
                                          </p:cBhvr>
                                          <p:tavLst>
                                            <p:tav tm="0">
                                              <p:val>
                                                <p:strVal val="#ppt_x"/>
                                              </p:val>
                                            </p:tav>
                                            <p:tav tm="100000">
                                              <p:val>
                                                <p:strVal val="#ppt_x"/>
                                              </p:val>
                                            </p:tav>
                                          </p:tavLst>
                                        </p:anim>
                                        <p:anim calcmode="lin" valueType="num">
                                          <p:cBhvr>
                                            <p:cTn id="47" dur="500" fill="hold"/>
                                            <p:tgtEl>
                                              <p:spTgt spid="97"/>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down)">
                                          <p:cBhvr>
                                            <p:cTn id="51" dur="500"/>
                                            <p:tgtEl>
                                              <p:spTgt spid="56"/>
                                            </p:tgtEl>
                                          </p:cBhvr>
                                        </p:animEffect>
                                      </p:childTnLst>
                                    </p:cTn>
                                  </p:par>
                                </p:childTnLst>
                              </p:cTn>
                            </p:par>
                            <p:par>
                              <p:cTn id="52" fill="hold">
                                <p:stCondLst>
                                  <p:cond delay="4500"/>
                                </p:stCondLst>
                                <p:childTnLst>
                                  <p:par>
                                    <p:cTn id="53" presetID="42" presetClass="entr" presetSubtype="0" fill="hold" nodeType="after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anim calcmode="lin" valueType="num">
                                          <p:cBhvr>
                                            <p:cTn id="56" dur="500" fill="hold"/>
                                            <p:tgtEl>
                                              <p:spTgt spid="108"/>
                                            </p:tgtEl>
                                            <p:attrNameLst>
                                              <p:attrName>ppt_x</p:attrName>
                                            </p:attrNameLst>
                                          </p:cBhvr>
                                          <p:tavLst>
                                            <p:tav tm="0">
                                              <p:val>
                                                <p:strVal val="#ppt_x"/>
                                              </p:val>
                                            </p:tav>
                                            <p:tav tm="100000">
                                              <p:val>
                                                <p:strVal val="#ppt_x"/>
                                              </p:val>
                                            </p:tav>
                                          </p:tavLst>
                                        </p:anim>
                                        <p:anim calcmode="lin" valueType="num">
                                          <p:cBhvr>
                                            <p:cTn id="57"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3" name="组合 2"/>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solidFill>
                <a:srgbClr val="E2E9E9"/>
              </a:solid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5</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2267744" y="2097909"/>
            <a:ext cx="4783137" cy="1015663"/>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研究成果与实践运用</a:t>
            </a:r>
            <a:endParaRPr lang="en-US" sz="6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264841"/>
            <a:ext cx="1790898" cy="449319"/>
            <a:chOff x="-1" y="588691"/>
            <a:chExt cx="3026771" cy="449319"/>
          </a:xfrm>
          <a:solidFill>
            <a:srgbClr val="314865"/>
          </a:solidFill>
        </p:grpSpPr>
        <p:sp>
          <p:nvSpPr>
            <p:cNvPr id="8"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9" name="矩形 8"/>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218047769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extLst>
    <p:ext uri="{E180D4A7-C9FB-4DFB-919C-405C955672EB}">
      <p14:showEvtLst xmlns:p14="http://schemas.microsoft.com/office/powerpoint/2010/main">
        <p14:playEvt time="0" objId="2"/>
        <p14:stopEvt time="5282" objId="2"/>
      </p14:showEvt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3323520" y="1839185"/>
            <a:ext cx="2300639" cy="2167744"/>
            <a:chOff x="3868719" y="1776670"/>
            <a:chExt cx="2628619" cy="2628031"/>
          </a:xfrm>
        </p:grpSpPr>
        <p:sp>
          <p:nvSpPr>
            <p:cNvPr id="70" name="Freeform 4"/>
            <p:cNvSpPr>
              <a:spLocks/>
            </p:cNvSpPr>
            <p:nvPr/>
          </p:nvSpPr>
          <p:spPr bwMode="auto">
            <a:xfrm>
              <a:off x="3868719" y="1776670"/>
              <a:ext cx="2628619" cy="2628031"/>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71" name="Oval 5"/>
            <p:cNvSpPr>
              <a:spLocks noChangeArrowheads="1"/>
            </p:cNvSpPr>
            <p:nvPr/>
          </p:nvSpPr>
          <p:spPr bwMode="auto">
            <a:xfrm>
              <a:off x="4274765" y="2177285"/>
              <a:ext cx="1821868" cy="1826802"/>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5A5959"/>
                  </a:solidFill>
                  <a:effectLst/>
                  <a:uLnTx/>
                  <a:uFillTx/>
                  <a:latin typeface="Calibri"/>
                  <a:ea typeface="微软雅黑"/>
                </a:rPr>
                <a:t>单击此处添加文本</a:t>
              </a:r>
              <a:endParaRPr kumimoji="0" lang="en-US" sz="1800" b="0" i="0" u="none" strike="noStrike" kern="0" cap="none" spc="0" normalizeH="0" baseline="0" noProof="0" dirty="0">
                <a:ln>
                  <a:noFill/>
                </a:ln>
                <a:solidFill>
                  <a:srgbClr val="5A5959"/>
                </a:solidFill>
                <a:effectLst/>
                <a:uLnTx/>
                <a:uFillTx/>
                <a:latin typeface="Calibri"/>
                <a:ea typeface="微软雅黑"/>
              </a:endParaRPr>
            </a:p>
          </p:txBody>
        </p:sp>
      </p:grpSp>
      <p:grpSp>
        <p:nvGrpSpPr>
          <p:cNvPr id="72" name="组合 71"/>
          <p:cNvGrpSpPr/>
          <p:nvPr/>
        </p:nvGrpSpPr>
        <p:grpSpPr>
          <a:xfrm>
            <a:off x="5327900" y="1441223"/>
            <a:ext cx="1566994" cy="1476477"/>
            <a:chOff x="6012485" y="1170407"/>
            <a:chExt cx="1487948" cy="1487615"/>
          </a:xfrm>
        </p:grpSpPr>
        <p:sp>
          <p:nvSpPr>
            <p:cNvPr id="73" name="Freeform 6"/>
            <p:cNvSpPr>
              <a:spLocks/>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74" name="Oval 7"/>
            <p:cNvSpPr>
              <a:spLocks noChangeArrowheads="1"/>
            </p:cNvSpPr>
            <p:nvPr/>
          </p:nvSpPr>
          <p:spPr bwMode="auto">
            <a:xfrm>
              <a:off x="6307671" y="1468197"/>
              <a:ext cx="897577" cy="892035"/>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kern="0" dirty="0">
                  <a:solidFill>
                    <a:srgbClr val="5A5959"/>
                  </a:solidFill>
                  <a:latin typeface="Calibri"/>
                  <a:ea typeface="微软雅黑" pitchFamily="34" charset="-122"/>
                </a:rPr>
                <a:t>单击此处添加文本</a:t>
              </a:r>
              <a:endParaRPr lang="en-US" altLang="zh-CN" sz="1200" kern="0" dirty="0">
                <a:solidFill>
                  <a:srgbClr val="5A5959"/>
                </a:solidFill>
                <a:latin typeface="Calibri"/>
                <a:ea typeface="微软雅黑" pitchFamily="34" charset="-122"/>
              </a:endParaRPr>
            </a:p>
          </p:txBody>
        </p:sp>
      </p:grpSp>
      <p:grpSp>
        <p:nvGrpSpPr>
          <p:cNvPr id="75" name="组合 74"/>
          <p:cNvGrpSpPr/>
          <p:nvPr/>
        </p:nvGrpSpPr>
        <p:grpSpPr>
          <a:xfrm>
            <a:off x="1742789" y="1355095"/>
            <a:ext cx="1816663" cy="1716131"/>
            <a:chOff x="2057536" y="1194444"/>
            <a:chExt cx="2075647" cy="2080525"/>
          </a:xfrm>
        </p:grpSpPr>
        <p:sp>
          <p:nvSpPr>
            <p:cNvPr id="76" name="Freeform 8"/>
            <p:cNvSpPr>
              <a:spLocks/>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77" name="Oval 9"/>
            <p:cNvSpPr>
              <a:spLocks noChangeArrowheads="1"/>
            </p:cNvSpPr>
            <p:nvPr/>
          </p:nvSpPr>
          <p:spPr bwMode="auto">
            <a:xfrm>
              <a:off x="2404813" y="1544314"/>
              <a:ext cx="1378422" cy="1378114"/>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rgbClr val="5A5959"/>
                  </a:solidFill>
                  <a:latin typeface="Calibri"/>
                  <a:ea typeface="微软雅黑"/>
                </a:rPr>
                <a:t>单击此处添加文本</a:t>
              </a:r>
              <a:endParaRPr kumimoji="0" lang="en-US" sz="1400" b="0" i="0" u="none" strike="noStrike" kern="0" cap="none" spc="0" normalizeH="0" baseline="0" noProof="0" dirty="0">
                <a:ln>
                  <a:noFill/>
                </a:ln>
                <a:solidFill>
                  <a:srgbClr val="5A5959"/>
                </a:solidFill>
                <a:effectLst/>
                <a:uLnTx/>
                <a:uFillTx/>
                <a:latin typeface="Calibri"/>
                <a:ea typeface="微软雅黑"/>
              </a:endParaRPr>
            </a:p>
          </p:txBody>
        </p:sp>
      </p:grpSp>
      <p:sp>
        <p:nvSpPr>
          <p:cNvPr id="78" name="Freeform 10"/>
          <p:cNvSpPr>
            <a:spLocks/>
          </p:cNvSpPr>
          <p:nvPr/>
        </p:nvSpPr>
        <p:spPr bwMode="auto">
          <a:xfrm>
            <a:off x="2489781" y="4017729"/>
            <a:ext cx="4309021" cy="279780"/>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solidFill>
            <a:schemeClr val="bg1">
              <a:lumMod val="50000"/>
            </a:schemeClr>
          </a:solidFill>
          <a:ln w="9525" cap="rnd">
            <a:solidFill>
              <a:srgbClr val="E6E6E6"/>
            </a:solidFill>
            <a:prstDash val="solid"/>
            <a:round/>
            <a:headEnd/>
            <a:tailEnd/>
          </a:ln>
        </p:spPr>
        <p:txBody>
          <a:bodyPr vert="eaVert"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79" name="TextBox 53"/>
          <p:cNvSpPr txBox="1">
            <a:spLocks noChangeArrowheads="1"/>
          </p:cNvSpPr>
          <p:nvPr/>
        </p:nvSpPr>
        <p:spPr bwMode="auto">
          <a:xfrm>
            <a:off x="1802211" y="985195"/>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sp>
        <p:nvSpPr>
          <p:cNvPr id="80" name="TextBox 53"/>
          <p:cNvSpPr txBox="1">
            <a:spLocks noChangeArrowheads="1"/>
          </p:cNvSpPr>
          <p:nvPr/>
        </p:nvSpPr>
        <p:spPr bwMode="auto">
          <a:xfrm>
            <a:off x="3683560" y="1491052"/>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sp>
        <p:nvSpPr>
          <p:cNvPr id="81" name="TextBox 53"/>
          <p:cNvSpPr txBox="1">
            <a:spLocks noChangeArrowheads="1"/>
          </p:cNvSpPr>
          <p:nvPr/>
        </p:nvSpPr>
        <p:spPr bwMode="auto">
          <a:xfrm>
            <a:off x="6834522" y="1476763"/>
            <a:ext cx="13234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grpSp>
        <p:nvGrpSpPr>
          <p:cNvPr id="82" name="组合 81"/>
          <p:cNvGrpSpPr/>
          <p:nvPr/>
        </p:nvGrpSpPr>
        <p:grpSpPr>
          <a:xfrm>
            <a:off x="6723099" y="1979845"/>
            <a:ext cx="1449537" cy="1369322"/>
            <a:chOff x="2034960" y="1230375"/>
            <a:chExt cx="2075647" cy="2080525"/>
          </a:xfrm>
        </p:grpSpPr>
        <p:sp>
          <p:nvSpPr>
            <p:cNvPr id="83" name="Freeform 8"/>
            <p:cNvSpPr>
              <a:spLocks/>
            </p:cNvSpPr>
            <p:nvPr/>
          </p:nvSpPr>
          <p:spPr bwMode="auto">
            <a:xfrm>
              <a:off x="2034960" y="1230375"/>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314865"/>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5A5959"/>
                </a:solidFill>
                <a:effectLst/>
                <a:uLnTx/>
                <a:uFillTx/>
                <a:latin typeface="Impact" pitchFamily="34" charset="0"/>
                <a:ea typeface="微软雅黑" pitchFamily="34" charset="-122"/>
                <a:cs typeface="+mn-cs"/>
              </a:endParaRPr>
            </a:p>
          </p:txBody>
        </p:sp>
        <p:sp>
          <p:nvSpPr>
            <p:cNvPr id="84" name="Oval 9"/>
            <p:cNvSpPr>
              <a:spLocks noChangeArrowheads="1"/>
            </p:cNvSpPr>
            <p:nvPr/>
          </p:nvSpPr>
          <p:spPr bwMode="auto">
            <a:xfrm>
              <a:off x="2404813" y="1544314"/>
              <a:ext cx="1378422" cy="1378114"/>
            </a:xfrm>
            <a:prstGeom prst="ellipse">
              <a:avLst/>
            </a:prstGeom>
            <a:solidFill>
              <a:schemeClr val="bg1">
                <a:lumMod val="95000"/>
              </a:schemeClr>
            </a:solidFill>
            <a:ln w="22225">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kern="0" dirty="0">
                  <a:solidFill>
                    <a:srgbClr val="5A5959"/>
                  </a:solidFill>
                  <a:latin typeface="Calibri"/>
                  <a:ea typeface="微软雅黑"/>
                </a:rPr>
                <a:t>单击此处添加文本</a:t>
              </a:r>
              <a:endParaRPr kumimoji="0" lang="en-US" sz="1400" b="0" i="0" u="none" strike="noStrike" kern="0" cap="none" spc="0" normalizeH="0" baseline="0" noProof="0" dirty="0">
                <a:ln>
                  <a:noFill/>
                </a:ln>
                <a:solidFill>
                  <a:srgbClr val="5A5959"/>
                </a:solidFill>
                <a:effectLst/>
                <a:uLnTx/>
                <a:uFillTx/>
                <a:latin typeface="Calibri"/>
                <a:ea typeface="微软雅黑"/>
              </a:endParaRPr>
            </a:p>
          </p:txBody>
        </p:sp>
      </p:grpSp>
      <p:sp>
        <p:nvSpPr>
          <p:cNvPr id="85" name="TextBox 53"/>
          <p:cNvSpPr txBox="1">
            <a:spLocks noChangeArrowheads="1"/>
          </p:cNvSpPr>
          <p:nvPr/>
        </p:nvSpPr>
        <p:spPr bwMode="auto">
          <a:xfrm>
            <a:off x="5359431" y="1047318"/>
            <a:ext cx="1512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5A5959"/>
                </a:solidFill>
                <a:effectLst/>
                <a:uLnTx/>
                <a:uFillTx/>
                <a:latin typeface="微软雅黑" pitchFamily="34" charset="-122"/>
                <a:ea typeface="微软雅黑" pitchFamily="34" charset="-122"/>
                <a:cs typeface="宋体" pitchFamily="2" charset="-122"/>
              </a:rPr>
              <a:t>单击添加标题</a:t>
            </a:r>
            <a:endParaRPr kumimoji="0" lang="zh-CN" altLang="en-US" sz="2000" b="0" i="0" u="none" strike="noStrike" kern="0" cap="none" spc="0" normalizeH="0" baseline="0" noProof="0" dirty="0">
              <a:ln>
                <a:noFill/>
              </a:ln>
              <a:solidFill>
                <a:srgbClr val="5A5959"/>
              </a:solidFill>
              <a:effectLst/>
              <a:uLnTx/>
              <a:uFillTx/>
              <a:latin typeface="Arial" pitchFamily="34" charset="0"/>
              <a:ea typeface="微软雅黑" pitchFamily="34" charset="-122"/>
              <a:cs typeface="宋体" pitchFamily="2" charset="-122"/>
            </a:endParaRPr>
          </a:p>
        </p:txBody>
      </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研究成果</a:t>
            </a:r>
          </a:p>
        </p:txBody>
      </p:sp>
    </p:spTree>
    <p:extLst>
      <p:ext uri="{BB962C8B-B14F-4D97-AF65-F5344CB8AC3E}">
        <p14:creationId xmlns:p14="http://schemas.microsoft.com/office/powerpoint/2010/main" val="323735648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nodeType="withEffect">
                                      <p:stCondLst>
                                        <p:cond delay="40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par>
                                    <p:cTn id="25" presetID="10" presetClass="entr" presetSubtype="0" fill="hold" nodeType="withEffect">
                                      <p:stCondLst>
                                        <p:cond delay="60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100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p:tgtEl>
                                              <p:spTgt spid="78"/>
                                            </p:tgtEl>
                                            <p:attrNameLst>
                                              <p:attrName>ppt_x</p:attrName>
                                            </p:attrNameLst>
                                          </p:cBhvr>
                                          <p:tavLst>
                                            <p:tav tm="0">
                                              <p:val>
                                                <p:strVal val="#ppt_x-#ppt_w*1.125000"/>
                                              </p:val>
                                            </p:tav>
                                            <p:tav tm="100000">
                                              <p:val>
                                                <p:strVal val="#ppt_x"/>
                                              </p:val>
                                            </p:tav>
                                          </p:tavLst>
                                        </p:anim>
                                        <p:animEffect transition="in" filter="wipe(right)">
                                          <p:cBhvr>
                                            <p:cTn id="35" dur="500"/>
                                            <p:tgtEl>
                                              <p:spTgt spid="78"/>
                                            </p:tgtEl>
                                          </p:cBhvr>
                                        </p:animEffect>
                                      </p:childTnLst>
                                    </p:cTn>
                                  </p:par>
                                </p:childTnLst>
                              </p:cTn>
                            </p:par>
                            <p:par>
                              <p:cTn id="36" fill="hold">
                                <p:stCondLst>
                                  <p:cond delay="3000"/>
                                </p:stCondLst>
                                <p:childTnLst>
                                  <p:par>
                                    <p:cTn id="37" presetID="8" presetClass="emph" presetSubtype="0" fill="hold" nodeType="afterEffect">
                                      <p:stCondLst>
                                        <p:cond delay="0"/>
                                      </p:stCondLst>
                                      <p:childTnLst>
                                        <p:animRot by="21600000">
                                          <p:cBhvr>
                                            <p:cTn id="38" dur="2000" fill="hold"/>
                                            <p:tgtEl>
                                              <p:spTgt spid="69"/>
                                            </p:tgtEl>
                                            <p:attrNameLst>
                                              <p:attrName>r</p:attrName>
                                            </p:attrNameLst>
                                          </p:cBhvr>
                                        </p:animRot>
                                      </p:childTnLst>
                                    </p:cTn>
                                  </p:par>
                                  <p:par>
                                    <p:cTn id="39" presetID="8" presetClass="emph" presetSubtype="0" fill="hold" nodeType="withEffect">
                                      <p:stCondLst>
                                        <p:cond delay="0"/>
                                      </p:stCondLst>
                                      <p:childTnLst>
                                        <p:animRot by="-27000000">
                                          <p:cBhvr>
                                            <p:cTn id="40" dur="2000" fill="hold"/>
                                            <p:tgtEl>
                                              <p:spTgt spid="75"/>
                                            </p:tgtEl>
                                            <p:attrNameLst>
                                              <p:attrName>r</p:attrName>
                                            </p:attrNameLst>
                                          </p:cBhvr>
                                        </p:animRot>
                                      </p:childTnLst>
                                    </p:cTn>
                                  </p:par>
                                  <p:par>
                                    <p:cTn id="41" presetID="8" presetClass="emph" presetSubtype="0" fill="hold" nodeType="withEffect">
                                      <p:stCondLst>
                                        <p:cond delay="0"/>
                                      </p:stCondLst>
                                      <p:childTnLst>
                                        <p:animRot by="-28800000">
                                          <p:cBhvr>
                                            <p:cTn id="42" dur="2000" fill="hold"/>
                                            <p:tgtEl>
                                              <p:spTgt spid="72"/>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82"/>
                                            </p:tgtEl>
                                            <p:attrNameLst>
                                              <p:attrName>r</p:attrName>
                                            </p:attrNameLst>
                                          </p:cBhvr>
                                        </p:animRot>
                                      </p:childTnLst>
                                    </p:cTn>
                                  </p:par>
                                  <p:par>
                                    <p:cTn id="45" presetID="42" presetClass="entr" presetSubtype="0" fill="hold" grpId="0" nodeType="withEffect">
                                      <p:stCondLst>
                                        <p:cond delay="60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anim calcmode="lin" valueType="num">
                                          <p:cBhvr>
                                            <p:cTn id="48" dur="500" fill="hold"/>
                                            <p:tgtEl>
                                              <p:spTgt spid="79"/>
                                            </p:tgtEl>
                                            <p:attrNameLst>
                                              <p:attrName>ppt_x</p:attrName>
                                            </p:attrNameLst>
                                          </p:cBhvr>
                                          <p:tavLst>
                                            <p:tav tm="0">
                                              <p:val>
                                                <p:strVal val="#ppt_x"/>
                                              </p:val>
                                            </p:tav>
                                            <p:tav tm="100000">
                                              <p:val>
                                                <p:strVal val="#ppt_x"/>
                                              </p:val>
                                            </p:tav>
                                          </p:tavLst>
                                        </p:anim>
                                        <p:anim calcmode="lin" valueType="num">
                                          <p:cBhvr>
                                            <p:cTn id="49" dur="500" fill="hold"/>
                                            <p:tgtEl>
                                              <p:spTgt spid="7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10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500"/>
                                            <p:tgtEl>
                                              <p:spTgt spid="80"/>
                                            </p:tgtEl>
                                          </p:cBhvr>
                                        </p:animEffect>
                                        <p:anim calcmode="lin" valueType="num">
                                          <p:cBhvr>
                                            <p:cTn id="53" dur="500" fill="hold"/>
                                            <p:tgtEl>
                                              <p:spTgt spid="80"/>
                                            </p:tgtEl>
                                            <p:attrNameLst>
                                              <p:attrName>ppt_x</p:attrName>
                                            </p:attrNameLst>
                                          </p:cBhvr>
                                          <p:tavLst>
                                            <p:tav tm="0">
                                              <p:val>
                                                <p:strVal val="#ppt_x"/>
                                              </p:val>
                                            </p:tav>
                                            <p:tav tm="100000">
                                              <p:val>
                                                <p:strVal val="#ppt_x"/>
                                              </p:val>
                                            </p:tav>
                                          </p:tavLst>
                                        </p:anim>
                                        <p:anim calcmode="lin" valueType="num">
                                          <p:cBhvr>
                                            <p:cTn id="54" dur="500" fill="hold"/>
                                            <p:tgtEl>
                                              <p:spTgt spid="8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30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anim calcmode="lin" valueType="num">
                                          <p:cBhvr>
                                            <p:cTn id="58" dur="500" fill="hold"/>
                                            <p:tgtEl>
                                              <p:spTgt spid="81"/>
                                            </p:tgtEl>
                                            <p:attrNameLst>
                                              <p:attrName>ppt_x</p:attrName>
                                            </p:attrNameLst>
                                          </p:cBhvr>
                                          <p:tavLst>
                                            <p:tav tm="0">
                                              <p:val>
                                                <p:strVal val="#ppt_x"/>
                                              </p:val>
                                            </p:tav>
                                            <p:tav tm="100000">
                                              <p:val>
                                                <p:strVal val="#ppt_x"/>
                                              </p:val>
                                            </p:tav>
                                          </p:tavLst>
                                        </p:anim>
                                        <p:anim calcmode="lin" valueType="num">
                                          <p:cBhvr>
                                            <p:cTn id="59" dur="500" fill="hold"/>
                                            <p:tgtEl>
                                              <p:spTgt spid="8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60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anim calcmode="lin" valueType="num">
                                          <p:cBhvr>
                                            <p:cTn id="63" dur="500" fill="hold"/>
                                            <p:tgtEl>
                                              <p:spTgt spid="85"/>
                                            </p:tgtEl>
                                            <p:attrNameLst>
                                              <p:attrName>ppt_x</p:attrName>
                                            </p:attrNameLst>
                                          </p:cBhvr>
                                          <p:tavLst>
                                            <p:tav tm="0">
                                              <p:val>
                                                <p:strVal val="#ppt_x"/>
                                              </p:val>
                                            </p:tav>
                                            <p:tav tm="100000">
                                              <p:val>
                                                <p:strVal val="#ppt_x"/>
                                              </p:val>
                                            </p:tav>
                                          </p:tavLst>
                                        </p:anim>
                                        <p:anim calcmode="lin" valueType="num">
                                          <p:cBhvr>
                                            <p:cTn id="64"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0" grpId="0"/>
          <p:bldP spid="81" grpId="0"/>
          <p:bldP spid="85"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nodeType="withEffect">
                                      <p:stCondLst>
                                        <p:cond delay="40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par>
                                    <p:cTn id="25" presetID="10" presetClass="entr" presetSubtype="0" fill="hold" nodeType="withEffect">
                                      <p:stCondLst>
                                        <p:cond delay="60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100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78"/>
                                            </p:tgtEl>
                                            <p:attrNameLst>
                                              <p:attrName>style.visibility</p:attrName>
                                            </p:attrNameLst>
                                          </p:cBhvr>
                                          <p:to>
                                            <p:strVal val="visible"/>
                                          </p:to>
                                        </p:set>
                                        <p:anim calcmode="lin" valueType="num">
                                          <p:cBhvr additive="base">
                                            <p:cTn id="34" dur="500"/>
                                            <p:tgtEl>
                                              <p:spTgt spid="78"/>
                                            </p:tgtEl>
                                            <p:attrNameLst>
                                              <p:attrName>ppt_x</p:attrName>
                                            </p:attrNameLst>
                                          </p:cBhvr>
                                          <p:tavLst>
                                            <p:tav tm="0">
                                              <p:val>
                                                <p:strVal val="#ppt_x-#ppt_w*1.125000"/>
                                              </p:val>
                                            </p:tav>
                                            <p:tav tm="100000">
                                              <p:val>
                                                <p:strVal val="#ppt_x"/>
                                              </p:val>
                                            </p:tav>
                                          </p:tavLst>
                                        </p:anim>
                                        <p:animEffect transition="in" filter="wipe(right)">
                                          <p:cBhvr>
                                            <p:cTn id="35" dur="500"/>
                                            <p:tgtEl>
                                              <p:spTgt spid="78"/>
                                            </p:tgtEl>
                                          </p:cBhvr>
                                        </p:animEffect>
                                      </p:childTnLst>
                                    </p:cTn>
                                  </p:par>
                                </p:childTnLst>
                              </p:cTn>
                            </p:par>
                            <p:par>
                              <p:cTn id="36" fill="hold">
                                <p:stCondLst>
                                  <p:cond delay="3000"/>
                                </p:stCondLst>
                                <p:childTnLst>
                                  <p:par>
                                    <p:cTn id="37" presetID="8" presetClass="emph" presetSubtype="0" fill="hold" nodeType="afterEffect">
                                      <p:stCondLst>
                                        <p:cond delay="0"/>
                                      </p:stCondLst>
                                      <p:childTnLst>
                                        <p:animRot by="21600000">
                                          <p:cBhvr>
                                            <p:cTn id="38" dur="2000" fill="hold"/>
                                            <p:tgtEl>
                                              <p:spTgt spid="69"/>
                                            </p:tgtEl>
                                            <p:attrNameLst>
                                              <p:attrName>r</p:attrName>
                                            </p:attrNameLst>
                                          </p:cBhvr>
                                        </p:animRot>
                                      </p:childTnLst>
                                    </p:cTn>
                                  </p:par>
                                  <p:par>
                                    <p:cTn id="39" presetID="8" presetClass="emph" presetSubtype="0" fill="hold" nodeType="withEffect">
                                      <p:stCondLst>
                                        <p:cond delay="0"/>
                                      </p:stCondLst>
                                      <p:childTnLst>
                                        <p:animRot by="-27000000">
                                          <p:cBhvr>
                                            <p:cTn id="40" dur="2000" fill="hold"/>
                                            <p:tgtEl>
                                              <p:spTgt spid="75"/>
                                            </p:tgtEl>
                                            <p:attrNameLst>
                                              <p:attrName>r</p:attrName>
                                            </p:attrNameLst>
                                          </p:cBhvr>
                                        </p:animRot>
                                      </p:childTnLst>
                                    </p:cTn>
                                  </p:par>
                                  <p:par>
                                    <p:cTn id="41" presetID="8" presetClass="emph" presetSubtype="0" fill="hold" nodeType="withEffect">
                                      <p:stCondLst>
                                        <p:cond delay="0"/>
                                      </p:stCondLst>
                                      <p:childTnLst>
                                        <p:animRot by="-28800000">
                                          <p:cBhvr>
                                            <p:cTn id="42" dur="2000" fill="hold"/>
                                            <p:tgtEl>
                                              <p:spTgt spid="72"/>
                                            </p:tgtEl>
                                            <p:attrNameLst>
                                              <p:attrName>r</p:attrName>
                                            </p:attrNameLst>
                                          </p:cBhvr>
                                        </p:animRot>
                                      </p:childTnLst>
                                    </p:cTn>
                                  </p:par>
                                  <p:par>
                                    <p:cTn id="43" presetID="8" presetClass="emph" presetSubtype="0" fill="hold" nodeType="withEffect">
                                      <p:stCondLst>
                                        <p:cond delay="0"/>
                                      </p:stCondLst>
                                      <p:childTnLst>
                                        <p:animRot by="21600000">
                                          <p:cBhvr>
                                            <p:cTn id="44" dur="2000" fill="hold"/>
                                            <p:tgtEl>
                                              <p:spTgt spid="82"/>
                                            </p:tgtEl>
                                            <p:attrNameLst>
                                              <p:attrName>r</p:attrName>
                                            </p:attrNameLst>
                                          </p:cBhvr>
                                        </p:animRot>
                                      </p:childTnLst>
                                    </p:cTn>
                                  </p:par>
                                  <p:par>
                                    <p:cTn id="45" presetID="42" presetClass="entr" presetSubtype="0" fill="hold" grpId="0" nodeType="withEffect">
                                      <p:stCondLst>
                                        <p:cond delay="60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anim calcmode="lin" valueType="num">
                                          <p:cBhvr>
                                            <p:cTn id="48" dur="500" fill="hold"/>
                                            <p:tgtEl>
                                              <p:spTgt spid="79"/>
                                            </p:tgtEl>
                                            <p:attrNameLst>
                                              <p:attrName>ppt_x</p:attrName>
                                            </p:attrNameLst>
                                          </p:cBhvr>
                                          <p:tavLst>
                                            <p:tav tm="0">
                                              <p:val>
                                                <p:strVal val="#ppt_x"/>
                                              </p:val>
                                            </p:tav>
                                            <p:tav tm="100000">
                                              <p:val>
                                                <p:strVal val="#ppt_x"/>
                                              </p:val>
                                            </p:tav>
                                          </p:tavLst>
                                        </p:anim>
                                        <p:anim calcmode="lin" valueType="num">
                                          <p:cBhvr>
                                            <p:cTn id="49" dur="500" fill="hold"/>
                                            <p:tgtEl>
                                              <p:spTgt spid="7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100"/>
                                      </p:stCondLst>
                                      <p:childTnLst>
                                        <p:set>
                                          <p:cBhvr>
                                            <p:cTn id="51" dur="1" fill="hold">
                                              <p:stCondLst>
                                                <p:cond delay="0"/>
                                              </p:stCondLst>
                                            </p:cTn>
                                            <p:tgtEl>
                                              <p:spTgt spid="80"/>
                                            </p:tgtEl>
                                            <p:attrNameLst>
                                              <p:attrName>style.visibility</p:attrName>
                                            </p:attrNameLst>
                                          </p:cBhvr>
                                          <p:to>
                                            <p:strVal val="visible"/>
                                          </p:to>
                                        </p:set>
                                        <p:animEffect transition="in" filter="fade">
                                          <p:cBhvr>
                                            <p:cTn id="52" dur="500"/>
                                            <p:tgtEl>
                                              <p:spTgt spid="80"/>
                                            </p:tgtEl>
                                          </p:cBhvr>
                                        </p:animEffect>
                                        <p:anim calcmode="lin" valueType="num">
                                          <p:cBhvr>
                                            <p:cTn id="53" dur="500" fill="hold"/>
                                            <p:tgtEl>
                                              <p:spTgt spid="80"/>
                                            </p:tgtEl>
                                            <p:attrNameLst>
                                              <p:attrName>ppt_x</p:attrName>
                                            </p:attrNameLst>
                                          </p:cBhvr>
                                          <p:tavLst>
                                            <p:tav tm="0">
                                              <p:val>
                                                <p:strVal val="#ppt_x"/>
                                              </p:val>
                                            </p:tav>
                                            <p:tav tm="100000">
                                              <p:val>
                                                <p:strVal val="#ppt_x"/>
                                              </p:val>
                                            </p:tav>
                                          </p:tavLst>
                                        </p:anim>
                                        <p:anim calcmode="lin" valueType="num">
                                          <p:cBhvr>
                                            <p:cTn id="54" dur="500" fill="hold"/>
                                            <p:tgtEl>
                                              <p:spTgt spid="8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300"/>
                                      </p:stCondLst>
                                      <p:childTnLst>
                                        <p:set>
                                          <p:cBhvr>
                                            <p:cTn id="56" dur="1" fill="hold">
                                              <p:stCondLst>
                                                <p:cond delay="0"/>
                                              </p:stCondLst>
                                            </p:cTn>
                                            <p:tgtEl>
                                              <p:spTgt spid="81"/>
                                            </p:tgtEl>
                                            <p:attrNameLst>
                                              <p:attrName>style.visibility</p:attrName>
                                            </p:attrNameLst>
                                          </p:cBhvr>
                                          <p:to>
                                            <p:strVal val="visible"/>
                                          </p:to>
                                        </p:set>
                                        <p:animEffect transition="in" filter="fade">
                                          <p:cBhvr>
                                            <p:cTn id="57" dur="500"/>
                                            <p:tgtEl>
                                              <p:spTgt spid="81"/>
                                            </p:tgtEl>
                                          </p:cBhvr>
                                        </p:animEffect>
                                        <p:anim calcmode="lin" valueType="num">
                                          <p:cBhvr>
                                            <p:cTn id="58" dur="500" fill="hold"/>
                                            <p:tgtEl>
                                              <p:spTgt spid="81"/>
                                            </p:tgtEl>
                                            <p:attrNameLst>
                                              <p:attrName>ppt_x</p:attrName>
                                            </p:attrNameLst>
                                          </p:cBhvr>
                                          <p:tavLst>
                                            <p:tav tm="0">
                                              <p:val>
                                                <p:strVal val="#ppt_x"/>
                                              </p:val>
                                            </p:tav>
                                            <p:tav tm="100000">
                                              <p:val>
                                                <p:strVal val="#ppt_x"/>
                                              </p:val>
                                            </p:tav>
                                          </p:tavLst>
                                        </p:anim>
                                        <p:anim calcmode="lin" valueType="num">
                                          <p:cBhvr>
                                            <p:cTn id="59" dur="500" fill="hold"/>
                                            <p:tgtEl>
                                              <p:spTgt spid="8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60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anim calcmode="lin" valueType="num">
                                          <p:cBhvr>
                                            <p:cTn id="63" dur="500" fill="hold"/>
                                            <p:tgtEl>
                                              <p:spTgt spid="85"/>
                                            </p:tgtEl>
                                            <p:attrNameLst>
                                              <p:attrName>ppt_x</p:attrName>
                                            </p:attrNameLst>
                                          </p:cBhvr>
                                          <p:tavLst>
                                            <p:tav tm="0">
                                              <p:val>
                                                <p:strVal val="#ppt_x"/>
                                              </p:val>
                                            </p:tav>
                                            <p:tav tm="100000">
                                              <p:val>
                                                <p:strVal val="#ppt_x"/>
                                              </p:val>
                                            </p:tav>
                                          </p:tavLst>
                                        </p:anim>
                                        <p:anim calcmode="lin" valueType="num">
                                          <p:cBhvr>
                                            <p:cTn id="64"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0" grpId="0"/>
          <p:bldP spid="81" grpId="0"/>
          <p:bldP spid="85" grpId="0"/>
          <p:bldP spid="34" grpId="0"/>
        </p:bldLst>
      </p:timing>
    </mc:Fallback>
  </mc:AlternateContent>
  <p:extLst>
    <p:ext uri="{E180D4A7-C9FB-4DFB-919C-405C955672EB}">
      <p14:showEvtLst xmlns:p14="http://schemas.microsoft.com/office/powerpoint/2010/main">
        <p14:playEvt time="0" objId="2"/>
        <p14:stopEvt time="6062" objId="2"/>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1"/>
          <p:cNvSpPr/>
          <p:nvPr/>
        </p:nvSpPr>
        <p:spPr>
          <a:xfrm>
            <a:off x="3382646" y="934605"/>
            <a:ext cx="4284655" cy="739798"/>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3" name="深色1"/>
          <p:cNvSpPr/>
          <p:nvPr/>
        </p:nvSpPr>
        <p:spPr>
          <a:xfrm>
            <a:off x="2231420" y="934606"/>
            <a:ext cx="1068736" cy="986246"/>
          </a:xfrm>
          <a:custGeom>
            <a:avLst/>
            <a:gdLst/>
            <a:ahLst/>
            <a:cxnLst/>
            <a:rect l="l" t="t" r="r" b="b"/>
            <a:pathLst>
              <a:path w="1871662" h="1727200">
                <a:moveTo>
                  <a:pt x="0" y="0"/>
                </a:moveTo>
                <a:lnTo>
                  <a:pt x="1871662" y="0"/>
                </a:lnTo>
                <a:lnTo>
                  <a:pt x="1871662" y="1308095"/>
                </a:lnTo>
                <a:lnTo>
                  <a:pt x="935831" y="1727200"/>
                </a:lnTo>
                <a:lnTo>
                  <a:pt x="0" y="1308095"/>
                </a:lnTo>
                <a:close/>
              </a:path>
            </a:pathLst>
          </a:custGeom>
          <a:solidFill>
            <a:srgbClr val="314865"/>
          </a:solidFill>
          <a:ln w="25400" cap="flat" cmpd="sng" algn="ctr">
            <a:noFill/>
            <a:prstDash val="solid"/>
          </a:ln>
          <a:effectLst/>
        </p:spPr>
        <p:txBody>
          <a:bodyPr bIns="243000" anchor="ctr"/>
          <a:lstStyle/>
          <a:p>
            <a:pPr algn="ctr">
              <a:lnSpc>
                <a:spcPct val="120000"/>
              </a:lnSpc>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1</a:t>
            </a:r>
            <a:endParaRPr lang="zh-CN" altLang="en-US" sz="1600" b="1" kern="0" dirty="0">
              <a:solidFill>
                <a:schemeClr val="bg1"/>
              </a:solidFill>
              <a:latin typeface="微软雅黑" pitchFamily="34" charset="-122"/>
              <a:ea typeface="微软雅黑" pitchFamily="34" charset="-122"/>
            </a:endParaRPr>
          </a:p>
        </p:txBody>
      </p:sp>
      <p:sp>
        <p:nvSpPr>
          <p:cNvPr id="4" name="文本2"/>
          <p:cNvSpPr/>
          <p:nvPr/>
        </p:nvSpPr>
        <p:spPr>
          <a:xfrm>
            <a:off x="3382644" y="1799383"/>
            <a:ext cx="4302515" cy="738481"/>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5" name="深色2"/>
          <p:cNvSpPr/>
          <p:nvPr/>
        </p:nvSpPr>
        <p:spPr>
          <a:xfrm>
            <a:off x="2231420" y="1798024"/>
            <a:ext cx="1068736" cy="986246"/>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anchor="ctr"/>
          <a:lstStyle/>
          <a:p>
            <a:pPr algn="ctr">
              <a:lnSpc>
                <a:spcPct val="120000"/>
              </a:lnSpc>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2</a:t>
            </a:r>
            <a:endParaRPr lang="zh-CN" altLang="en-US" sz="1600" b="1" kern="0" dirty="0">
              <a:solidFill>
                <a:schemeClr val="bg1"/>
              </a:solidFill>
              <a:latin typeface="微软雅黑" pitchFamily="34" charset="-122"/>
              <a:ea typeface="微软雅黑" pitchFamily="34" charset="-122"/>
            </a:endParaRPr>
          </a:p>
        </p:txBody>
      </p:sp>
      <p:sp>
        <p:nvSpPr>
          <p:cNvPr id="6" name="文本3"/>
          <p:cNvSpPr/>
          <p:nvPr/>
        </p:nvSpPr>
        <p:spPr>
          <a:xfrm>
            <a:off x="3369047" y="2661442"/>
            <a:ext cx="4316112" cy="734246"/>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7" name="深色3"/>
          <p:cNvSpPr/>
          <p:nvPr/>
        </p:nvSpPr>
        <p:spPr>
          <a:xfrm>
            <a:off x="2231420" y="2670924"/>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anchor="ctr"/>
          <a:lstStyle/>
          <a:p>
            <a:pPr algn="ctr">
              <a:lnSpc>
                <a:spcPct val="120000"/>
              </a:lnSpc>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3</a:t>
            </a:r>
            <a:endParaRPr lang="zh-CN" altLang="en-US" sz="1600" b="1" kern="0" dirty="0">
              <a:solidFill>
                <a:schemeClr val="bg1"/>
              </a:solidFill>
              <a:latin typeface="微软雅黑" pitchFamily="34" charset="-122"/>
              <a:ea typeface="微软雅黑" pitchFamily="34" charset="-122"/>
            </a:endParaRPr>
          </a:p>
        </p:txBody>
      </p:sp>
      <p:sp>
        <p:nvSpPr>
          <p:cNvPr id="8" name="文本4"/>
          <p:cNvSpPr/>
          <p:nvPr/>
        </p:nvSpPr>
        <p:spPr>
          <a:xfrm>
            <a:off x="3369047" y="3514037"/>
            <a:ext cx="4316112" cy="734246"/>
          </a:xfrm>
          <a:prstGeom prst="rect">
            <a:avLst/>
          </a:prstGeom>
          <a:solidFill>
            <a:srgbClr val="E2E9E9"/>
          </a:solidFill>
          <a:ln w="3175" cap="flat" cmpd="sng" algn="ctr">
            <a:solidFill>
              <a:srgbClr val="EAEAEA"/>
            </a:solidFill>
            <a:prstDash val="solid"/>
          </a:ln>
          <a:effectLst/>
        </p:spPr>
        <p:txBody>
          <a:bodyPr lIns="135000" anchor="ctr"/>
          <a:lstStyle/>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endParaRPr lang="en-US" altLang="zh-CN" sz="900" kern="0" dirty="0">
              <a:solidFill>
                <a:srgbClr val="314865"/>
              </a:solidFill>
              <a:latin typeface="微软雅黑" pitchFamily="34" charset="-122"/>
              <a:ea typeface="微软雅黑" pitchFamily="34" charset="-122"/>
            </a:endParaRPr>
          </a:p>
        </p:txBody>
      </p:sp>
      <p:sp>
        <p:nvSpPr>
          <p:cNvPr id="9" name="深色4"/>
          <p:cNvSpPr/>
          <p:nvPr/>
        </p:nvSpPr>
        <p:spPr>
          <a:xfrm>
            <a:off x="2231420" y="3523520"/>
            <a:ext cx="1068736" cy="986247"/>
          </a:xfrm>
          <a:custGeom>
            <a:avLst/>
            <a:gdLst/>
            <a:ahLst/>
            <a:cxnLst/>
            <a:rect l="l" t="t" r="r" b="b"/>
            <a:pathLst>
              <a:path w="1871662" h="1727200">
                <a:moveTo>
                  <a:pt x="0" y="0"/>
                </a:moveTo>
                <a:lnTo>
                  <a:pt x="935831" y="458779"/>
                </a:lnTo>
                <a:lnTo>
                  <a:pt x="1871662" y="0"/>
                </a:lnTo>
                <a:lnTo>
                  <a:pt x="1871662" y="1268421"/>
                </a:lnTo>
                <a:lnTo>
                  <a:pt x="935831" y="1727200"/>
                </a:lnTo>
                <a:lnTo>
                  <a:pt x="0" y="1268421"/>
                </a:lnTo>
                <a:close/>
              </a:path>
            </a:pathLst>
          </a:custGeom>
          <a:solidFill>
            <a:srgbClr val="314865"/>
          </a:solidFill>
          <a:ln w="25400" cap="flat" cmpd="sng" algn="ctr">
            <a:noFill/>
            <a:prstDash val="solid"/>
          </a:ln>
          <a:effectLst/>
        </p:spPr>
        <p:txBody>
          <a:bodyPr lIns="0" rIns="0" anchor="ctr"/>
          <a:lstStyle/>
          <a:p>
            <a:pPr algn="ctr">
              <a:lnSpc>
                <a:spcPct val="120000"/>
              </a:lnSpc>
              <a:spcBef>
                <a:spcPts val="450"/>
              </a:spcBef>
              <a:spcAft>
                <a:spcPts val="450"/>
              </a:spcAft>
              <a:defRPr/>
            </a:pPr>
            <a:r>
              <a:rPr lang="zh-CN" altLang="en-US" sz="1600" b="1" kern="0" dirty="0">
                <a:solidFill>
                  <a:schemeClr val="bg1"/>
                </a:solidFill>
                <a:latin typeface="微软雅黑" pitchFamily="34" charset="-122"/>
                <a:ea typeface="微软雅黑" pitchFamily="34" charset="-122"/>
              </a:rPr>
              <a:t>文本</a:t>
            </a:r>
            <a:r>
              <a:rPr lang="en-US" altLang="zh-CN" sz="1600" b="1" kern="0" dirty="0">
                <a:solidFill>
                  <a:schemeClr val="bg1"/>
                </a:solidFill>
                <a:latin typeface="微软雅黑" pitchFamily="34" charset="-122"/>
                <a:ea typeface="微软雅黑" pitchFamily="34" charset="-122"/>
              </a:rPr>
              <a:t>4</a:t>
            </a:r>
            <a:endParaRPr lang="zh-CN" altLang="en-US" sz="1600" b="1" kern="0" dirty="0">
              <a:solidFill>
                <a:schemeClr val="bg1"/>
              </a:solidFill>
              <a:latin typeface="微软雅黑" pitchFamily="34" charset="-122"/>
              <a:ea typeface="微软雅黑" pitchFamily="34" charset="-122"/>
            </a:endParaRPr>
          </a:p>
        </p:txBody>
      </p:sp>
      <p:cxnSp>
        <p:nvCxnSpPr>
          <p:cNvPr id="26" name="直接连接符 25"/>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8"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研究成果</a:t>
            </a:r>
          </a:p>
        </p:txBody>
      </p:sp>
    </p:spTree>
    <p:extLst>
      <p:ext uri="{BB962C8B-B14F-4D97-AF65-F5344CB8AC3E}">
        <p14:creationId xmlns:p14="http://schemas.microsoft.com/office/powerpoint/2010/main" val="187349020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14:bounceEnd="52000">
                                          <p:cBhvr additive="base">
                                            <p:cTn id="16" dur="500" fill="hold"/>
                                            <p:tgtEl>
                                              <p:spTgt spid="28"/>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8" grpId="0"/>
        </p:bldLst>
      </p:timing>
    </mc:Fallback>
  </mc:AlternateContent>
  <p:extLst>
    <p:ext uri="{E180D4A7-C9FB-4DFB-919C-405C955672EB}">
      <p14:showEvtLst xmlns:p14="http://schemas.microsoft.com/office/powerpoint/2010/main">
        <p14:playEvt time="0" objId="2"/>
        <p14:stopEvt time="6327" objId="2"/>
      </p14:showEvt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5084677" y="1451726"/>
            <a:ext cx="2977753" cy="2795587"/>
          </a:xfrm>
          <a:prstGeom prst="roundRect">
            <a:avLst>
              <a:gd name="adj" fmla="val 2259"/>
            </a:avLst>
          </a:prstGeom>
          <a:solidFill>
            <a:srgbClr val="E2E9E9"/>
          </a:solidFill>
          <a:ln w="3175" cap="flat" cmpd="sng" algn="ctr">
            <a:solidFill>
              <a:srgbClr val="D7D7D7"/>
            </a:solidFill>
            <a:prstDash val="solid"/>
          </a:ln>
          <a:effectLst/>
        </p:spPr>
        <p:txBody>
          <a:bodyPr lIns="135000" anchor="ctr"/>
          <a:lstStyle/>
          <a:p>
            <a:pPr>
              <a:lnSpc>
                <a:spcPct val="150000"/>
              </a:lnSpc>
              <a:defRPr/>
            </a:pPr>
            <a:endParaRPr lang="zh-CN" altLang="en-US" sz="900" kern="0" dirty="0">
              <a:solidFill>
                <a:schemeClr val="bg1"/>
              </a:solidFill>
              <a:latin typeface="微软雅黑" pitchFamily="34" charset="-122"/>
              <a:ea typeface="微软雅黑" pitchFamily="34" charset="-122"/>
            </a:endParaRPr>
          </a:p>
        </p:txBody>
      </p:sp>
      <p:grpSp>
        <p:nvGrpSpPr>
          <p:cNvPr id="22" name="组合 21"/>
          <p:cNvGrpSpPr/>
          <p:nvPr/>
        </p:nvGrpSpPr>
        <p:grpSpPr>
          <a:xfrm>
            <a:off x="2623725" y="2104697"/>
            <a:ext cx="1490523" cy="1335373"/>
            <a:chOff x="2621939" y="2104697"/>
            <a:chExt cx="1490523" cy="1335373"/>
          </a:xfrm>
        </p:grpSpPr>
        <p:cxnSp>
          <p:nvCxnSpPr>
            <p:cNvPr id="11" name="AutoShape 11"/>
            <p:cNvCxnSpPr>
              <a:cxnSpLocks noChangeShapeType="1"/>
              <a:stCxn id="7" idx="0"/>
            </p:cNvCxnSpPr>
            <p:nvPr/>
          </p:nvCxnSpPr>
          <p:spPr bwMode="gray">
            <a:xfrm flipH="1" flipV="1">
              <a:off x="3398752" y="3086454"/>
              <a:ext cx="7144" cy="353616"/>
            </a:xfrm>
            <a:prstGeom prst="straightConnector1">
              <a:avLst/>
            </a:prstGeom>
            <a:noFill/>
            <a:ln w="9525">
              <a:solidFill>
                <a:srgbClr val="2B2E30"/>
              </a:solidFill>
              <a:round/>
              <a:headEnd/>
              <a:tailEnd/>
            </a:ln>
            <a:extLst>
              <a:ext uri="{909E8E84-426E-40DD-AFC4-6F175D3DCCD1}">
                <a14:hiddenFill xmlns:a14="http://schemas.microsoft.com/office/drawing/2010/main">
                  <a:noFill/>
                </a14:hiddenFill>
              </a:ext>
            </a:extLst>
          </p:spPr>
        </p:cxnSp>
        <p:cxnSp>
          <p:nvCxnSpPr>
            <p:cNvPr id="12" name="AutoShape 12"/>
            <p:cNvCxnSpPr>
              <a:cxnSpLocks noChangeShapeType="1"/>
            </p:cNvCxnSpPr>
            <p:nvPr/>
          </p:nvCxnSpPr>
          <p:spPr bwMode="gray">
            <a:xfrm flipH="1">
              <a:off x="3803566" y="2104697"/>
              <a:ext cx="308896" cy="279289"/>
            </a:xfrm>
            <a:prstGeom prst="straightConnector1">
              <a:avLst/>
            </a:prstGeom>
            <a:noFill/>
            <a:ln w="9525">
              <a:solidFill>
                <a:srgbClr val="2B2E30"/>
              </a:solidFill>
              <a:round/>
              <a:headEnd/>
              <a:tailEnd/>
            </a:ln>
            <a:extLst>
              <a:ext uri="{909E8E84-426E-40DD-AFC4-6F175D3DCCD1}">
                <a14:hiddenFill xmlns:a14="http://schemas.microsoft.com/office/drawing/2010/main">
                  <a:noFill/>
                </a14:hiddenFill>
              </a:ext>
            </a:extLst>
          </p:spPr>
        </p:cxnSp>
        <p:cxnSp>
          <p:nvCxnSpPr>
            <p:cNvPr id="13" name="AutoShape 13"/>
            <p:cNvCxnSpPr>
              <a:cxnSpLocks noChangeShapeType="1"/>
            </p:cNvCxnSpPr>
            <p:nvPr/>
          </p:nvCxnSpPr>
          <p:spPr bwMode="gray">
            <a:xfrm>
              <a:off x="2621939" y="2104697"/>
              <a:ext cx="372001" cy="279289"/>
            </a:xfrm>
            <a:prstGeom prst="straightConnector1">
              <a:avLst/>
            </a:prstGeom>
            <a:noFill/>
            <a:ln w="9525">
              <a:solidFill>
                <a:srgbClr val="2B2E30"/>
              </a:solidFill>
              <a:round/>
              <a:headEnd/>
              <a:tailEnd/>
            </a:ln>
            <a:extLst>
              <a:ext uri="{909E8E84-426E-40DD-AFC4-6F175D3DCCD1}">
                <a14:hiddenFill xmlns:a14="http://schemas.microsoft.com/office/drawing/2010/main">
                  <a:noFill/>
                </a14:hiddenFill>
              </a:ext>
            </a:extLst>
          </p:spPr>
        </p:cxnSp>
      </p:grpSp>
      <p:sp>
        <p:nvSpPr>
          <p:cNvPr id="14" name="AutoShape 22"/>
          <p:cNvSpPr>
            <a:spLocks noChangeArrowheads="1"/>
          </p:cNvSpPr>
          <p:nvPr/>
        </p:nvSpPr>
        <p:spPr bwMode="gray">
          <a:xfrm>
            <a:off x="5190643" y="1243367"/>
            <a:ext cx="2764631" cy="376237"/>
          </a:xfrm>
          <a:prstGeom prst="roundRect">
            <a:avLst>
              <a:gd name="adj" fmla="val 0"/>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200" b="1" kern="0" dirty="0">
                <a:solidFill>
                  <a:srgbClr val="FFFFFF"/>
                </a:solidFill>
                <a:latin typeface="微软雅黑" pitchFamily="34" charset="-122"/>
                <a:ea typeface="微软雅黑" pitchFamily="34" charset="-122"/>
              </a:rPr>
              <a:t>单击此处添加文本</a:t>
            </a:r>
          </a:p>
        </p:txBody>
      </p:sp>
      <p:sp>
        <p:nvSpPr>
          <p:cNvPr id="15" name="Oval 16"/>
          <p:cNvSpPr>
            <a:spLocks noChangeArrowheads="1"/>
          </p:cNvSpPr>
          <p:nvPr/>
        </p:nvSpPr>
        <p:spPr bwMode="gray">
          <a:xfrm>
            <a:off x="2831233" y="2019468"/>
            <a:ext cx="1104266" cy="1080120"/>
          </a:xfrm>
          <a:prstGeom prst="ellipse">
            <a:avLst/>
          </a:prstGeom>
          <a:solidFill>
            <a:srgbClr val="314865"/>
          </a:solidFill>
          <a:ln w="38100" algn="ctr">
            <a:noFill/>
            <a:round/>
            <a:headEnd/>
            <a:tailEnd/>
          </a:ln>
          <a:effectLst/>
        </p:spPr>
        <p:txBody>
          <a:bodyPr wrap="none" anchor="ctr"/>
          <a:lstStyle/>
          <a:p>
            <a:pPr algn="ctr">
              <a:defRPr/>
            </a:pPr>
            <a:r>
              <a:rPr lang="zh-CN" altLang="en-US" sz="1800" b="1" kern="0" dirty="0">
                <a:solidFill>
                  <a:srgbClr val="FFFFFF"/>
                </a:solidFill>
                <a:latin typeface="Impact" pitchFamily="34" charset="0"/>
                <a:ea typeface="微软雅黑" pitchFamily="34" charset="-122"/>
              </a:rPr>
              <a:t>标题</a:t>
            </a:r>
            <a:endParaRPr lang="zh-CN" altLang="en-US" b="1" kern="0" dirty="0">
              <a:solidFill>
                <a:srgbClr val="FFFFFF"/>
              </a:solidFill>
              <a:latin typeface="Impact" pitchFamily="34" charset="0"/>
              <a:ea typeface="微软雅黑" pitchFamily="34" charset="-122"/>
            </a:endParaRPr>
          </a:p>
        </p:txBody>
      </p:sp>
      <p:cxnSp>
        <p:nvCxnSpPr>
          <p:cNvPr id="19" name="直接连接符 1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1"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研究成果</a:t>
            </a:r>
          </a:p>
        </p:txBody>
      </p:sp>
      <p:grpSp>
        <p:nvGrpSpPr>
          <p:cNvPr id="24" name="组合 23"/>
          <p:cNvGrpSpPr/>
          <p:nvPr/>
        </p:nvGrpSpPr>
        <p:grpSpPr>
          <a:xfrm>
            <a:off x="1890230" y="1113589"/>
            <a:ext cx="2953941" cy="3183731"/>
            <a:chOff x="1655676" y="1113589"/>
            <a:chExt cx="2953941" cy="3183731"/>
          </a:xfrm>
        </p:grpSpPr>
        <p:grpSp>
          <p:nvGrpSpPr>
            <p:cNvPr id="23" name="组合 22"/>
            <p:cNvGrpSpPr/>
            <p:nvPr/>
          </p:nvGrpSpPr>
          <p:grpSpPr>
            <a:xfrm>
              <a:off x="1655676" y="1113589"/>
              <a:ext cx="2953941" cy="2772965"/>
              <a:chOff x="1655676" y="1113589"/>
              <a:chExt cx="2953941" cy="2772965"/>
            </a:xfrm>
          </p:grpSpPr>
          <p:sp>
            <p:nvSpPr>
              <p:cNvPr id="4" name="Oval 4"/>
              <p:cNvSpPr>
                <a:spLocks noChangeArrowheads="1"/>
              </p:cNvSpPr>
              <p:nvPr/>
            </p:nvSpPr>
            <p:spPr bwMode="gray">
              <a:xfrm>
                <a:off x="1890230" y="1369573"/>
                <a:ext cx="2516981" cy="2516981"/>
              </a:xfrm>
              <a:prstGeom prst="ellipse">
                <a:avLst/>
              </a:prstGeom>
              <a:noFill/>
              <a:ln w="12700" algn="ctr">
                <a:solidFill>
                  <a:srgbClr val="2B2E3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defRPr/>
                </a:pPr>
                <a:endParaRPr lang="zh-CN" altLang="en-US" kern="0" dirty="0">
                  <a:solidFill>
                    <a:sysClr val="windowText" lastClr="000000"/>
                  </a:solidFill>
                  <a:latin typeface="Impact" pitchFamily="34" charset="0"/>
                  <a:ea typeface="微软雅黑" pitchFamily="34" charset="-122"/>
                </a:endParaRPr>
              </a:p>
            </p:txBody>
          </p:sp>
          <p:sp>
            <p:nvSpPr>
              <p:cNvPr id="5" name="Oval 5"/>
              <p:cNvSpPr>
                <a:spLocks noChangeArrowheads="1"/>
              </p:cNvSpPr>
              <p:nvPr/>
            </p:nvSpPr>
            <p:spPr bwMode="gray">
              <a:xfrm>
                <a:off x="1655676" y="1555310"/>
                <a:ext cx="857250" cy="857250"/>
              </a:xfrm>
              <a:prstGeom prst="ellipse">
                <a:avLst/>
              </a:prstGeom>
              <a:solidFill>
                <a:srgbClr val="314865"/>
              </a:solidFill>
              <a:ln w="38100" algn="ctr">
                <a:noFill/>
                <a:round/>
                <a:headEnd/>
                <a:tailEnd/>
              </a:ln>
              <a:effectLst/>
            </p:spPr>
            <p:txBody>
              <a:bodyPr wrap="square" anchor="ctr"/>
              <a:lstStyle/>
              <a:p>
                <a:pPr algn="ctr">
                  <a:defRPr/>
                </a:pPr>
                <a:r>
                  <a:rPr lang="zh-CN" altLang="en-US" sz="900" kern="0" dirty="0">
                    <a:solidFill>
                      <a:srgbClr val="FFFFFF"/>
                    </a:solidFill>
                    <a:latin typeface="Impact" pitchFamily="34" charset="0"/>
                    <a:ea typeface="微软雅黑" pitchFamily="34" charset="-122"/>
                  </a:rPr>
                  <a:t>添加文本</a:t>
                </a:r>
                <a:r>
                  <a:rPr lang="en-US" altLang="zh-CN" sz="900" kern="0" dirty="0">
                    <a:solidFill>
                      <a:srgbClr val="FFFFFF"/>
                    </a:solidFill>
                    <a:latin typeface="Impact" pitchFamily="34" charset="0"/>
                    <a:ea typeface="微软雅黑" pitchFamily="34" charset="-122"/>
                  </a:rPr>
                  <a:t>3</a:t>
                </a:r>
                <a:endParaRPr lang="zh-CN" altLang="en-US" sz="900" kern="0" dirty="0">
                  <a:solidFill>
                    <a:srgbClr val="FFFFFF"/>
                  </a:solidFill>
                  <a:latin typeface="Impact" pitchFamily="34" charset="0"/>
                  <a:ea typeface="微软雅黑" pitchFamily="34" charset="-122"/>
                </a:endParaRPr>
              </a:p>
            </p:txBody>
          </p:sp>
          <p:sp>
            <p:nvSpPr>
              <p:cNvPr id="6" name="Oval 6"/>
              <p:cNvSpPr>
                <a:spLocks noChangeArrowheads="1"/>
              </p:cNvSpPr>
              <p:nvPr/>
            </p:nvSpPr>
            <p:spPr bwMode="gray">
              <a:xfrm>
                <a:off x="3752367" y="1555310"/>
                <a:ext cx="857250" cy="857250"/>
              </a:xfrm>
              <a:prstGeom prst="ellipse">
                <a:avLst/>
              </a:prstGeom>
              <a:solidFill>
                <a:srgbClr val="314865"/>
              </a:solidFill>
              <a:ln w="38100" algn="ctr">
                <a:noFill/>
                <a:round/>
                <a:headEnd/>
                <a:tailEnd/>
              </a:ln>
              <a:effectLst/>
            </p:spPr>
            <p:txBody>
              <a:bodyPr wrap="square" anchor="ctr"/>
              <a:lstStyle/>
              <a:p>
                <a:pPr algn="ctr"/>
                <a:r>
                  <a:rPr lang="zh-CN" altLang="en-US" sz="1013" kern="0" dirty="0">
                    <a:solidFill>
                      <a:srgbClr val="FFFFFF"/>
                    </a:solidFill>
                    <a:latin typeface="Impact" pitchFamily="34" charset="0"/>
                    <a:ea typeface="微软雅黑" pitchFamily="34" charset="-122"/>
                  </a:rPr>
                  <a:t>添加文本</a:t>
                </a:r>
                <a:r>
                  <a:rPr lang="en-US" altLang="zh-CN" sz="1013" kern="0" dirty="0">
                    <a:solidFill>
                      <a:srgbClr val="FFFFFF"/>
                    </a:solidFill>
                    <a:latin typeface="Impact" pitchFamily="34" charset="0"/>
                    <a:ea typeface="微软雅黑" pitchFamily="34" charset="-122"/>
                  </a:rPr>
                  <a:t>1</a:t>
                </a:r>
                <a:endParaRPr lang="zh-CN" altLang="en-US" sz="1013" kern="0" dirty="0">
                  <a:solidFill>
                    <a:srgbClr val="FFFFFF"/>
                  </a:solidFill>
                  <a:latin typeface="Impact" pitchFamily="34" charset="0"/>
                  <a:ea typeface="微软雅黑" pitchFamily="34" charset="-122"/>
                </a:endParaRPr>
              </a:p>
            </p:txBody>
          </p:sp>
          <p:sp>
            <p:nvSpPr>
              <p:cNvPr id="8" name="Oval 8"/>
              <p:cNvSpPr>
                <a:spLocks noChangeArrowheads="1"/>
              </p:cNvSpPr>
              <p:nvPr/>
            </p:nvSpPr>
            <p:spPr bwMode="gray">
              <a:xfrm>
                <a:off x="2842730" y="1113589"/>
                <a:ext cx="583406" cy="583406"/>
              </a:xfrm>
              <a:prstGeom prst="ellipse">
                <a:avLst/>
              </a:prstGeom>
              <a:solidFill>
                <a:srgbClr val="314865"/>
              </a:solidFill>
              <a:ln w="38100" algn="ctr">
                <a:noFill/>
                <a:round/>
                <a:headEnd/>
                <a:tailEnd/>
              </a:ln>
              <a:effectLst/>
            </p:spPr>
            <p:txBody>
              <a:bodyPr wrap="none" anchor="ctr"/>
              <a:lstStyle/>
              <a:p>
                <a:pPr algn="ctr">
                  <a:defRPr/>
                </a:pPr>
                <a:r>
                  <a:rPr lang="zh-CN" altLang="en-US" sz="900" kern="0">
                    <a:solidFill>
                      <a:srgbClr val="FFFFFF"/>
                    </a:solidFill>
                    <a:latin typeface="Impact" pitchFamily="34" charset="0"/>
                    <a:ea typeface="微软雅黑" pitchFamily="34" charset="-122"/>
                  </a:rPr>
                  <a:t>文本</a:t>
                </a:r>
                <a:r>
                  <a:rPr lang="en-US" altLang="zh-CN" sz="900" kern="0" dirty="0">
                    <a:solidFill>
                      <a:srgbClr val="FFFFFF"/>
                    </a:solidFill>
                    <a:latin typeface="Impact" pitchFamily="34" charset="0"/>
                    <a:ea typeface="微软雅黑" pitchFamily="34" charset="-122"/>
                  </a:rPr>
                  <a:t>1</a:t>
                </a:r>
                <a:endParaRPr lang="zh-CN" altLang="en-US" sz="900" kern="0" dirty="0">
                  <a:solidFill>
                    <a:srgbClr val="FFFFFF"/>
                  </a:solidFill>
                  <a:latin typeface="Impact" pitchFamily="34" charset="0"/>
                  <a:ea typeface="微软雅黑" pitchFamily="34" charset="-122"/>
                </a:endParaRPr>
              </a:p>
            </p:txBody>
          </p:sp>
          <p:sp>
            <p:nvSpPr>
              <p:cNvPr id="9" name="Oval 9"/>
              <p:cNvSpPr>
                <a:spLocks noChangeArrowheads="1"/>
              </p:cNvSpPr>
              <p:nvPr/>
            </p:nvSpPr>
            <p:spPr bwMode="gray">
              <a:xfrm>
                <a:off x="3935723" y="2892383"/>
                <a:ext cx="583406" cy="583406"/>
              </a:xfrm>
              <a:prstGeom prst="ellipse">
                <a:avLst/>
              </a:prstGeom>
              <a:solidFill>
                <a:srgbClr val="314865"/>
              </a:solidFill>
              <a:ln w="38100" algn="ctr">
                <a:noFill/>
                <a:round/>
                <a:headEnd/>
                <a:tailEnd/>
              </a:ln>
              <a:effectLst/>
            </p:spPr>
            <p:txBody>
              <a:bodyPr wrap="none" anchor="ctr"/>
              <a:lstStyle/>
              <a:p>
                <a:pPr algn="ctr"/>
                <a:r>
                  <a:rPr lang="zh-CN" altLang="en-US" sz="900" kern="0">
                    <a:solidFill>
                      <a:srgbClr val="FFFFFF"/>
                    </a:solidFill>
                    <a:latin typeface="Impact" pitchFamily="34" charset="0"/>
                    <a:ea typeface="微软雅黑" pitchFamily="34" charset="-122"/>
                  </a:rPr>
                  <a:t>文本</a:t>
                </a:r>
                <a:r>
                  <a:rPr lang="en-US" altLang="zh-CN" sz="900" kern="0" dirty="0">
                    <a:solidFill>
                      <a:srgbClr val="FFFFFF"/>
                    </a:solidFill>
                    <a:latin typeface="Impact" pitchFamily="34" charset="0"/>
                    <a:ea typeface="微软雅黑" pitchFamily="34" charset="-122"/>
                  </a:rPr>
                  <a:t>2</a:t>
                </a:r>
                <a:endParaRPr lang="zh-CN" altLang="en-US" sz="900" kern="0" dirty="0">
                  <a:solidFill>
                    <a:srgbClr val="FFFFFF"/>
                  </a:solidFill>
                  <a:latin typeface="Impact" pitchFamily="34" charset="0"/>
                  <a:ea typeface="微软雅黑" pitchFamily="34" charset="-122"/>
                </a:endParaRPr>
              </a:p>
            </p:txBody>
          </p:sp>
          <p:sp>
            <p:nvSpPr>
              <p:cNvPr id="10" name="Oval 10"/>
              <p:cNvSpPr>
                <a:spLocks noChangeArrowheads="1"/>
              </p:cNvSpPr>
              <p:nvPr/>
            </p:nvSpPr>
            <p:spPr bwMode="gray">
              <a:xfrm>
                <a:off x="1743782" y="2920958"/>
                <a:ext cx="583406" cy="583406"/>
              </a:xfrm>
              <a:prstGeom prst="ellipse">
                <a:avLst/>
              </a:prstGeom>
              <a:solidFill>
                <a:srgbClr val="314865"/>
              </a:solidFill>
              <a:ln w="38100" algn="ctr">
                <a:noFill/>
                <a:round/>
                <a:headEnd/>
                <a:tailEnd/>
              </a:ln>
              <a:effectLst/>
            </p:spPr>
            <p:txBody>
              <a:bodyPr wrap="none" anchor="ctr"/>
              <a:lstStyle/>
              <a:p>
                <a:pPr algn="ctr"/>
                <a:r>
                  <a:rPr lang="zh-CN" altLang="en-US" sz="900" kern="0">
                    <a:solidFill>
                      <a:srgbClr val="FFFFFF"/>
                    </a:solidFill>
                    <a:latin typeface="Impact" pitchFamily="34" charset="0"/>
                    <a:ea typeface="微软雅黑" pitchFamily="34" charset="-122"/>
                  </a:rPr>
                  <a:t>文本</a:t>
                </a:r>
                <a:r>
                  <a:rPr lang="en-US" altLang="zh-CN" sz="900" kern="0" dirty="0">
                    <a:solidFill>
                      <a:srgbClr val="FFFFFF"/>
                    </a:solidFill>
                    <a:latin typeface="Impact" pitchFamily="34" charset="0"/>
                    <a:ea typeface="微软雅黑" pitchFamily="34" charset="-122"/>
                  </a:rPr>
                  <a:t>3</a:t>
                </a:r>
                <a:endParaRPr lang="zh-CN" altLang="en-US" sz="900" kern="0" dirty="0">
                  <a:solidFill>
                    <a:srgbClr val="FFFFFF"/>
                  </a:solidFill>
                  <a:latin typeface="Impact" pitchFamily="34" charset="0"/>
                  <a:ea typeface="微软雅黑" pitchFamily="34" charset="-122"/>
                </a:endParaRPr>
              </a:p>
            </p:txBody>
          </p:sp>
        </p:grpSp>
        <p:sp>
          <p:nvSpPr>
            <p:cNvPr id="7" name="Oval 7"/>
            <p:cNvSpPr>
              <a:spLocks noChangeArrowheads="1"/>
            </p:cNvSpPr>
            <p:nvPr/>
          </p:nvSpPr>
          <p:spPr bwMode="gray">
            <a:xfrm>
              <a:off x="2742717" y="3440070"/>
              <a:ext cx="857250" cy="857250"/>
            </a:xfrm>
            <a:prstGeom prst="ellipse">
              <a:avLst/>
            </a:prstGeom>
            <a:solidFill>
              <a:srgbClr val="314865"/>
            </a:solidFill>
            <a:ln w="38100" algn="ctr">
              <a:noFill/>
              <a:round/>
              <a:headEnd/>
              <a:tailEnd/>
            </a:ln>
            <a:effectLst/>
          </p:spPr>
          <p:txBody>
            <a:bodyPr wrap="square" anchor="ctr"/>
            <a:lstStyle/>
            <a:p>
              <a:pPr algn="ctr"/>
              <a:r>
                <a:rPr lang="zh-CN" altLang="en-US" sz="1013" kern="0" dirty="0">
                  <a:solidFill>
                    <a:srgbClr val="FFFFFF"/>
                  </a:solidFill>
                  <a:latin typeface="Impact" pitchFamily="34" charset="0"/>
                  <a:ea typeface="微软雅黑" pitchFamily="34" charset="-122"/>
                </a:rPr>
                <a:t>添加文本</a:t>
              </a:r>
              <a:r>
                <a:rPr lang="en-US" altLang="zh-CN" sz="1013" kern="0" dirty="0">
                  <a:solidFill>
                    <a:srgbClr val="FFFFFF"/>
                  </a:solidFill>
                  <a:latin typeface="Impact" pitchFamily="34" charset="0"/>
                  <a:ea typeface="微软雅黑" pitchFamily="34" charset="-122"/>
                </a:rPr>
                <a:t>2</a:t>
              </a:r>
              <a:endParaRPr lang="zh-CN" altLang="en-US" sz="1013" kern="0" dirty="0">
                <a:solidFill>
                  <a:srgbClr val="FFFFFF"/>
                </a:solidFill>
                <a:latin typeface="Impact" pitchFamily="34" charset="0"/>
                <a:ea typeface="微软雅黑" pitchFamily="34" charset="-122"/>
              </a:endParaRPr>
            </a:p>
          </p:txBody>
        </p:sp>
      </p:grpSp>
      <p:grpSp>
        <p:nvGrpSpPr>
          <p:cNvPr id="31" name="组合 30"/>
          <p:cNvGrpSpPr/>
          <p:nvPr/>
        </p:nvGrpSpPr>
        <p:grpSpPr>
          <a:xfrm>
            <a:off x="5275699" y="1696995"/>
            <a:ext cx="2699207" cy="2211364"/>
            <a:chOff x="5041145" y="1696995"/>
            <a:chExt cx="2699207" cy="2211364"/>
          </a:xfrm>
        </p:grpSpPr>
        <p:grpSp>
          <p:nvGrpSpPr>
            <p:cNvPr id="27" name="组合 26"/>
            <p:cNvGrpSpPr/>
            <p:nvPr/>
          </p:nvGrpSpPr>
          <p:grpSpPr>
            <a:xfrm>
              <a:off x="5061571" y="1696995"/>
              <a:ext cx="2678781" cy="1150813"/>
              <a:chOff x="5061571" y="1696995"/>
              <a:chExt cx="2678781" cy="1150813"/>
            </a:xfrm>
          </p:grpSpPr>
          <p:sp>
            <p:nvSpPr>
              <p:cNvPr id="25" name="矩形 24"/>
              <p:cNvSpPr/>
              <p:nvPr/>
            </p:nvSpPr>
            <p:spPr>
              <a:xfrm>
                <a:off x="5061571" y="1716729"/>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sp>
            <p:nvSpPr>
              <p:cNvPr id="26" name="矩形 25"/>
              <p:cNvSpPr/>
              <p:nvPr/>
            </p:nvSpPr>
            <p:spPr>
              <a:xfrm>
                <a:off x="6357715" y="1696995"/>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grpSp>
        <p:grpSp>
          <p:nvGrpSpPr>
            <p:cNvPr id="28" name="组合 27"/>
            <p:cNvGrpSpPr/>
            <p:nvPr/>
          </p:nvGrpSpPr>
          <p:grpSpPr>
            <a:xfrm>
              <a:off x="5041145" y="2757546"/>
              <a:ext cx="2678781" cy="1150813"/>
              <a:chOff x="5061571" y="1696995"/>
              <a:chExt cx="2678781" cy="1150813"/>
            </a:xfrm>
          </p:grpSpPr>
          <p:sp>
            <p:nvSpPr>
              <p:cNvPr id="29" name="矩形 28"/>
              <p:cNvSpPr/>
              <p:nvPr/>
            </p:nvSpPr>
            <p:spPr>
              <a:xfrm>
                <a:off x="5061571" y="1716729"/>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sp>
            <p:nvSpPr>
              <p:cNvPr id="30" name="矩形 29"/>
              <p:cNvSpPr/>
              <p:nvPr/>
            </p:nvSpPr>
            <p:spPr>
              <a:xfrm>
                <a:off x="6357715" y="1696995"/>
                <a:ext cx="1382637" cy="1131079"/>
              </a:xfrm>
              <a:prstGeom prst="rect">
                <a:avLst/>
              </a:prstGeom>
            </p:spPr>
            <p:txBody>
              <a:bodyPr wrap="square">
                <a:spAutoFit/>
              </a:bodyPr>
              <a:lstStyle/>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endParaRPr lang="en-US" altLang="zh-CN" sz="900" kern="0" dirty="0">
                  <a:solidFill>
                    <a:srgbClr val="314865"/>
                  </a:solidFill>
                  <a:latin typeface="微软雅黑" pitchFamily="34" charset="-122"/>
                  <a:ea typeface="微软雅黑" pitchFamily="34" charset="-122"/>
                </a:endParaRPr>
              </a:p>
              <a:p>
                <a:pPr>
                  <a:lnSpc>
                    <a:spcPct val="150000"/>
                  </a:lnSpc>
                  <a:defRPr/>
                </a:pPr>
                <a:r>
                  <a:rPr lang="zh-CN" altLang="en-US" sz="900" kern="0" dirty="0">
                    <a:solidFill>
                      <a:srgbClr val="314865"/>
                    </a:solidFill>
                    <a:latin typeface="微软雅黑" pitchFamily="34" charset="-122"/>
                    <a:ea typeface="微软雅黑" pitchFamily="34" charset="-122"/>
                  </a:rPr>
                  <a:t>单击此处添加段落文字</a:t>
                </a:r>
              </a:p>
            </p:txBody>
          </p:sp>
        </p:grpSp>
      </p:grpSp>
    </p:spTree>
    <p:extLst>
      <p:ext uri="{BB962C8B-B14F-4D97-AF65-F5344CB8AC3E}">
        <p14:creationId xmlns:p14="http://schemas.microsoft.com/office/powerpoint/2010/main" val="524498459"/>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14:bounceEnd="52000">
                                          <p:cBhvr additive="base">
                                            <p:cTn id="16" dur="500" fill="hold"/>
                                            <p:tgtEl>
                                              <p:spTgt spid="2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par>
                              <p:cTn id="25" fill="hold">
                                <p:stCondLst>
                                  <p:cond delay="2000"/>
                                </p:stCondLst>
                                <p:childTnLst>
                                  <p:par>
                                    <p:cTn id="26" presetID="6" presetClass="entr" presetSubtype="3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ircle(out)">
                                          <p:cBhvr>
                                            <p:cTn id="28" dur="2000"/>
                                            <p:tgtEl>
                                              <p:spTgt spid="24"/>
                                            </p:tgtEl>
                                          </p:cBhvr>
                                        </p:animEffect>
                                      </p:childTnLst>
                                    </p:cTn>
                                  </p:par>
                                </p:childTnLst>
                              </p:cTn>
                            </p:par>
                            <p:par>
                              <p:cTn id="29" fill="hold">
                                <p:stCondLst>
                                  <p:cond delay="4000"/>
                                </p:stCondLst>
                                <p:childTnLst>
                                  <p:par>
                                    <p:cTn id="30" presetID="6"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childTnLst>
                              </p:cTn>
                            </p:par>
                            <p:par>
                              <p:cTn id="33" fill="hold">
                                <p:stCondLst>
                                  <p:cond delay="6000"/>
                                </p:stCondLst>
                                <p:childTnLst>
                                  <p:par>
                                    <p:cTn id="34" presetID="2" presetClass="entr" presetSubtype="4"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6500"/>
                                </p:stCondLst>
                                <p:childTnLst>
                                  <p:par>
                                    <p:cTn id="39" presetID="2" presetClass="entr" presetSubtype="4"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presetID="42" presetClass="entr" presetSubtype="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ppt_x"/>
                                              </p:val>
                                            </p:tav>
                                            <p:tav tm="100000">
                                              <p:val>
                                                <p:strVal val="#ppt_x"/>
                                              </p:val>
                                            </p:tav>
                                          </p:tavLst>
                                        </p:anim>
                                        <p:anim calcmode="lin" valueType="num">
                                          <p:cBhvr additive="base">
                                            <p:cTn id="17" dur="500" fill="hold"/>
                                            <p:tgtEl>
                                              <p:spTgt spid="2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fltVal val="0"/>
                                              </p:val>
                                            </p:tav>
                                            <p:tav tm="100000">
                                              <p:val>
                                                <p:strVal val="#ppt_w"/>
                                              </p:val>
                                            </p:tav>
                                          </p:tavLst>
                                        </p:anim>
                                        <p:anim calcmode="lin" valueType="num">
                                          <p:cBhvr>
                                            <p:cTn id="22" dur="1000" fill="hold"/>
                                            <p:tgtEl>
                                              <p:spTgt spid="15"/>
                                            </p:tgtEl>
                                            <p:attrNameLst>
                                              <p:attrName>ppt_h</p:attrName>
                                            </p:attrNameLst>
                                          </p:cBhvr>
                                          <p:tavLst>
                                            <p:tav tm="0">
                                              <p:val>
                                                <p:fltVal val="0"/>
                                              </p:val>
                                            </p:tav>
                                            <p:tav tm="100000">
                                              <p:val>
                                                <p:strVal val="#ppt_h"/>
                                              </p:val>
                                            </p:tav>
                                          </p:tavLst>
                                        </p:anim>
                                        <p:anim calcmode="lin" valueType="num">
                                          <p:cBhvr>
                                            <p:cTn id="23" dur="1000" fill="hold"/>
                                            <p:tgtEl>
                                              <p:spTgt spid="15"/>
                                            </p:tgtEl>
                                            <p:attrNameLst>
                                              <p:attrName>style.rotation</p:attrName>
                                            </p:attrNameLst>
                                          </p:cBhvr>
                                          <p:tavLst>
                                            <p:tav tm="0">
                                              <p:val>
                                                <p:fltVal val="90"/>
                                              </p:val>
                                            </p:tav>
                                            <p:tav tm="100000">
                                              <p:val>
                                                <p:fltVal val="0"/>
                                              </p:val>
                                            </p:tav>
                                          </p:tavLst>
                                        </p:anim>
                                        <p:animEffect transition="in" filter="fade">
                                          <p:cBhvr>
                                            <p:cTn id="24" dur="1000"/>
                                            <p:tgtEl>
                                              <p:spTgt spid="15"/>
                                            </p:tgtEl>
                                          </p:cBhvr>
                                        </p:animEffect>
                                      </p:childTnLst>
                                    </p:cTn>
                                  </p:par>
                                </p:childTnLst>
                              </p:cTn>
                            </p:par>
                            <p:par>
                              <p:cTn id="25" fill="hold">
                                <p:stCondLst>
                                  <p:cond delay="2000"/>
                                </p:stCondLst>
                                <p:childTnLst>
                                  <p:par>
                                    <p:cTn id="26" presetID="6" presetClass="entr" presetSubtype="3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ircle(out)">
                                          <p:cBhvr>
                                            <p:cTn id="28" dur="2000"/>
                                            <p:tgtEl>
                                              <p:spTgt spid="24"/>
                                            </p:tgtEl>
                                          </p:cBhvr>
                                        </p:animEffect>
                                      </p:childTnLst>
                                    </p:cTn>
                                  </p:par>
                                </p:childTnLst>
                              </p:cTn>
                            </p:par>
                            <p:par>
                              <p:cTn id="29" fill="hold">
                                <p:stCondLst>
                                  <p:cond delay="4000"/>
                                </p:stCondLst>
                                <p:childTnLst>
                                  <p:par>
                                    <p:cTn id="30" presetID="6" presetClass="entr" presetSubtype="1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childTnLst>
                              </p:cTn>
                            </p:par>
                            <p:par>
                              <p:cTn id="33" fill="hold">
                                <p:stCondLst>
                                  <p:cond delay="6000"/>
                                </p:stCondLst>
                                <p:childTnLst>
                                  <p:par>
                                    <p:cTn id="34" presetID="2" presetClass="entr" presetSubtype="4"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6500"/>
                                </p:stCondLst>
                                <p:childTnLst>
                                  <p:par>
                                    <p:cTn id="39" presetID="2" presetClass="entr" presetSubtype="4"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par>
                              <p:cTn id="43" fill="hold">
                                <p:stCondLst>
                                  <p:cond delay="7000"/>
                                </p:stCondLst>
                                <p:childTnLst>
                                  <p:par>
                                    <p:cTn id="44" presetID="42" presetClass="entr" presetSubtype="0"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21" grpId="0"/>
        </p:bldLst>
      </p:timing>
    </mc:Fallback>
  </mc:AlternateContent>
  <p:extLst>
    <p:ext uri="{E180D4A7-C9FB-4DFB-919C-405C955672EB}">
      <p14:showEvtLst xmlns:p14="http://schemas.microsoft.com/office/powerpoint/2010/main">
        <p14:playEvt time="0" objId="2"/>
        <p14:stopEvt time="7808" objId="2"/>
      </p14:showEvt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gray">
          <a:xfrm>
            <a:off x="1955006" y="1212652"/>
            <a:ext cx="4124325" cy="3371850"/>
          </a:xfrm>
          <a:prstGeom prst="rightArrow">
            <a:avLst>
              <a:gd name="adj1" fmla="val 79306"/>
              <a:gd name="adj2" fmla="val 30296"/>
            </a:avLst>
          </a:prstGeom>
          <a:solidFill>
            <a:srgbClr val="314865"/>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1500" kern="0">
              <a:solidFill>
                <a:srgbClr val="4D4D4D"/>
              </a:solidFill>
              <a:latin typeface="微软雅黑" pitchFamily="34" charset="-122"/>
              <a:ea typeface="微软雅黑" pitchFamily="34" charset="-122"/>
            </a:endParaRPr>
          </a:p>
        </p:txBody>
      </p:sp>
      <p:sp>
        <p:nvSpPr>
          <p:cNvPr id="3" name="AutoShape 8"/>
          <p:cNvSpPr>
            <a:spLocks noChangeArrowheads="1"/>
          </p:cNvSpPr>
          <p:nvPr/>
        </p:nvSpPr>
        <p:spPr bwMode="gray">
          <a:xfrm>
            <a:off x="6241256" y="1669852"/>
            <a:ext cx="1714500" cy="2482454"/>
          </a:xfrm>
          <a:prstGeom prst="roundRect">
            <a:avLst>
              <a:gd name="adj" fmla="val 16667"/>
            </a:avLst>
          </a:prstGeom>
          <a:solidFill>
            <a:srgbClr val="314865"/>
          </a:solidFill>
          <a:ln w="3175" cap="flat" cmpd="sng" algn="ctr">
            <a:solidFill>
              <a:srgbClr val="2676FF">
                <a:lumMod val="20000"/>
                <a:lumOff val="80000"/>
              </a:srgbClr>
            </a:solidFill>
            <a:prstDash val="solid"/>
          </a:ln>
          <a:effectLst/>
        </p:spPr>
        <p:txBody>
          <a:bodyPr lIns="0" rIns="0" anchor="ctr"/>
          <a:lstStyle/>
          <a:p>
            <a:pPr algn="ctr" fontAlgn="base">
              <a:lnSpc>
                <a:spcPct val="150000"/>
              </a:lnSpc>
              <a:spcBef>
                <a:spcPct val="0"/>
              </a:spcBef>
              <a:spcAft>
                <a:spcPct val="0"/>
              </a:spcAft>
              <a:defRPr/>
            </a:pPr>
            <a:r>
              <a:rPr lang="zh-CN" altLang="en-US" sz="788" kern="0" dirty="0">
                <a:solidFill>
                  <a:schemeClr val="bg1"/>
                </a:solidFill>
                <a:latin typeface="微软雅黑" pitchFamily="34" charset="-122"/>
                <a:ea typeface="微软雅黑" pitchFamily="34" charset="-122"/>
              </a:rPr>
              <a:t>单击此处添加文本</a:t>
            </a:r>
            <a:r>
              <a:rPr lang="en-US" altLang="zh-CN" sz="788" kern="0" dirty="0">
                <a:solidFill>
                  <a:schemeClr val="bg1"/>
                </a:solidFill>
                <a:latin typeface="微软雅黑" pitchFamily="34" charset="-122"/>
                <a:ea typeface="微软雅黑" pitchFamily="34" charset="-122"/>
              </a:rPr>
              <a:t>1
</a:t>
            </a:r>
            <a:r>
              <a:rPr lang="zh-CN" altLang="en-US" sz="788" kern="0" dirty="0">
                <a:solidFill>
                  <a:schemeClr val="bg1"/>
                </a:solidFill>
                <a:latin typeface="微软雅黑" pitchFamily="34" charset="-122"/>
                <a:ea typeface="微软雅黑" pitchFamily="34" charset="-122"/>
              </a:rPr>
              <a:t>此处添加文本
此处添加文本
此处添加文本
此处添加文本
此处添加文本
此处添加文本
此处添加文本</a:t>
            </a:r>
            <a:endParaRPr lang="zh-CN" altLang="zh-CN" sz="788" kern="0" dirty="0">
              <a:solidFill>
                <a:schemeClr val="bg1"/>
              </a:solidFill>
              <a:latin typeface="微软雅黑" pitchFamily="34" charset="-122"/>
              <a:ea typeface="微软雅黑" pitchFamily="34" charset="-122"/>
            </a:endParaRPr>
          </a:p>
        </p:txBody>
      </p:sp>
      <p:sp>
        <p:nvSpPr>
          <p:cNvPr id="5" name="AutoShape 4"/>
          <p:cNvSpPr>
            <a:spLocks noChangeArrowheads="1"/>
          </p:cNvSpPr>
          <p:nvPr/>
        </p:nvSpPr>
        <p:spPr bwMode="gray">
          <a:xfrm>
            <a:off x="2069306" y="166985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itchFamily="34" charset="-122"/>
                <a:ea typeface="微软雅黑" pitchFamily="34" charset="-122"/>
                <a:cs typeface="宋体" pitchFamily="2" charset="-122"/>
              </a:rPr>
              <a:t>单击此处添加文本</a:t>
            </a:r>
            <a:r>
              <a:rPr lang="en-US" altLang="zh-CN" sz="2000" b="1" kern="0" dirty="0">
                <a:solidFill>
                  <a:srgbClr val="314865"/>
                </a:solidFill>
                <a:latin typeface="微软雅黑" pitchFamily="34" charset="-122"/>
                <a:ea typeface="微软雅黑" pitchFamily="34" charset="-122"/>
                <a:cs typeface="宋体" pitchFamily="2" charset="-122"/>
              </a:rPr>
              <a:t>1</a:t>
            </a:r>
            <a:endParaRPr lang="zh-CN" altLang="zh-CN" sz="2000" b="1" kern="0" dirty="0">
              <a:solidFill>
                <a:srgbClr val="314865"/>
              </a:solidFill>
              <a:latin typeface="微软雅黑" pitchFamily="34" charset="-122"/>
              <a:ea typeface="微软雅黑" pitchFamily="34" charset="-122"/>
              <a:cs typeface="宋体" pitchFamily="2" charset="-122"/>
            </a:endParaRPr>
          </a:p>
        </p:txBody>
      </p:sp>
      <p:sp>
        <p:nvSpPr>
          <p:cNvPr id="17" name="AutoShape 5"/>
          <p:cNvSpPr>
            <a:spLocks noChangeArrowheads="1"/>
          </p:cNvSpPr>
          <p:nvPr/>
        </p:nvSpPr>
        <p:spPr bwMode="gray">
          <a:xfrm>
            <a:off x="2069306" y="252710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itchFamily="34" charset="-122"/>
                <a:ea typeface="微软雅黑" pitchFamily="34" charset="-122"/>
                <a:cs typeface="宋体" pitchFamily="2" charset="-122"/>
              </a:rPr>
              <a:t>单击此处添加文本</a:t>
            </a:r>
            <a:r>
              <a:rPr lang="en-US" altLang="zh-CN" sz="2000" b="1" kern="0" dirty="0">
                <a:solidFill>
                  <a:srgbClr val="314865"/>
                </a:solidFill>
                <a:latin typeface="微软雅黑" pitchFamily="34" charset="-122"/>
                <a:ea typeface="微软雅黑" pitchFamily="34" charset="-122"/>
                <a:cs typeface="宋体" pitchFamily="2" charset="-122"/>
              </a:rPr>
              <a:t>2</a:t>
            </a:r>
            <a:endParaRPr lang="zh-CN" altLang="zh-CN" sz="2000" b="1" kern="0" dirty="0">
              <a:solidFill>
                <a:srgbClr val="314865"/>
              </a:solidFill>
              <a:latin typeface="微软雅黑" pitchFamily="34" charset="-122"/>
              <a:ea typeface="微软雅黑" pitchFamily="34" charset="-122"/>
              <a:cs typeface="宋体" pitchFamily="2" charset="-122"/>
            </a:endParaRPr>
          </a:p>
        </p:txBody>
      </p:sp>
      <p:sp>
        <p:nvSpPr>
          <p:cNvPr id="29" name="AutoShape 6"/>
          <p:cNvSpPr>
            <a:spLocks noChangeArrowheads="1"/>
          </p:cNvSpPr>
          <p:nvPr/>
        </p:nvSpPr>
        <p:spPr bwMode="gray">
          <a:xfrm>
            <a:off x="2069306" y="3384352"/>
            <a:ext cx="3028950" cy="742950"/>
          </a:xfrm>
          <a:prstGeom prst="roundRect">
            <a:avLst>
              <a:gd name="adj" fmla="val 9106"/>
            </a:avLst>
          </a:prstGeom>
          <a:solidFill>
            <a:srgbClr val="E2E9E9"/>
          </a:solidFill>
          <a:ln w="25400" cap="flat" cmpd="sng" algn="ctr">
            <a:solidFill>
              <a:schemeClr val="bg1"/>
            </a:solidFill>
            <a:prstDash val="solid"/>
          </a:ln>
          <a:effectLst>
            <a:outerShdw blurRad="50800" dist="38100" algn="l" rotWithShape="0">
              <a:prstClr val="black">
                <a:alpha val="40000"/>
              </a:prstClr>
            </a:outerShdw>
          </a:effectLst>
        </p:spPr>
        <p:txBody>
          <a:bodyPr anchor="ctr"/>
          <a:lstStyle/>
          <a:p>
            <a:pPr algn="ctr" fontAlgn="base">
              <a:spcBef>
                <a:spcPct val="0"/>
              </a:spcBef>
              <a:spcAft>
                <a:spcPct val="0"/>
              </a:spcAft>
              <a:defRPr/>
            </a:pPr>
            <a:r>
              <a:rPr lang="zh-CN" altLang="en-US" sz="2000" b="1" kern="0" dirty="0">
                <a:solidFill>
                  <a:srgbClr val="314865"/>
                </a:solidFill>
                <a:latin typeface="微软雅黑" pitchFamily="34" charset="-122"/>
                <a:ea typeface="微软雅黑" pitchFamily="34" charset="-122"/>
                <a:cs typeface="宋体" pitchFamily="2" charset="-122"/>
              </a:rPr>
              <a:t>单击此处添加文本</a:t>
            </a:r>
            <a:r>
              <a:rPr lang="en-US" altLang="zh-CN" sz="2000" b="1" kern="0" dirty="0">
                <a:solidFill>
                  <a:srgbClr val="314865"/>
                </a:solidFill>
                <a:latin typeface="微软雅黑" pitchFamily="34" charset="-122"/>
                <a:ea typeface="微软雅黑" pitchFamily="34" charset="-122"/>
                <a:cs typeface="宋体" pitchFamily="2" charset="-122"/>
              </a:rPr>
              <a:t>3</a:t>
            </a:r>
            <a:endParaRPr lang="zh-CN" altLang="zh-CN" sz="2000" b="1" kern="0" dirty="0">
              <a:solidFill>
                <a:srgbClr val="314865"/>
              </a:solidFill>
              <a:latin typeface="微软雅黑" pitchFamily="34" charset="-122"/>
              <a:ea typeface="微软雅黑" pitchFamily="34" charset="-122"/>
              <a:cs typeface="宋体" pitchFamily="2" charset="-122"/>
            </a:endParaRPr>
          </a:p>
        </p:txBody>
      </p:sp>
      <p:cxnSp>
        <p:nvCxnSpPr>
          <p:cNvPr id="40" name="直接连接符 39"/>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2"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实践运用</a:t>
            </a:r>
          </a:p>
        </p:txBody>
      </p:sp>
    </p:spTree>
    <p:extLst>
      <p:ext uri="{BB962C8B-B14F-4D97-AF65-F5344CB8AC3E}">
        <p14:creationId xmlns:p14="http://schemas.microsoft.com/office/powerpoint/2010/main" val="67409866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14:bounceEnd="52000">
                                          <p:cBhvr additive="base">
                                            <p:cTn id="16" dur="500" fill="hold"/>
                                            <p:tgtEl>
                                              <p:spTgt spid="42"/>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16" presetClass="entr" presetSubtype="21"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inVertic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7" grpId="0" animBg="1"/>
          <p:bldP spid="29" grpId="0" animBg="1"/>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ppt_x"/>
                                              </p:val>
                                            </p:tav>
                                            <p:tav tm="100000">
                                              <p:val>
                                                <p:strVal val="#ppt_x"/>
                                              </p:val>
                                            </p:tav>
                                          </p:tavLst>
                                        </p:anim>
                                        <p:anim calcmode="lin" valueType="num">
                                          <p:cBhvr additive="base">
                                            <p:cTn id="17" dur="500" fill="hold"/>
                                            <p:tgtEl>
                                              <p:spTgt spid="4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0-#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0-#ppt_w/2"/>
                                              </p:val>
                                            </p:tav>
                                            <p:tav tm="100000">
                                              <p:val>
                                                <p:strVal val="#ppt_x"/>
                                              </p:val>
                                            </p:tav>
                                          </p:tavLst>
                                        </p:anim>
                                        <p:anim calcmode="lin" valueType="num">
                                          <p:cBhvr additive="base">
                                            <p:cTn id="36" dur="500" fill="hold"/>
                                            <p:tgtEl>
                                              <p:spTgt spid="29"/>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16" presetClass="entr" presetSubtype="21"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inVertic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7" grpId="0" animBg="1"/>
          <p:bldP spid="29" grpId="0" animBg="1"/>
          <p:bldP spid="42" grpId="0"/>
        </p:bldLst>
      </p:timing>
    </mc:Fallback>
  </mc:AlternateContent>
  <p:extLst>
    <p:ext uri="{E180D4A7-C9FB-4DFB-919C-405C955672EB}">
      <p14:showEvtLst xmlns:p14="http://schemas.microsoft.com/office/powerpoint/2010/main">
        <p14:playEvt time="0" objId="2"/>
        <p14:stopEvt time="4756" objId="2"/>
      </p14:showEvt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1455411" y="1148728"/>
            <a:ext cx="3116589" cy="819455"/>
          </a:xfrm>
          <a:prstGeom prst="rect">
            <a:avLst/>
          </a:prstGeom>
          <a:noFill/>
        </p:spPr>
        <p:txBody>
          <a:bodyPr wrap="square" rtlCol="0">
            <a:spAutoFit/>
          </a:bodyPr>
          <a:lstStyle/>
          <a:p>
            <a:pPr>
              <a:lnSpc>
                <a:spcPct val="125000"/>
              </a:lnSpc>
            </a:pPr>
            <a:r>
              <a:rPr lang="zh-CN" altLang="en-US" sz="1260" dirty="0">
                <a:solidFill>
                  <a:schemeClr val="bg2">
                    <a:lumMod val="10000"/>
                  </a:schemeClr>
                </a:solidFill>
                <a:latin typeface="Calibri"/>
                <a:ea typeface="微软雅黑"/>
              </a:rPr>
              <a:t>添加文本说明内容添加文本说明内容添加文本说明内容添加文本说明内容添加文本说明内容添加文本说明内容添加</a:t>
            </a:r>
          </a:p>
        </p:txBody>
      </p:sp>
      <p:sp>
        <p:nvSpPr>
          <p:cNvPr id="3" name="TextBox 6"/>
          <p:cNvSpPr txBox="1"/>
          <p:nvPr/>
        </p:nvSpPr>
        <p:spPr>
          <a:xfrm>
            <a:off x="1455411" y="2605998"/>
            <a:ext cx="3116589" cy="674031"/>
          </a:xfrm>
          <a:prstGeom prst="rect">
            <a:avLst/>
          </a:prstGeom>
          <a:noFill/>
        </p:spPr>
        <p:txBody>
          <a:bodyPr wrap="square" rtlCol="0">
            <a:spAutoFit/>
          </a:bodyPr>
          <a:lstStyle/>
          <a:p>
            <a:pPr>
              <a:lnSpc>
                <a:spcPct val="150000"/>
              </a:lnSpc>
            </a:pPr>
            <a:r>
              <a:rPr lang="zh-CN" altLang="en-US" sz="1260" dirty="0">
                <a:solidFill>
                  <a:schemeClr val="bg2">
                    <a:lumMod val="10000"/>
                  </a:schemeClr>
                </a:solidFill>
                <a:latin typeface="Calibri"/>
                <a:ea typeface="微软雅黑"/>
              </a:rPr>
              <a:t>添加文本说明内容添加文本说明内容添加文本</a:t>
            </a:r>
          </a:p>
        </p:txBody>
      </p:sp>
      <p:sp>
        <p:nvSpPr>
          <p:cNvPr id="4" name="对角圆角矩形 3"/>
          <p:cNvSpPr/>
          <p:nvPr/>
        </p:nvSpPr>
        <p:spPr>
          <a:xfrm>
            <a:off x="1520218" y="824688"/>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标题一</a:t>
            </a:r>
          </a:p>
        </p:txBody>
      </p:sp>
      <p:sp>
        <p:nvSpPr>
          <p:cNvPr id="5" name="对角圆角矩形 4"/>
          <p:cNvSpPr/>
          <p:nvPr/>
        </p:nvSpPr>
        <p:spPr>
          <a:xfrm>
            <a:off x="1520218" y="2303486"/>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标题二</a:t>
            </a:r>
          </a:p>
        </p:txBody>
      </p:sp>
      <p:sp>
        <p:nvSpPr>
          <p:cNvPr id="6" name="对角圆角矩形 5"/>
          <p:cNvSpPr/>
          <p:nvPr/>
        </p:nvSpPr>
        <p:spPr>
          <a:xfrm>
            <a:off x="1520218" y="3494227"/>
            <a:ext cx="1283080" cy="343248"/>
          </a:xfrm>
          <a:prstGeom prst="round2DiagRect">
            <a:avLst>
              <a:gd name="adj1" fmla="val 30205"/>
              <a:gd name="adj2" fmla="val 0"/>
            </a:avLst>
          </a:prstGeom>
          <a:solidFill>
            <a:srgbClr val="31486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0" b="1" dirty="0">
                <a:solidFill>
                  <a:schemeClr val="bg1"/>
                </a:solidFill>
                <a:latin typeface="微软雅黑" pitchFamily="34" charset="-122"/>
                <a:ea typeface="微软雅黑" pitchFamily="34" charset="-122"/>
              </a:rPr>
              <a:t>标题三</a:t>
            </a:r>
          </a:p>
        </p:txBody>
      </p:sp>
      <p:sp>
        <p:nvSpPr>
          <p:cNvPr id="7" name="TextBox 6"/>
          <p:cNvSpPr txBox="1"/>
          <p:nvPr/>
        </p:nvSpPr>
        <p:spPr>
          <a:xfrm>
            <a:off x="1501220" y="3924559"/>
            <a:ext cx="3116589" cy="577081"/>
          </a:xfrm>
          <a:prstGeom prst="rect">
            <a:avLst/>
          </a:prstGeom>
          <a:noFill/>
        </p:spPr>
        <p:txBody>
          <a:bodyPr wrap="square" rtlCol="0">
            <a:spAutoFit/>
          </a:bodyPr>
          <a:lstStyle>
            <a:defPPr>
              <a:defRPr lang="zh-CN"/>
            </a:defPPr>
            <a:lvl1pPr fontAlgn="auto">
              <a:lnSpc>
                <a:spcPct val="125000"/>
              </a:lnSpc>
              <a:spcBef>
                <a:spcPts val="0"/>
              </a:spcBef>
              <a:spcAft>
                <a:spcPts val="0"/>
              </a:spcAft>
              <a:defRPr sz="1400">
                <a:solidFill>
                  <a:schemeClr val="bg1"/>
                </a:solidFill>
                <a:latin typeface="Calibri"/>
                <a:ea typeface="微软雅黑"/>
              </a:defRPr>
            </a:lvl1pPr>
          </a:lstStyle>
          <a:p>
            <a:r>
              <a:rPr lang="zh-CN" altLang="en-US" sz="1260" dirty="0">
                <a:solidFill>
                  <a:schemeClr val="bg2">
                    <a:lumMod val="10000"/>
                  </a:schemeClr>
                </a:solidFill>
              </a:rPr>
              <a:t>添加文本说明内容添加文本说明内容添加文本说明内容添加文本说明内容添加内容</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31384" y="1148728"/>
            <a:ext cx="2684933" cy="178338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rot="422593">
            <a:off x="5955717" y="1706114"/>
            <a:ext cx="2812831" cy="188124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854817">
            <a:off x="5085056" y="2873044"/>
            <a:ext cx="2306092" cy="1537042"/>
          </a:xfrm>
          <a:prstGeom prst="rect">
            <a:avLst/>
          </a:prstGeom>
          <a:solidFill>
            <a:srgbClr val="0071C1"/>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11" name="直接连接符 10"/>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3"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实践运用</a:t>
            </a:r>
          </a:p>
        </p:txBody>
      </p:sp>
    </p:spTree>
    <p:extLst>
      <p:ext uri="{BB962C8B-B14F-4D97-AF65-F5344CB8AC3E}">
        <p14:creationId xmlns:p14="http://schemas.microsoft.com/office/powerpoint/2010/main" val="50266014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14:bounceEnd="52000">
                                          <p:cBhvr additive="base">
                                            <p:cTn id="16" dur="500" fill="hold"/>
                                            <p:tgtEl>
                                              <p:spTgt spid="13"/>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25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3250"/>
                                </p:stCondLst>
                                <p:childTnLst>
                                  <p:par>
                                    <p:cTn id="31" presetID="49" presetClass="entr" presetSubtype="0" decel="10000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 calcmode="lin" valueType="num">
                                          <p:cBhvr>
                                            <p:cTn id="35" dur="500" fill="hold"/>
                                            <p:tgtEl>
                                              <p:spTgt spid="8"/>
                                            </p:tgtEl>
                                            <p:attrNameLst>
                                              <p:attrName>style.rotation</p:attrName>
                                            </p:attrNameLst>
                                          </p:cBhvr>
                                          <p:tavLst>
                                            <p:tav tm="0">
                                              <p:val>
                                                <p:fltVal val="360"/>
                                              </p:val>
                                            </p:tav>
                                            <p:tav tm="100000">
                                              <p:val>
                                                <p:fltVal val="0"/>
                                              </p:val>
                                            </p:tav>
                                          </p:tavLst>
                                        </p:anim>
                                        <p:animEffect transition="in" filter="fade">
                                          <p:cBhvr>
                                            <p:cTn id="36" dur="500"/>
                                            <p:tgtEl>
                                              <p:spTgt spid="8"/>
                                            </p:tgtEl>
                                          </p:cBhvr>
                                        </p:animEffect>
                                      </p:childTnLst>
                                    </p:cTn>
                                  </p:par>
                                </p:childTnLst>
                              </p:cTn>
                            </p:par>
                            <p:par>
                              <p:cTn id="37" fill="hold">
                                <p:stCondLst>
                                  <p:cond delay="3750"/>
                                </p:stCondLst>
                                <p:childTnLst>
                                  <p:par>
                                    <p:cTn id="38" presetID="6" presetClass="emph" presetSubtype="0" fill="hold" nodeType="afterEffect">
                                      <p:stCondLst>
                                        <p:cond delay="0"/>
                                      </p:stCondLst>
                                      <p:childTnLst>
                                        <p:animScale>
                                          <p:cBhvr>
                                            <p:cTn id="39" dur="2000" fill="hold"/>
                                            <p:tgtEl>
                                              <p:spTgt spid="8"/>
                                            </p:tgtEl>
                                          </p:cBhvr>
                                          <p:by x="75000" y="75000"/>
                                        </p:animScale>
                                      </p:childTnLst>
                                    </p:cTn>
                                  </p:par>
                                  <p:par>
                                    <p:cTn id="40" presetID="56" presetClass="path" presetSubtype="0" accel="50000" decel="50000" fill="hold" nodeType="withEffect">
                                      <p:stCondLst>
                                        <p:cond delay="250"/>
                                      </p:stCondLst>
                                      <p:childTnLst>
                                        <p:animMotion origin="layout" path="M -3.61111E-6 8.20481E-7 L -0.03107 -0.08914 " pathEditMode="relative" rAng="0" ptsTypes="AA">
                                          <p:cBhvr>
                                            <p:cTn id="41" dur="750" fill="hold"/>
                                            <p:tgtEl>
                                              <p:spTgt spid="8"/>
                                            </p:tgtEl>
                                            <p:attrNameLst>
                                              <p:attrName>ppt_x</p:attrName>
                                              <p:attrName>ppt_y</p:attrName>
                                            </p:attrNameLst>
                                          </p:cBhvr>
                                          <p:rCtr x="-1563" y="-4473"/>
                                        </p:animMotion>
                                      </p:childTnLst>
                                    </p:cTn>
                                  </p:par>
                                </p:childTnLst>
                              </p:cTn>
                            </p:par>
                            <p:par>
                              <p:cTn id="42" fill="hold">
                                <p:stCondLst>
                                  <p:cond delay="5750"/>
                                </p:stCondLst>
                                <p:childTnLst>
                                  <p:par>
                                    <p:cTn id="43" presetID="42"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5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49" presetClass="entr" presetSubtype="0" decel="100000"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 calcmode="lin" valueType="num">
                                          <p:cBhvr>
                                            <p:cTn id="58" dur="500" fill="hold"/>
                                            <p:tgtEl>
                                              <p:spTgt spid="9"/>
                                            </p:tgtEl>
                                            <p:attrNameLst>
                                              <p:attrName>style.rotation</p:attrName>
                                            </p:attrNameLst>
                                          </p:cBhvr>
                                          <p:tavLst>
                                            <p:tav tm="0">
                                              <p:val>
                                                <p:fltVal val="360"/>
                                              </p:val>
                                            </p:tav>
                                            <p:tav tm="100000">
                                              <p:val>
                                                <p:fltVal val="0"/>
                                              </p:val>
                                            </p:tav>
                                          </p:tavLst>
                                        </p:anim>
                                        <p:animEffect transition="in" filter="fade">
                                          <p:cBhvr>
                                            <p:cTn id="59" dur="500"/>
                                            <p:tgtEl>
                                              <p:spTgt spid="9"/>
                                            </p:tgtEl>
                                          </p:cBhvr>
                                        </p:animEffect>
                                      </p:childTnLst>
                                    </p:cTn>
                                  </p:par>
                                </p:childTnLst>
                              </p:cTn>
                            </p:par>
                            <p:par>
                              <p:cTn id="60" fill="hold">
                                <p:stCondLst>
                                  <p:cond delay="7500"/>
                                </p:stCondLst>
                                <p:childTnLst>
                                  <p:par>
                                    <p:cTn id="61" presetID="6" presetClass="emph" presetSubtype="0" fill="hold" nodeType="afterEffect">
                                      <p:stCondLst>
                                        <p:cond delay="0"/>
                                      </p:stCondLst>
                                      <p:childTnLst>
                                        <p:animScale>
                                          <p:cBhvr>
                                            <p:cTn id="62" dur="2000" fill="hold"/>
                                            <p:tgtEl>
                                              <p:spTgt spid="9"/>
                                            </p:tgtEl>
                                          </p:cBhvr>
                                          <p:by x="75000" y="75000"/>
                                        </p:animScale>
                                      </p:childTnLst>
                                    </p:cTn>
                                  </p:par>
                                  <p:par>
                                    <p:cTn id="63" presetID="56" presetClass="path" presetSubtype="0" accel="50000" decel="50000" fill="hold" nodeType="withEffect">
                                      <p:stCondLst>
                                        <p:cond delay="250"/>
                                      </p:stCondLst>
                                      <p:childTnLst>
                                        <p:animMotion origin="layout" path="M 8.33333E-7 -2.06046E-6 L -0.00382 -0.11443 " pathEditMode="relative" rAng="0" ptsTypes="AA">
                                          <p:cBhvr>
                                            <p:cTn id="64" dur="750" fill="hold"/>
                                            <p:tgtEl>
                                              <p:spTgt spid="9"/>
                                            </p:tgtEl>
                                            <p:attrNameLst>
                                              <p:attrName>ppt_x</p:attrName>
                                              <p:attrName>ppt_y</p:attrName>
                                            </p:attrNameLst>
                                          </p:cBhvr>
                                          <p:rCtr x="-191" y="-5737"/>
                                        </p:animMotion>
                                      </p:childTnLst>
                                    </p:cTn>
                                  </p:par>
                                </p:childTnLst>
                              </p:cTn>
                            </p:par>
                            <p:par>
                              <p:cTn id="65" fill="hold">
                                <p:stCondLst>
                                  <p:cond delay="9500"/>
                                </p:stCondLst>
                                <p:childTnLst>
                                  <p:par>
                                    <p:cTn id="66" presetID="42" presetClass="entr" presetSubtype="0"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1000"/>
                                            <p:tgtEl>
                                              <p:spTgt spid="7"/>
                                            </p:tgtEl>
                                          </p:cBhvr>
                                        </p:animEffect>
                                        <p:anim calcmode="lin" valueType="num">
                                          <p:cBhvr>
                                            <p:cTn id="74" dur="1000" fill="hold"/>
                                            <p:tgtEl>
                                              <p:spTgt spid="7"/>
                                            </p:tgtEl>
                                            <p:attrNameLst>
                                              <p:attrName>ppt_x</p:attrName>
                                            </p:attrNameLst>
                                          </p:cBhvr>
                                          <p:tavLst>
                                            <p:tav tm="0">
                                              <p:val>
                                                <p:strVal val="#ppt_x"/>
                                              </p:val>
                                            </p:tav>
                                            <p:tav tm="100000">
                                              <p:val>
                                                <p:strVal val="#ppt_x"/>
                                              </p:val>
                                            </p:tav>
                                          </p:tavLst>
                                        </p:anim>
                                        <p:anim calcmode="lin" valueType="num">
                                          <p:cBhvr>
                                            <p:cTn id="75" dur="1000" fill="hold"/>
                                            <p:tgtEl>
                                              <p:spTgt spid="7"/>
                                            </p:tgtEl>
                                            <p:attrNameLst>
                                              <p:attrName>ppt_y</p:attrName>
                                            </p:attrNameLst>
                                          </p:cBhvr>
                                          <p:tavLst>
                                            <p:tav tm="0">
                                              <p:val>
                                                <p:strVal val="#ppt_y+.1"/>
                                              </p:val>
                                            </p:tav>
                                            <p:tav tm="100000">
                                              <p:val>
                                                <p:strVal val="#ppt_y"/>
                                              </p:val>
                                            </p:tav>
                                          </p:tavLst>
                                        </p:anim>
                                      </p:childTnLst>
                                    </p:cTn>
                                  </p:par>
                                </p:childTnLst>
                              </p:cTn>
                            </p:par>
                            <p:par>
                              <p:cTn id="76" fill="hold">
                                <p:stCondLst>
                                  <p:cond delay="10750"/>
                                </p:stCondLst>
                                <p:childTnLst>
                                  <p:par>
                                    <p:cTn id="77" presetID="49" presetClass="entr" presetSubtype="0" decel="10000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style.rotation</p:attrName>
                                            </p:attrNameLst>
                                          </p:cBhvr>
                                          <p:tavLst>
                                            <p:tav tm="0">
                                              <p:val>
                                                <p:fltVal val="360"/>
                                              </p:val>
                                            </p:tav>
                                            <p:tav tm="100000">
                                              <p:val>
                                                <p:fltVal val="0"/>
                                              </p:val>
                                            </p:tav>
                                          </p:tavLst>
                                        </p:anim>
                                        <p:animEffect transition="in" filter="fade">
                                          <p:cBhvr>
                                            <p:cTn id="8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25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3250"/>
                                </p:stCondLst>
                                <p:childTnLst>
                                  <p:par>
                                    <p:cTn id="31" presetID="49" presetClass="entr" presetSubtype="0" decel="10000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 calcmode="lin" valueType="num">
                                          <p:cBhvr>
                                            <p:cTn id="35" dur="500" fill="hold"/>
                                            <p:tgtEl>
                                              <p:spTgt spid="8"/>
                                            </p:tgtEl>
                                            <p:attrNameLst>
                                              <p:attrName>style.rotation</p:attrName>
                                            </p:attrNameLst>
                                          </p:cBhvr>
                                          <p:tavLst>
                                            <p:tav tm="0">
                                              <p:val>
                                                <p:fltVal val="360"/>
                                              </p:val>
                                            </p:tav>
                                            <p:tav tm="100000">
                                              <p:val>
                                                <p:fltVal val="0"/>
                                              </p:val>
                                            </p:tav>
                                          </p:tavLst>
                                        </p:anim>
                                        <p:animEffect transition="in" filter="fade">
                                          <p:cBhvr>
                                            <p:cTn id="36" dur="500"/>
                                            <p:tgtEl>
                                              <p:spTgt spid="8"/>
                                            </p:tgtEl>
                                          </p:cBhvr>
                                        </p:animEffect>
                                      </p:childTnLst>
                                    </p:cTn>
                                  </p:par>
                                </p:childTnLst>
                              </p:cTn>
                            </p:par>
                            <p:par>
                              <p:cTn id="37" fill="hold">
                                <p:stCondLst>
                                  <p:cond delay="3750"/>
                                </p:stCondLst>
                                <p:childTnLst>
                                  <p:par>
                                    <p:cTn id="38" presetID="6" presetClass="emph" presetSubtype="0" fill="hold" nodeType="afterEffect">
                                      <p:stCondLst>
                                        <p:cond delay="0"/>
                                      </p:stCondLst>
                                      <p:childTnLst>
                                        <p:animScale>
                                          <p:cBhvr>
                                            <p:cTn id="39" dur="2000" fill="hold"/>
                                            <p:tgtEl>
                                              <p:spTgt spid="8"/>
                                            </p:tgtEl>
                                          </p:cBhvr>
                                          <p:by x="75000" y="75000"/>
                                        </p:animScale>
                                      </p:childTnLst>
                                    </p:cTn>
                                  </p:par>
                                  <p:par>
                                    <p:cTn id="40" presetID="56" presetClass="path" presetSubtype="0" accel="50000" decel="50000" fill="hold" nodeType="withEffect">
                                      <p:stCondLst>
                                        <p:cond delay="250"/>
                                      </p:stCondLst>
                                      <p:childTnLst>
                                        <p:animMotion origin="layout" path="M -3.61111E-6 8.20481E-7 L -0.03107 -0.08914 " pathEditMode="relative" rAng="0" ptsTypes="AA">
                                          <p:cBhvr>
                                            <p:cTn id="41" dur="750" fill="hold"/>
                                            <p:tgtEl>
                                              <p:spTgt spid="8"/>
                                            </p:tgtEl>
                                            <p:attrNameLst>
                                              <p:attrName>ppt_x</p:attrName>
                                              <p:attrName>ppt_y</p:attrName>
                                            </p:attrNameLst>
                                          </p:cBhvr>
                                          <p:rCtr x="-1563" y="-4473"/>
                                        </p:animMotion>
                                      </p:childTnLst>
                                    </p:cTn>
                                  </p:par>
                                </p:childTnLst>
                              </p:cTn>
                            </p:par>
                            <p:par>
                              <p:cTn id="42" fill="hold">
                                <p:stCondLst>
                                  <p:cond delay="5750"/>
                                </p:stCondLst>
                                <p:childTnLst>
                                  <p:par>
                                    <p:cTn id="43" presetID="42"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5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49" presetClass="entr" presetSubtype="0" decel="100000"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 calcmode="lin" valueType="num">
                                          <p:cBhvr>
                                            <p:cTn id="58" dur="500" fill="hold"/>
                                            <p:tgtEl>
                                              <p:spTgt spid="9"/>
                                            </p:tgtEl>
                                            <p:attrNameLst>
                                              <p:attrName>style.rotation</p:attrName>
                                            </p:attrNameLst>
                                          </p:cBhvr>
                                          <p:tavLst>
                                            <p:tav tm="0">
                                              <p:val>
                                                <p:fltVal val="360"/>
                                              </p:val>
                                            </p:tav>
                                            <p:tav tm="100000">
                                              <p:val>
                                                <p:fltVal val="0"/>
                                              </p:val>
                                            </p:tav>
                                          </p:tavLst>
                                        </p:anim>
                                        <p:animEffect transition="in" filter="fade">
                                          <p:cBhvr>
                                            <p:cTn id="59" dur="500"/>
                                            <p:tgtEl>
                                              <p:spTgt spid="9"/>
                                            </p:tgtEl>
                                          </p:cBhvr>
                                        </p:animEffect>
                                      </p:childTnLst>
                                    </p:cTn>
                                  </p:par>
                                </p:childTnLst>
                              </p:cTn>
                            </p:par>
                            <p:par>
                              <p:cTn id="60" fill="hold">
                                <p:stCondLst>
                                  <p:cond delay="7500"/>
                                </p:stCondLst>
                                <p:childTnLst>
                                  <p:par>
                                    <p:cTn id="61" presetID="6" presetClass="emph" presetSubtype="0" fill="hold" nodeType="afterEffect">
                                      <p:stCondLst>
                                        <p:cond delay="0"/>
                                      </p:stCondLst>
                                      <p:childTnLst>
                                        <p:animScale>
                                          <p:cBhvr>
                                            <p:cTn id="62" dur="2000" fill="hold"/>
                                            <p:tgtEl>
                                              <p:spTgt spid="9"/>
                                            </p:tgtEl>
                                          </p:cBhvr>
                                          <p:by x="75000" y="75000"/>
                                        </p:animScale>
                                      </p:childTnLst>
                                    </p:cTn>
                                  </p:par>
                                  <p:par>
                                    <p:cTn id="63" presetID="56" presetClass="path" presetSubtype="0" accel="50000" decel="50000" fill="hold" nodeType="withEffect">
                                      <p:stCondLst>
                                        <p:cond delay="250"/>
                                      </p:stCondLst>
                                      <p:childTnLst>
                                        <p:animMotion origin="layout" path="M 8.33333E-7 -2.06046E-6 L -0.00382 -0.11443 " pathEditMode="relative" rAng="0" ptsTypes="AA">
                                          <p:cBhvr>
                                            <p:cTn id="64" dur="750" fill="hold"/>
                                            <p:tgtEl>
                                              <p:spTgt spid="9"/>
                                            </p:tgtEl>
                                            <p:attrNameLst>
                                              <p:attrName>ppt_x</p:attrName>
                                              <p:attrName>ppt_y</p:attrName>
                                            </p:attrNameLst>
                                          </p:cBhvr>
                                          <p:rCtr x="-191" y="-5737"/>
                                        </p:animMotion>
                                      </p:childTnLst>
                                    </p:cTn>
                                  </p:par>
                                </p:childTnLst>
                              </p:cTn>
                            </p:par>
                            <p:par>
                              <p:cTn id="65" fill="hold">
                                <p:stCondLst>
                                  <p:cond delay="9500"/>
                                </p:stCondLst>
                                <p:childTnLst>
                                  <p:par>
                                    <p:cTn id="66" presetID="42" presetClass="entr" presetSubtype="0"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1000"/>
                                            <p:tgtEl>
                                              <p:spTgt spid="7"/>
                                            </p:tgtEl>
                                          </p:cBhvr>
                                        </p:animEffect>
                                        <p:anim calcmode="lin" valueType="num">
                                          <p:cBhvr>
                                            <p:cTn id="74" dur="1000" fill="hold"/>
                                            <p:tgtEl>
                                              <p:spTgt spid="7"/>
                                            </p:tgtEl>
                                            <p:attrNameLst>
                                              <p:attrName>ppt_x</p:attrName>
                                            </p:attrNameLst>
                                          </p:cBhvr>
                                          <p:tavLst>
                                            <p:tav tm="0">
                                              <p:val>
                                                <p:strVal val="#ppt_x"/>
                                              </p:val>
                                            </p:tav>
                                            <p:tav tm="100000">
                                              <p:val>
                                                <p:strVal val="#ppt_x"/>
                                              </p:val>
                                            </p:tav>
                                          </p:tavLst>
                                        </p:anim>
                                        <p:anim calcmode="lin" valueType="num">
                                          <p:cBhvr>
                                            <p:cTn id="75" dur="1000" fill="hold"/>
                                            <p:tgtEl>
                                              <p:spTgt spid="7"/>
                                            </p:tgtEl>
                                            <p:attrNameLst>
                                              <p:attrName>ppt_y</p:attrName>
                                            </p:attrNameLst>
                                          </p:cBhvr>
                                          <p:tavLst>
                                            <p:tav tm="0">
                                              <p:val>
                                                <p:strVal val="#ppt_y+.1"/>
                                              </p:val>
                                            </p:tav>
                                            <p:tav tm="100000">
                                              <p:val>
                                                <p:strVal val="#ppt_y"/>
                                              </p:val>
                                            </p:tav>
                                          </p:tavLst>
                                        </p:anim>
                                      </p:childTnLst>
                                    </p:cTn>
                                  </p:par>
                                </p:childTnLst>
                              </p:cTn>
                            </p:par>
                            <p:par>
                              <p:cTn id="76" fill="hold">
                                <p:stCondLst>
                                  <p:cond delay="10750"/>
                                </p:stCondLst>
                                <p:childTnLst>
                                  <p:par>
                                    <p:cTn id="77" presetID="49" presetClass="entr" presetSubtype="0" decel="100000"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p:cTn id="79" dur="500" fill="hold"/>
                                            <p:tgtEl>
                                              <p:spTgt spid="10"/>
                                            </p:tgtEl>
                                            <p:attrNameLst>
                                              <p:attrName>ppt_w</p:attrName>
                                            </p:attrNameLst>
                                          </p:cBhvr>
                                          <p:tavLst>
                                            <p:tav tm="0">
                                              <p:val>
                                                <p:fltVal val="0"/>
                                              </p:val>
                                            </p:tav>
                                            <p:tav tm="100000">
                                              <p:val>
                                                <p:strVal val="#ppt_w"/>
                                              </p:val>
                                            </p:tav>
                                          </p:tavLst>
                                        </p:anim>
                                        <p:anim calcmode="lin" valueType="num">
                                          <p:cBhvr>
                                            <p:cTn id="80" dur="500" fill="hold"/>
                                            <p:tgtEl>
                                              <p:spTgt spid="10"/>
                                            </p:tgtEl>
                                            <p:attrNameLst>
                                              <p:attrName>ppt_h</p:attrName>
                                            </p:attrNameLst>
                                          </p:cBhvr>
                                          <p:tavLst>
                                            <p:tav tm="0">
                                              <p:val>
                                                <p:fltVal val="0"/>
                                              </p:val>
                                            </p:tav>
                                            <p:tav tm="100000">
                                              <p:val>
                                                <p:strVal val="#ppt_h"/>
                                              </p:val>
                                            </p:tav>
                                          </p:tavLst>
                                        </p:anim>
                                        <p:anim calcmode="lin" valueType="num">
                                          <p:cBhvr>
                                            <p:cTn id="81" dur="500" fill="hold"/>
                                            <p:tgtEl>
                                              <p:spTgt spid="10"/>
                                            </p:tgtEl>
                                            <p:attrNameLst>
                                              <p:attrName>style.rotation</p:attrName>
                                            </p:attrNameLst>
                                          </p:cBhvr>
                                          <p:tavLst>
                                            <p:tav tm="0">
                                              <p:val>
                                                <p:fltVal val="360"/>
                                              </p:val>
                                            </p:tav>
                                            <p:tav tm="100000">
                                              <p:val>
                                                <p:fltVal val="0"/>
                                              </p:val>
                                            </p:tav>
                                          </p:tavLst>
                                        </p:anim>
                                        <p:animEffect transition="in" filter="fade">
                                          <p:cBhvr>
                                            <p:cTn id="8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p:bldP spid="13" grpId="0"/>
        </p:bldLst>
      </p:timing>
    </mc:Fallback>
  </mc:AlternateContent>
  <p:extLst>
    <p:ext uri="{E180D4A7-C9FB-4DFB-919C-405C955672EB}">
      <p14:showEvtLst xmlns:p14="http://schemas.microsoft.com/office/powerpoint/2010/main">
        <p14:playEvt time="0" objId="2"/>
        <p14:stopEvt time="12237"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1</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384243" y="2097909"/>
            <a:ext cx="424847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绪   论</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2358571" cy="449319"/>
            <a:chOff x="-1" y="588691"/>
            <a:chExt cx="3986185" cy="449319"/>
          </a:xfrm>
          <a:solidFill>
            <a:srgbClr val="314865"/>
          </a:solidFill>
        </p:grpSpPr>
        <p:sp>
          <p:nvSpPr>
            <p:cNvPr id="9" name="矩形 1"/>
            <p:cNvSpPr/>
            <p:nvPr/>
          </p:nvSpPr>
          <p:spPr>
            <a:xfrm>
              <a:off x="-1" y="588691"/>
              <a:ext cx="3986185"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365573" y="628375"/>
              <a:ext cx="3080943" cy="409635"/>
            </a:xfrm>
            <a:prstGeom prst="rect">
              <a:avLst/>
            </a:prstGeom>
            <a:grpFill/>
          </p:spPr>
          <p:txBody>
            <a:bodyPr wrap="square">
              <a:spAutoFit/>
            </a:bodyPr>
            <a:lstStyle/>
            <a:p>
              <a:r>
                <a:rPr lang="zh-CN" altLang="en-US" sz="2000" b="1" kern="0" dirty="0">
                  <a:solidFill>
                    <a:schemeClr val="bg1"/>
                  </a:solidFill>
                  <a:latin typeface="微软雅黑" pitchFamily="34" charset="-122"/>
                  <a:ea typeface="微软雅黑" pitchFamily="34" charset="-122"/>
                </a:rPr>
                <a:t>航空管理系统</a:t>
              </a:r>
              <a:endParaRPr lang="zh-CN" altLang="en-US" sz="2000" b="1" dirty="0">
                <a:solidFill>
                  <a:schemeClr val="bg1"/>
                </a:solidFill>
                <a:ea typeface="微软雅黑" pitchFamily="34" charset="-122"/>
              </a:endParaRPr>
            </a:p>
          </p:txBody>
        </p:sp>
      </p:grpSp>
      <p:pic>
        <p:nvPicPr>
          <p:cNvPr id="11" name="图片 10">
            <a:extLst>
              <a:ext uri="{FF2B5EF4-FFF2-40B4-BE49-F238E27FC236}">
                <a16:creationId xmlns:a16="http://schemas.microsoft.com/office/drawing/2014/main" id="{C9FDD7BE-3210-CE6F-CC26-54B88B1DB91A}"/>
              </a:ext>
            </a:extLst>
          </p:cNvPr>
          <p:cNvPicPr>
            <a:picLocks noChangeAspect="1"/>
          </p:cNvPicPr>
          <p:nvPr/>
        </p:nvPicPr>
        <p:blipFill>
          <a:blip r:embed="rId3"/>
          <a:stretch>
            <a:fillRect/>
          </a:stretch>
        </p:blipFill>
        <p:spPr>
          <a:xfrm>
            <a:off x="6997650" y="4785329"/>
            <a:ext cx="1143099" cy="358171"/>
          </a:xfrm>
          <a:prstGeom prst="rect">
            <a:avLst/>
          </a:prstGeom>
        </p:spPr>
      </p:pic>
    </p:spTree>
    <p:extLst>
      <p:ext uri="{BB962C8B-B14F-4D97-AF65-F5344CB8AC3E}">
        <p14:creationId xmlns:p14="http://schemas.microsoft.com/office/powerpoint/2010/main" val="3080002590"/>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实践运用</a:t>
            </a:r>
          </a:p>
        </p:txBody>
      </p:sp>
      <p:graphicFrame>
        <p:nvGraphicFramePr>
          <p:cNvPr id="84" name="Chart 2"/>
          <p:cNvGraphicFramePr/>
          <p:nvPr>
            <p:extLst>
              <p:ext uri="{D42A27DB-BD31-4B8C-83A1-F6EECF244321}">
                <p14:modId xmlns:p14="http://schemas.microsoft.com/office/powerpoint/2010/main" val="3518990899"/>
              </p:ext>
            </p:extLst>
          </p:nvPr>
        </p:nvGraphicFramePr>
        <p:xfrm>
          <a:off x="1675191" y="901521"/>
          <a:ext cx="1534298" cy="2176432"/>
        </p:xfrm>
        <a:graphic>
          <a:graphicData uri="http://schemas.openxmlformats.org/drawingml/2006/chart">
            <c:chart xmlns:c="http://schemas.openxmlformats.org/drawingml/2006/chart" xmlns:r="http://schemas.openxmlformats.org/officeDocument/2006/relationships" r:id="rId3"/>
          </a:graphicData>
        </a:graphic>
      </p:graphicFrame>
      <p:sp>
        <p:nvSpPr>
          <p:cNvPr id="85" name="Content Placeholder 2"/>
          <p:cNvSpPr txBox="1">
            <a:spLocks/>
          </p:cNvSpPr>
          <p:nvPr/>
        </p:nvSpPr>
        <p:spPr>
          <a:xfrm>
            <a:off x="1862295" y="1754839"/>
            <a:ext cx="1216693" cy="9432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73%</a:t>
            </a:r>
          </a:p>
        </p:txBody>
      </p:sp>
      <p:graphicFrame>
        <p:nvGraphicFramePr>
          <p:cNvPr id="86" name="Chart 39"/>
          <p:cNvGraphicFramePr/>
          <p:nvPr>
            <p:extLst>
              <p:ext uri="{D42A27DB-BD31-4B8C-83A1-F6EECF244321}">
                <p14:modId xmlns:p14="http://schemas.microsoft.com/office/powerpoint/2010/main" val="1505189661"/>
              </p:ext>
            </p:extLst>
          </p:nvPr>
        </p:nvGraphicFramePr>
        <p:xfrm>
          <a:off x="3456151" y="901521"/>
          <a:ext cx="1534298" cy="2176432"/>
        </p:xfrm>
        <a:graphic>
          <a:graphicData uri="http://schemas.openxmlformats.org/drawingml/2006/chart">
            <c:chart xmlns:c="http://schemas.openxmlformats.org/drawingml/2006/chart" xmlns:r="http://schemas.openxmlformats.org/officeDocument/2006/relationships" r:id="rId4"/>
          </a:graphicData>
        </a:graphic>
      </p:graphicFrame>
      <p:sp>
        <p:nvSpPr>
          <p:cNvPr id="87" name="Content Placeholder 2"/>
          <p:cNvSpPr txBox="1">
            <a:spLocks/>
          </p:cNvSpPr>
          <p:nvPr/>
        </p:nvSpPr>
        <p:spPr>
          <a:xfrm>
            <a:off x="3648176" y="1754839"/>
            <a:ext cx="1205547"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87%</a:t>
            </a:r>
          </a:p>
        </p:txBody>
      </p:sp>
      <p:graphicFrame>
        <p:nvGraphicFramePr>
          <p:cNvPr id="88" name="Chart 47"/>
          <p:cNvGraphicFramePr/>
          <p:nvPr>
            <p:extLst>
              <p:ext uri="{D42A27DB-BD31-4B8C-83A1-F6EECF244321}">
                <p14:modId xmlns:p14="http://schemas.microsoft.com/office/powerpoint/2010/main" val="1249603647"/>
              </p:ext>
            </p:extLst>
          </p:nvPr>
        </p:nvGraphicFramePr>
        <p:xfrm>
          <a:off x="5201804" y="916726"/>
          <a:ext cx="1534298" cy="2176432"/>
        </p:xfrm>
        <a:graphic>
          <a:graphicData uri="http://schemas.openxmlformats.org/drawingml/2006/chart">
            <c:chart xmlns:c="http://schemas.openxmlformats.org/drawingml/2006/chart" xmlns:r="http://schemas.openxmlformats.org/officeDocument/2006/relationships" r:id="rId5"/>
          </a:graphicData>
        </a:graphic>
      </p:graphicFrame>
      <p:sp>
        <p:nvSpPr>
          <p:cNvPr id="89" name="Content Placeholder 2"/>
          <p:cNvSpPr txBox="1">
            <a:spLocks/>
          </p:cNvSpPr>
          <p:nvPr/>
        </p:nvSpPr>
        <p:spPr>
          <a:xfrm>
            <a:off x="5402109" y="1754838"/>
            <a:ext cx="1183823"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35%</a:t>
            </a:r>
          </a:p>
        </p:txBody>
      </p:sp>
      <p:graphicFrame>
        <p:nvGraphicFramePr>
          <p:cNvPr id="90" name="Chart 51"/>
          <p:cNvGraphicFramePr/>
          <p:nvPr>
            <p:extLst>
              <p:ext uri="{D42A27DB-BD31-4B8C-83A1-F6EECF244321}">
                <p14:modId xmlns:p14="http://schemas.microsoft.com/office/powerpoint/2010/main" val="1730935006"/>
              </p:ext>
            </p:extLst>
          </p:nvPr>
        </p:nvGraphicFramePr>
        <p:xfrm>
          <a:off x="6978570" y="920925"/>
          <a:ext cx="1534298" cy="2176432"/>
        </p:xfrm>
        <a:graphic>
          <a:graphicData uri="http://schemas.openxmlformats.org/drawingml/2006/chart">
            <c:chart xmlns:c="http://schemas.openxmlformats.org/drawingml/2006/chart" xmlns:r="http://schemas.openxmlformats.org/officeDocument/2006/relationships" r:id="rId6"/>
          </a:graphicData>
        </a:graphic>
      </p:graphicFrame>
      <p:sp>
        <p:nvSpPr>
          <p:cNvPr id="91" name="Content Placeholder 2"/>
          <p:cNvSpPr txBox="1">
            <a:spLocks/>
          </p:cNvSpPr>
          <p:nvPr/>
        </p:nvSpPr>
        <p:spPr>
          <a:xfrm>
            <a:off x="7173903" y="1754839"/>
            <a:ext cx="1208638" cy="8788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a:solidFill>
                  <a:schemeClr val="bg1">
                    <a:lumMod val="50000"/>
                  </a:schemeClr>
                </a:solidFill>
                <a:latin typeface="+mj-ea"/>
                <a:ea typeface="+mj-ea"/>
              </a:rPr>
              <a:t>36%</a:t>
            </a:r>
          </a:p>
        </p:txBody>
      </p:sp>
      <p:cxnSp>
        <p:nvCxnSpPr>
          <p:cNvPr id="92" name="Straight Connector 53"/>
          <p:cNvCxnSpPr/>
          <p:nvPr/>
        </p:nvCxnSpPr>
        <p:spPr>
          <a:xfrm>
            <a:off x="3199844" y="573794"/>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54"/>
          <p:cNvCxnSpPr/>
          <p:nvPr/>
        </p:nvCxnSpPr>
        <p:spPr>
          <a:xfrm>
            <a:off x="4984695" y="573793"/>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55"/>
          <p:cNvCxnSpPr/>
          <p:nvPr/>
        </p:nvCxnSpPr>
        <p:spPr>
          <a:xfrm>
            <a:off x="6777478" y="573794"/>
            <a:ext cx="0" cy="3669451"/>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5" name="Group 1"/>
          <p:cNvGrpSpPr/>
          <p:nvPr/>
        </p:nvGrpSpPr>
        <p:grpSpPr>
          <a:xfrm>
            <a:off x="1916672" y="2867433"/>
            <a:ext cx="1032424" cy="1500761"/>
            <a:chOff x="643212" y="3277200"/>
            <a:chExt cx="1480516" cy="1176357"/>
          </a:xfrm>
        </p:grpSpPr>
        <p:cxnSp>
          <p:nvCxnSpPr>
            <p:cNvPr id="96" name="Straight Connector 58"/>
            <p:cNvCxnSpPr/>
            <p:nvPr/>
          </p:nvCxnSpPr>
          <p:spPr>
            <a:xfrm>
              <a:off x="762563"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7" name="Content Placeholder 2"/>
            <p:cNvSpPr txBox="1">
              <a:spLocks/>
            </p:cNvSpPr>
            <p:nvPr/>
          </p:nvSpPr>
          <p:spPr>
            <a:xfrm>
              <a:off x="697520" y="3567186"/>
              <a:ext cx="1371901"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grpSp>
          <p:nvGrpSpPr>
            <p:cNvPr id="98" name="Group 75"/>
            <p:cNvGrpSpPr/>
            <p:nvPr/>
          </p:nvGrpSpPr>
          <p:grpSpPr>
            <a:xfrm>
              <a:off x="643212" y="3277200"/>
              <a:ext cx="1480516" cy="711968"/>
              <a:chOff x="2343409" y="3530596"/>
              <a:chExt cx="1480516" cy="711968"/>
            </a:xfrm>
          </p:grpSpPr>
          <p:sp>
            <p:nvSpPr>
              <p:cNvPr id="99" name="Content Placeholder 2"/>
              <p:cNvSpPr txBox="1">
                <a:spLocks/>
              </p:cNvSpPr>
              <p:nvPr/>
            </p:nvSpPr>
            <p:spPr>
              <a:xfrm>
                <a:off x="2399260" y="3530596"/>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$96,453</a:t>
                </a:r>
              </a:p>
            </p:txBody>
          </p:sp>
          <p:sp>
            <p:nvSpPr>
              <p:cNvPr id="100" name="Content Placeholder 2"/>
              <p:cNvSpPr txBox="1">
                <a:spLocks/>
              </p:cNvSpPr>
              <p:nvPr/>
            </p:nvSpPr>
            <p:spPr>
              <a:xfrm>
                <a:off x="2343409" y="3560947"/>
                <a:ext cx="1480516" cy="6816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1100" b="1" dirty="0">
                  <a:solidFill>
                    <a:schemeClr val="bg1">
                      <a:lumMod val="50000"/>
                    </a:schemeClr>
                  </a:solidFill>
                  <a:latin typeface="+mj-ea"/>
                  <a:ea typeface="+mj-ea"/>
                </a:endParaRPr>
              </a:p>
            </p:txBody>
          </p:sp>
        </p:grpSp>
      </p:grpSp>
      <p:grpSp>
        <p:nvGrpSpPr>
          <p:cNvPr id="101" name="Group 3"/>
          <p:cNvGrpSpPr/>
          <p:nvPr/>
        </p:nvGrpSpPr>
        <p:grpSpPr>
          <a:xfrm>
            <a:off x="3726662" y="2867433"/>
            <a:ext cx="956682" cy="1500761"/>
            <a:chOff x="2824562" y="3277200"/>
            <a:chExt cx="1371900" cy="1176357"/>
          </a:xfrm>
        </p:grpSpPr>
        <p:cxnSp>
          <p:nvCxnSpPr>
            <p:cNvPr id="102" name="Straight Connector 56"/>
            <p:cNvCxnSpPr/>
            <p:nvPr/>
          </p:nvCxnSpPr>
          <p:spPr>
            <a:xfrm>
              <a:off x="286511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3" name="Content Placeholder 2"/>
            <p:cNvSpPr txBox="1">
              <a:spLocks/>
            </p:cNvSpPr>
            <p:nvPr/>
          </p:nvSpPr>
          <p:spPr>
            <a:xfrm>
              <a:off x="2824562" y="3567186"/>
              <a:ext cx="1371900" cy="8863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05" name="Content Placeholder 2"/>
            <p:cNvSpPr txBox="1">
              <a:spLocks/>
            </p:cNvSpPr>
            <p:nvPr/>
          </p:nvSpPr>
          <p:spPr>
            <a:xfrm>
              <a:off x="2826105" y="3277200"/>
              <a:ext cx="1368814" cy="5799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$46,200</a:t>
              </a:r>
            </a:p>
          </p:txBody>
        </p:sp>
      </p:grpSp>
      <p:grpSp>
        <p:nvGrpSpPr>
          <p:cNvPr id="107" name="Group 4"/>
          <p:cNvGrpSpPr/>
          <p:nvPr/>
        </p:nvGrpSpPr>
        <p:grpSpPr>
          <a:xfrm>
            <a:off x="5524956" y="2871456"/>
            <a:ext cx="956682" cy="1520907"/>
            <a:chOff x="4940455" y="3261409"/>
            <a:chExt cx="1371900" cy="1192148"/>
          </a:xfrm>
        </p:grpSpPr>
        <p:cxnSp>
          <p:nvCxnSpPr>
            <p:cNvPr id="108" name="Straight Connector 60"/>
            <p:cNvCxnSpPr/>
            <p:nvPr/>
          </p:nvCxnSpPr>
          <p:spPr>
            <a:xfrm>
              <a:off x="4994348"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9" name="Content Placeholder 2"/>
            <p:cNvSpPr txBox="1">
              <a:spLocks/>
            </p:cNvSpPr>
            <p:nvPr/>
          </p:nvSpPr>
          <p:spPr>
            <a:xfrm>
              <a:off x="4940455" y="3573061"/>
              <a:ext cx="1371900" cy="8804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11" name="Content Placeholder 2"/>
            <p:cNvSpPr txBox="1">
              <a:spLocks/>
            </p:cNvSpPr>
            <p:nvPr/>
          </p:nvSpPr>
          <p:spPr>
            <a:xfrm>
              <a:off x="4941998" y="3261409"/>
              <a:ext cx="1368814" cy="595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$14,321</a:t>
              </a:r>
            </a:p>
          </p:txBody>
        </p:sp>
      </p:grpSp>
      <p:grpSp>
        <p:nvGrpSpPr>
          <p:cNvPr id="113" name="Group 5"/>
          <p:cNvGrpSpPr/>
          <p:nvPr/>
        </p:nvGrpSpPr>
        <p:grpSpPr>
          <a:xfrm>
            <a:off x="7307921" y="2848115"/>
            <a:ext cx="956682" cy="1539482"/>
            <a:chOff x="7052689" y="3246848"/>
            <a:chExt cx="1371900" cy="1206708"/>
          </a:xfrm>
        </p:grpSpPr>
        <p:cxnSp>
          <p:nvCxnSpPr>
            <p:cNvPr id="114" name="Straight Connector 61"/>
            <p:cNvCxnSpPr/>
            <p:nvPr/>
          </p:nvCxnSpPr>
          <p:spPr>
            <a:xfrm>
              <a:off x="710658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5" name="Content Placeholder 2"/>
            <p:cNvSpPr txBox="1">
              <a:spLocks/>
            </p:cNvSpPr>
            <p:nvPr/>
          </p:nvSpPr>
          <p:spPr>
            <a:xfrm>
              <a:off x="7052689" y="3536834"/>
              <a:ext cx="1371900" cy="9167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800" dirty="0">
                  <a:solidFill>
                    <a:srgbClr val="314865"/>
                  </a:solidFill>
                  <a:latin typeface="+mj-ea"/>
                  <a:ea typeface="+mj-ea"/>
                </a:rPr>
                <a:t>单击此处添加文本</a:t>
              </a:r>
              <a:r>
                <a:rPr lang="en-US" altLang="zh-CN" sz="800" dirty="0">
                  <a:solidFill>
                    <a:srgbClr val="314865"/>
                  </a:solidFill>
                  <a:latin typeface="+mj-ea"/>
                  <a:ea typeface="+mj-ea"/>
                </a:rPr>
                <a:t>1</a:t>
              </a:r>
              <a:r>
                <a:rPr lang="zh-CN" altLang="en-US" sz="800" dirty="0">
                  <a:solidFill>
                    <a:srgbClr val="314865"/>
                  </a:solidFill>
                  <a:latin typeface="+mj-ea"/>
                  <a:ea typeface="+mj-ea"/>
                </a:rPr>
                <a:t>此处添加文本此处添加文本此处添加文本此处添加文本此处添加文本</a:t>
              </a:r>
              <a:endParaRPr lang="en-US" sz="800" dirty="0">
                <a:solidFill>
                  <a:srgbClr val="314865"/>
                </a:solidFill>
                <a:latin typeface="+mj-ea"/>
                <a:ea typeface="+mj-ea"/>
              </a:endParaRPr>
            </a:p>
          </p:txBody>
        </p:sp>
        <p:sp>
          <p:nvSpPr>
            <p:cNvPr id="117" name="Content Placeholder 2"/>
            <p:cNvSpPr txBox="1">
              <a:spLocks/>
            </p:cNvSpPr>
            <p:nvPr/>
          </p:nvSpPr>
          <p:spPr>
            <a:xfrm>
              <a:off x="7054232" y="3246848"/>
              <a:ext cx="1368815" cy="6103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a:solidFill>
                    <a:srgbClr val="314865"/>
                  </a:solidFill>
                  <a:latin typeface="+mj-ea"/>
                  <a:ea typeface="+mj-ea"/>
                </a:rPr>
                <a:t>$16,567</a:t>
              </a:r>
            </a:p>
          </p:txBody>
        </p:sp>
      </p:grpSp>
    </p:spTree>
    <p:extLst>
      <p:ext uri="{BB962C8B-B14F-4D97-AF65-F5344CB8AC3E}">
        <p14:creationId xmlns:p14="http://schemas.microsoft.com/office/powerpoint/2010/main" val="254929744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heel(1)">
                                          <p:cBhvr>
                                            <p:cTn id="21" dur="1000"/>
                                            <p:tgtEl>
                                              <p:spTgt spid="8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childTnLst>
                              </p:cTn>
                            </p:par>
                            <p:par>
                              <p:cTn id="26" fill="hold">
                                <p:stCondLst>
                                  <p:cond delay="2500"/>
                                </p:stCondLst>
                                <p:childTnLst>
                                  <p:par>
                                    <p:cTn id="27" presetID="16" presetClass="entr" presetSubtype="21" fill="hold" nodeType="after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arn(inVertical)">
                                          <p:cBhvr>
                                            <p:cTn id="29" dur="500"/>
                                            <p:tgtEl>
                                              <p:spTgt spid="95"/>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down)">
                                          <p:cBhvr>
                                            <p:cTn id="33" dur="500"/>
                                            <p:tgtEl>
                                              <p:spTgt spid="92"/>
                                            </p:tgtEl>
                                          </p:cBhvr>
                                        </p:animEffect>
                                      </p:childTnLst>
                                    </p:cTn>
                                  </p:par>
                                </p:childTnLst>
                              </p:cTn>
                            </p:par>
                            <p:par>
                              <p:cTn id="34" fill="hold">
                                <p:stCondLst>
                                  <p:cond delay="3500"/>
                                </p:stCondLst>
                                <p:childTnLst>
                                  <p:par>
                                    <p:cTn id="35" presetID="21" presetClass="entr" presetSubtype="1"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heel(1)">
                                          <p:cBhvr>
                                            <p:cTn id="37" dur="1000"/>
                                            <p:tgtEl>
                                              <p:spTgt spid="8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par>
                              <p:cTn id="42" fill="hold">
                                <p:stCondLst>
                                  <p:cond delay="5000"/>
                                </p:stCondLst>
                                <p:childTnLst>
                                  <p:par>
                                    <p:cTn id="43" presetID="16" presetClass="entr" presetSubtype="21"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barn(inVertical)">
                                          <p:cBhvr>
                                            <p:cTn id="45" dur="500"/>
                                            <p:tgtEl>
                                              <p:spTgt spid="101"/>
                                            </p:tgtEl>
                                          </p:cBhvr>
                                        </p:animEffect>
                                      </p:childTnLst>
                                    </p:cTn>
                                  </p:par>
                                </p:childTnLst>
                              </p:cTn>
                            </p:par>
                            <p:par>
                              <p:cTn id="46" fill="hold">
                                <p:stCondLst>
                                  <p:cond delay="5500"/>
                                </p:stCondLst>
                                <p:childTnLst>
                                  <p:par>
                                    <p:cTn id="47" presetID="22" presetClass="entr" presetSubtype="4" fill="hold" nodeType="after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down)">
                                          <p:cBhvr>
                                            <p:cTn id="49" dur="500"/>
                                            <p:tgtEl>
                                              <p:spTgt spid="93"/>
                                            </p:tgtEl>
                                          </p:cBhvr>
                                        </p:animEffect>
                                      </p:childTnLst>
                                    </p:cTn>
                                  </p:par>
                                </p:childTnLst>
                              </p:cTn>
                            </p:par>
                            <p:par>
                              <p:cTn id="50" fill="hold">
                                <p:stCondLst>
                                  <p:cond delay="60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1000"/>
                                            <p:tgtEl>
                                              <p:spTgt spid="88"/>
                                            </p:tgtEl>
                                          </p:cBhvr>
                                        </p:animEffect>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par>
                              <p:cTn id="58" fill="hold">
                                <p:stCondLst>
                                  <p:cond delay="7500"/>
                                </p:stCondLst>
                                <p:childTnLst>
                                  <p:par>
                                    <p:cTn id="59" presetID="16" presetClass="entr" presetSubtype="21" fill="hold"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barn(inVertical)">
                                          <p:cBhvr>
                                            <p:cTn id="61" dur="500"/>
                                            <p:tgtEl>
                                              <p:spTgt spid="107"/>
                                            </p:tgtEl>
                                          </p:cBhvr>
                                        </p:animEffect>
                                      </p:childTnLst>
                                    </p:cTn>
                                  </p:par>
                                </p:childTnLst>
                              </p:cTn>
                            </p:par>
                            <p:par>
                              <p:cTn id="62" fill="hold">
                                <p:stCondLst>
                                  <p:cond delay="8000"/>
                                </p:stCondLst>
                                <p:childTnLst>
                                  <p:par>
                                    <p:cTn id="63" presetID="22" presetClass="entr" presetSubtype="4" fill="hold"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wipe(down)">
                                          <p:cBhvr>
                                            <p:cTn id="65" dur="500"/>
                                            <p:tgtEl>
                                              <p:spTgt spid="94"/>
                                            </p:tgtEl>
                                          </p:cBhvr>
                                        </p:animEffect>
                                      </p:childTnLst>
                                    </p:cTn>
                                  </p:par>
                                </p:childTnLst>
                              </p:cTn>
                            </p:par>
                            <p:par>
                              <p:cTn id="66" fill="hold">
                                <p:stCondLst>
                                  <p:cond delay="8500"/>
                                </p:stCondLst>
                                <p:childTnLst>
                                  <p:par>
                                    <p:cTn id="67" presetID="21" presetClass="entr" presetSubtype="1" fill="hold" grpId="0" nodeType="after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heel(1)">
                                          <p:cBhvr>
                                            <p:cTn id="69" dur="1000"/>
                                            <p:tgtEl>
                                              <p:spTgt spid="90"/>
                                            </p:tgtEl>
                                          </p:cBhvr>
                                        </p:animEffect>
                                      </p:childTnLst>
                                    </p:cTn>
                                  </p:par>
                                </p:childTnLst>
                              </p:cTn>
                            </p:par>
                            <p:par>
                              <p:cTn id="70" fill="hold">
                                <p:stCondLst>
                                  <p:cond delay="9500"/>
                                </p:stCondLst>
                                <p:childTnLst>
                                  <p:par>
                                    <p:cTn id="71" presetID="10" presetClass="entr" presetSubtype="0"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childTnLst>
                              </p:cTn>
                            </p:par>
                            <p:par>
                              <p:cTn id="74" fill="hold">
                                <p:stCondLst>
                                  <p:cond delay="10000"/>
                                </p:stCondLst>
                                <p:childTnLst>
                                  <p:par>
                                    <p:cTn id="75" presetID="16" presetClass="entr" presetSubtype="21" fill="hold" nodeType="afterEffect">
                                      <p:stCondLst>
                                        <p:cond delay="0"/>
                                      </p:stCondLst>
                                      <p:childTnLst>
                                        <p:set>
                                          <p:cBhvr>
                                            <p:cTn id="76" dur="1" fill="hold">
                                              <p:stCondLst>
                                                <p:cond delay="0"/>
                                              </p:stCondLst>
                                            </p:cTn>
                                            <p:tgtEl>
                                              <p:spTgt spid="113"/>
                                            </p:tgtEl>
                                            <p:attrNameLst>
                                              <p:attrName>style.visibility</p:attrName>
                                            </p:attrNameLst>
                                          </p:cBhvr>
                                          <p:to>
                                            <p:strVal val="visible"/>
                                          </p:to>
                                        </p:set>
                                        <p:animEffect transition="in" filter="barn(inVertical)">
                                          <p:cBhvr>
                                            <p:cTn id="7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Graphic spid="84" grpId="0">
            <p:bldAsOne/>
          </p:bldGraphic>
          <p:bldP spid="85" grpId="0"/>
          <p:bldGraphic spid="86" grpId="0">
            <p:bldAsOne/>
          </p:bldGraphic>
          <p:bldP spid="87" grpId="0"/>
          <p:bldGraphic spid="88" grpId="0">
            <p:bldAsOne/>
          </p:bldGraphic>
          <p:bldP spid="89" grpId="0"/>
          <p:bldGraphic spid="90" grpId="0">
            <p:bldAsOne/>
          </p:bldGraphic>
          <p:bldP spid="9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wheel(1)">
                                          <p:cBhvr>
                                            <p:cTn id="21" dur="1000"/>
                                            <p:tgtEl>
                                              <p:spTgt spid="8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fade">
                                          <p:cBhvr>
                                            <p:cTn id="25" dur="500"/>
                                            <p:tgtEl>
                                              <p:spTgt spid="85"/>
                                            </p:tgtEl>
                                          </p:cBhvr>
                                        </p:animEffect>
                                      </p:childTnLst>
                                    </p:cTn>
                                  </p:par>
                                </p:childTnLst>
                              </p:cTn>
                            </p:par>
                            <p:par>
                              <p:cTn id="26" fill="hold">
                                <p:stCondLst>
                                  <p:cond delay="2500"/>
                                </p:stCondLst>
                                <p:childTnLst>
                                  <p:par>
                                    <p:cTn id="27" presetID="16" presetClass="entr" presetSubtype="21" fill="hold" nodeType="after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arn(inVertical)">
                                          <p:cBhvr>
                                            <p:cTn id="29" dur="500"/>
                                            <p:tgtEl>
                                              <p:spTgt spid="95"/>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down)">
                                          <p:cBhvr>
                                            <p:cTn id="33" dur="500"/>
                                            <p:tgtEl>
                                              <p:spTgt spid="92"/>
                                            </p:tgtEl>
                                          </p:cBhvr>
                                        </p:animEffect>
                                      </p:childTnLst>
                                    </p:cTn>
                                  </p:par>
                                </p:childTnLst>
                              </p:cTn>
                            </p:par>
                            <p:par>
                              <p:cTn id="34" fill="hold">
                                <p:stCondLst>
                                  <p:cond delay="3500"/>
                                </p:stCondLst>
                                <p:childTnLst>
                                  <p:par>
                                    <p:cTn id="35" presetID="21" presetClass="entr" presetSubtype="1" fill="hold" grpId="0" nodeType="after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heel(1)">
                                          <p:cBhvr>
                                            <p:cTn id="37" dur="1000"/>
                                            <p:tgtEl>
                                              <p:spTgt spid="8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par>
                              <p:cTn id="42" fill="hold">
                                <p:stCondLst>
                                  <p:cond delay="5000"/>
                                </p:stCondLst>
                                <p:childTnLst>
                                  <p:par>
                                    <p:cTn id="43" presetID="16" presetClass="entr" presetSubtype="21" fill="hold" nodeType="afterEffect">
                                      <p:stCondLst>
                                        <p:cond delay="0"/>
                                      </p:stCondLst>
                                      <p:childTnLst>
                                        <p:set>
                                          <p:cBhvr>
                                            <p:cTn id="44" dur="1" fill="hold">
                                              <p:stCondLst>
                                                <p:cond delay="0"/>
                                              </p:stCondLst>
                                            </p:cTn>
                                            <p:tgtEl>
                                              <p:spTgt spid="101"/>
                                            </p:tgtEl>
                                            <p:attrNameLst>
                                              <p:attrName>style.visibility</p:attrName>
                                            </p:attrNameLst>
                                          </p:cBhvr>
                                          <p:to>
                                            <p:strVal val="visible"/>
                                          </p:to>
                                        </p:set>
                                        <p:animEffect transition="in" filter="barn(inVertical)">
                                          <p:cBhvr>
                                            <p:cTn id="45" dur="500"/>
                                            <p:tgtEl>
                                              <p:spTgt spid="101"/>
                                            </p:tgtEl>
                                          </p:cBhvr>
                                        </p:animEffect>
                                      </p:childTnLst>
                                    </p:cTn>
                                  </p:par>
                                </p:childTnLst>
                              </p:cTn>
                            </p:par>
                            <p:par>
                              <p:cTn id="46" fill="hold">
                                <p:stCondLst>
                                  <p:cond delay="5500"/>
                                </p:stCondLst>
                                <p:childTnLst>
                                  <p:par>
                                    <p:cTn id="47" presetID="22" presetClass="entr" presetSubtype="4" fill="hold" nodeType="after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wipe(down)">
                                          <p:cBhvr>
                                            <p:cTn id="49" dur="500"/>
                                            <p:tgtEl>
                                              <p:spTgt spid="93"/>
                                            </p:tgtEl>
                                          </p:cBhvr>
                                        </p:animEffect>
                                      </p:childTnLst>
                                    </p:cTn>
                                  </p:par>
                                </p:childTnLst>
                              </p:cTn>
                            </p:par>
                            <p:par>
                              <p:cTn id="50" fill="hold">
                                <p:stCondLst>
                                  <p:cond delay="6000"/>
                                </p:stCondLst>
                                <p:childTnLst>
                                  <p:par>
                                    <p:cTn id="51" presetID="21" presetClass="entr" presetSubtype="1" fill="hold" grpId="0" nodeType="after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wheel(1)">
                                          <p:cBhvr>
                                            <p:cTn id="53" dur="1000"/>
                                            <p:tgtEl>
                                              <p:spTgt spid="88"/>
                                            </p:tgtEl>
                                          </p:cBhvr>
                                        </p:animEffect>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par>
                              <p:cTn id="58" fill="hold">
                                <p:stCondLst>
                                  <p:cond delay="7500"/>
                                </p:stCondLst>
                                <p:childTnLst>
                                  <p:par>
                                    <p:cTn id="59" presetID="16" presetClass="entr" presetSubtype="21" fill="hold"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barn(inVertical)">
                                          <p:cBhvr>
                                            <p:cTn id="61" dur="500"/>
                                            <p:tgtEl>
                                              <p:spTgt spid="107"/>
                                            </p:tgtEl>
                                          </p:cBhvr>
                                        </p:animEffect>
                                      </p:childTnLst>
                                    </p:cTn>
                                  </p:par>
                                </p:childTnLst>
                              </p:cTn>
                            </p:par>
                            <p:par>
                              <p:cTn id="62" fill="hold">
                                <p:stCondLst>
                                  <p:cond delay="8000"/>
                                </p:stCondLst>
                                <p:childTnLst>
                                  <p:par>
                                    <p:cTn id="63" presetID="22" presetClass="entr" presetSubtype="4" fill="hold" nodeType="afterEffect">
                                      <p:stCondLst>
                                        <p:cond delay="0"/>
                                      </p:stCondLst>
                                      <p:childTnLst>
                                        <p:set>
                                          <p:cBhvr>
                                            <p:cTn id="64" dur="1" fill="hold">
                                              <p:stCondLst>
                                                <p:cond delay="0"/>
                                              </p:stCondLst>
                                            </p:cTn>
                                            <p:tgtEl>
                                              <p:spTgt spid="94"/>
                                            </p:tgtEl>
                                            <p:attrNameLst>
                                              <p:attrName>style.visibility</p:attrName>
                                            </p:attrNameLst>
                                          </p:cBhvr>
                                          <p:to>
                                            <p:strVal val="visible"/>
                                          </p:to>
                                        </p:set>
                                        <p:animEffect transition="in" filter="wipe(down)">
                                          <p:cBhvr>
                                            <p:cTn id="65" dur="500"/>
                                            <p:tgtEl>
                                              <p:spTgt spid="94"/>
                                            </p:tgtEl>
                                          </p:cBhvr>
                                        </p:animEffect>
                                      </p:childTnLst>
                                    </p:cTn>
                                  </p:par>
                                </p:childTnLst>
                              </p:cTn>
                            </p:par>
                            <p:par>
                              <p:cTn id="66" fill="hold">
                                <p:stCondLst>
                                  <p:cond delay="8500"/>
                                </p:stCondLst>
                                <p:childTnLst>
                                  <p:par>
                                    <p:cTn id="67" presetID="21" presetClass="entr" presetSubtype="1" fill="hold" grpId="0" nodeType="after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heel(1)">
                                          <p:cBhvr>
                                            <p:cTn id="69" dur="1000"/>
                                            <p:tgtEl>
                                              <p:spTgt spid="90"/>
                                            </p:tgtEl>
                                          </p:cBhvr>
                                        </p:animEffect>
                                      </p:childTnLst>
                                    </p:cTn>
                                  </p:par>
                                </p:childTnLst>
                              </p:cTn>
                            </p:par>
                            <p:par>
                              <p:cTn id="70" fill="hold">
                                <p:stCondLst>
                                  <p:cond delay="9500"/>
                                </p:stCondLst>
                                <p:childTnLst>
                                  <p:par>
                                    <p:cTn id="71" presetID="10" presetClass="entr" presetSubtype="0" fill="hold" grpId="0" nodeType="after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500"/>
                                            <p:tgtEl>
                                              <p:spTgt spid="91"/>
                                            </p:tgtEl>
                                          </p:cBhvr>
                                        </p:animEffect>
                                      </p:childTnLst>
                                    </p:cTn>
                                  </p:par>
                                </p:childTnLst>
                              </p:cTn>
                            </p:par>
                            <p:par>
                              <p:cTn id="74" fill="hold">
                                <p:stCondLst>
                                  <p:cond delay="10000"/>
                                </p:stCondLst>
                                <p:childTnLst>
                                  <p:par>
                                    <p:cTn id="75" presetID="16" presetClass="entr" presetSubtype="21" fill="hold" nodeType="afterEffect">
                                      <p:stCondLst>
                                        <p:cond delay="0"/>
                                      </p:stCondLst>
                                      <p:childTnLst>
                                        <p:set>
                                          <p:cBhvr>
                                            <p:cTn id="76" dur="1" fill="hold">
                                              <p:stCondLst>
                                                <p:cond delay="0"/>
                                              </p:stCondLst>
                                            </p:cTn>
                                            <p:tgtEl>
                                              <p:spTgt spid="113"/>
                                            </p:tgtEl>
                                            <p:attrNameLst>
                                              <p:attrName>style.visibility</p:attrName>
                                            </p:attrNameLst>
                                          </p:cBhvr>
                                          <p:to>
                                            <p:strVal val="visible"/>
                                          </p:to>
                                        </p:set>
                                        <p:animEffect transition="in" filter="barn(inVertical)">
                                          <p:cBhvr>
                                            <p:cTn id="7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Graphic spid="84" grpId="0">
            <p:bldAsOne/>
          </p:bldGraphic>
          <p:bldP spid="85" grpId="0"/>
          <p:bldGraphic spid="86" grpId="0">
            <p:bldAsOne/>
          </p:bldGraphic>
          <p:bldP spid="87" grpId="0"/>
          <p:bldGraphic spid="88" grpId="0">
            <p:bldAsOne/>
          </p:bldGraphic>
          <p:bldP spid="89" grpId="0"/>
          <p:bldGraphic spid="90" grpId="0">
            <p:bldAsOne/>
          </p:bldGraphic>
          <p:bldP spid="91" grpId="0"/>
        </p:bldLst>
      </p:timing>
    </mc:Fallback>
  </mc:AlternateContent>
  <p:extLst>
    <p:ext uri="{E180D4A7-C9FB-4DFB-919C-405C955672EB}">
      <p14:showEvtLst xmlns:p14="http://schemas.microsoft.com/office/powerpoint/2010/main">
        <p14:playEvt time="0" objId="2"/>
        <p14:stopEvt time="5836" objId="2"/>
      </p14:showEvt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3" name="组合 2"/>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solidFill>
                <a:srgbClr val="E2E9E9"/>
              </a:solid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5</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2267743" y="2097909"/>
            <a:ext cx="4804569" cy="1015663"/>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论文建议与总结</a:t>
            </a:r>
            <a:endParaRPr lang="en-US" sz="6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264841"/>
            <a:ext cx="1790898" cy="449319"/>
            <a:chOff x="-1" y="588691"/>
            <a:chExt cx="3026771" cy="449319"/>
          </a:xfrm>
          <a:solidFill>
            <a:srgbClr val="314865"/>
          </a:solidFill>
        </p:grpSpPr>
        <p:sp>
          <p:nvSpPr>
            <p:cNvPr id="8"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9" name="矩形 8"/>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397862181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extLst>
    <p:ext uri="{E180D4A7-C9FB-4DFB-919C-405C955672EB}">
      <p14:showEvtLst xmlns:p14="http://schemas.microsoft.com/office/powerpoint/2010/main">
        <p14:playEvt time="0" objId="2"/>
        <p14:stopEvt time="4256" objId="2"/>
      </p14:showEvt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813886" y="912822"/>
            <a:ext cx="2990794" cy="3474412"/>
            <a:chOff x="769789" y="1427263"/>
            <a:chExt cx="3168352" cy="3657921"/>
          </a:xfrm>
          <a:solidFill>
            <a:srgbClr val="F8F8F8"/>
          </a:solidFill>
        </p:grpSpPr>
        <p:sp>
          <p:nvSpPr>
            <p:cNvPr id="6" name="圆角矩形 5"/>
            <p:cNvSpPr/>
            <p:nvPr/>
          </p:nvSpPr>
          <p:spPr bwMode="auto">
            <a:xfrm>
              <a:off x="769789" y="1427263"/>
              <a:ext cx="3168352" cy="3657921"/>
            </a:xfrm>
            <a:prstGeom prst="roundRect">
              <a:avLst>
                <a:gd name="adj" fmla="val 3926"/>
              </a:avLst>
            </a:prstGeom>
            <a:grp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16143"/>
              <a:endParaRPr lang="zh-CN" altLang="en-US"/>
            </a:p>
          </p:txBody>
        </p:sp>
        <p:sp>
          <p:nvSpPr>
            <p:cNvPr id="7" name="Rectangle 11"/>
            <p:cNvSpPr>
              <a:spLocks noChangeArrowheads="1"/>
            </p:cNvSpPr>
            <p:nvPr/>
          </p:nvSpPr>
          <p:spPr bwMode="auto">
            <a:xfrm>
              <a:off x="984751" y="2039395"/>
              <a:ext cx="2762740" cy="2775939"/>
            </a:xfrm>
            <a:prstGeom prst="rect">
              <a:avLst/>
            </a:prstGeom>
            <a:grp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单击添加段落文字内容单击添加段落文字内容单击添加段落文字内容单击添加段落文字内容单击添加段落文字内容单击添加段落文字</a:t>
              </a:r>
              <a:endParaRPr lang="en-US" altLang="zh-CN" sz="1400" dirty="0">
                <a:solidFill>
                  <a:srgbClr val="314865"/>
                </a:solidFill>
                <a:latin typeface="微软雅黑" pitchFamily="34" charset="-122"/>
                <a:ea typeface="微软雅黑" pitchFamily="34" charset="-122"/>
                <a:sym typeface="微软雅黑" pitchFamily="34" charset="-122"/>
              </a:endParaRPr>
            </a:p>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单击添加段落文字内容单击添加段落文字内容单击添加段落文字内容单击添加段落文字内容单击添加段落文字内容单击添加段落文字内容</a:t>
              </a:r>
            </a:p>
          </p:txBody>
        </p:sp>
      </p:grpSp>
      <p:grpSp>
        <p:nvGrpSpPr>
          <p:cNvPr id="11" name="组合 10"/>
          <p:cNvGrpSpPr/>
          <p:nvPr/>
        </p:nvGrpSpPr>
        <p:grpSpPr>
          <a:xfrm>
            <a:off x="5364088" y="909215"/>
            <a:ext cx="2990794" cy="3474412"/>
            <a:chOff x="263887" y="1423465"/>
            <a:chExt cx="3168352" cy="3657921"/>
          </a:xfrm>
          <a:solidFill>
            <a:srgbClr val="F8F8F8"/>
          </a:solidFill>
        </p:grpSpPr>
        <p:sp>
          <p:nvSpPr>
            <p:cNvPr id="12" name="圆角矩形 11"/>
            <p:cNvSpPr/>
            <p:nvPr/>
          </p:nvSpPr>
          <p:spPr bwMode="auto">
            <a:xfrm>
              <a:off x="263887" y="1423465"/>
              <a:ext cx="3168352" cy="3657921"/>
            </a:xfrm>
            <a:prstGeom prst="roundRect">
              <a:avLst>
                <a:gd name="adj" fmla="val 3926"/>
              </a:avLst>
            </a:prstGeom>
            <a:grp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816143"/>
              <a:endParaRPr lang="zh-CN" altLang="en-US"/>
            </a:p>
          </p:txBody>
        </p:sp>
        <p:sp>
          <p:nvSpPr>
            <p:cNvPr id="13" name="Rectangle 11"/>
            <p:cNvSpPr>
              <a:spLocks noChangeArrowheads="1"/>
            </p:cNvSpPr>
            <p:nvPr/>
          </p:nvSpPr>
          <p:spPr bwMode="auto">
            <a:xfrm>
              <a:off x="500140" y="2094824"/>
              <a:ext cx="2762740" cy="2231564"/>
            </a:xfrm>
            <a:prstGeom prst="rect">
              <a:avLst/>
            </a:prstGeom>
            <a:grpFill/>
            <a:ln>
              <a:noFill/>
            </a:ln>
            <a:effectLst/>
            <a:extLs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单击添加段落文字内容单击添加段落文字内容单击添加段落文字内容单击添加段落文字内容单击添加段落文字内容单击添加段落文字</a:t>
              </a:r>
              <a:endParaRPr lang="en-US" altLang="zh-CN" sz="1400" dirty="0">
                <a:solidFill>
                  <a:srgbClr val="314865"/>
                </a:solidFill>
                <a:latin typeface="微软雅黑" pitchFamily="34" charset="-122"/>
                <a:ea typeface="微软雅黑" pitchFamily="34" charset="-122"/>
                <a:sym typeface="微软雅黑" pitchFamily="34" charset="-122"/>
              </a:endParaRPr>
            </a:p>
            <a:p>
              <a:pPr eaLnBrk="0" hangingPunct="0">
                <a:lnSpc>
                  <a:spcPct val="120000"/>
                </a:lnSpc>
              </a:pPr>
              <a:r>
                <a:rPr lang="zh-CN" altLang="en-US" sz="1400" dirty="0">
                  <a:solidFill>
                    <a:srgbClr val="314865"/>
                  </a:solidFill>
                  <a:latin typeface="微软雅黑" pitchFamily="34" charset="-122"/>
                  <a:ea typeface="微软雅黑" pitchFamily="34" charset="-122"/>
                  <a:sym typeface="微软雅黑" pitchFamily="34" charset="-122"/>
                </a:rPr>
                <a:t>单击添加段落文字内容单击添加段落文字内容单击添加段落文字内容单击</a:t>
              </a:r>
            </a:p>
          </p:txBody>
        </p:sp>
      </p:grpSp>
      <p:sp>
        <p:nvSpPr>
          <p:cNvPr id="20" name="Freeform 5"/>
          <p:cNvSpPr>
            <a:spLocks/>
          </p:cNvSpPr>
          <p:nvPr/>
        </p:nvSpPr>
        <p:spPr bwMode="auto">
          <a:xfrm rot="10800000">
            <a:off x="1726400" y="1210214"/>
            <a:ext cx="81415" cy="616207"/>
          </a:xfrm>
          <a:custGeom>
            <a:avLst/>
            <a:gdLst>
              <a:gd name="T0" fmla="*/ 110 w 110"/>
              <a:gd name="T1" fmla="*/ 88 h 963"/>
              <a:gd name="T2" fmla="*/ 0 w 110"/>
              <a:gd name="T3" fmla="*/ 0 h 963"/>
              <a:gd name="T4" fmla="*/ 0 w 110"/>
              <a:gd name="T5" fmla="*/ 875 h 963"/>
              <a:gd name="T6" fmla="*/ 110 w 110"/>
              <a:gd name="T7" fmla="*/ 963 h 963"/>
              <a:gd name="T8" fmla="*/ 110 w 110"/>
              <a:gd name="T9" fmla="*/ 88 h 963"/>
            </a:gdLst>
            <a:ahLst/>
            <a:cxnLst>
              <a:cxn ang="0">
                <a:pos x="T0" y="T1"/>
              </a:cxn>
              <a:cxn ang="0">
                <a:pos x="T2" y="T3"/>
              </a:cxn>
              <a:cxn ang="0">
                <a:pos x="T4" y="T5"/>
              </a:cxn>
              <a:cxn ang="0">
                <a:pos x="T6" y="T7"/>
              </a:cxn>
              <a:cxn ang="0">
                <a:pos x="T8" y="T9"/>
              </a:cxn>
            </a:cxnLst>
            <a:rect l="0" t="0" r="r" b="b"/>
            <a:pathLst>
              <a:path w="110" h="963">
                <a:moveTo>
                  <a:pt x="110" y="88"/>
                </a:moveTo>
                <a:lnTo>
                  <a:pt x="0" y="0"/>
                </a:lnTo>
                <a:lnTo>
                  <a:pt x="0" y="875"/>
                </a:lnTo>
                <a:lnTo>
                  <a:pt x="110" y="963"/>
                </a:lnTo>
                <a:lnTo>
                  <a:pt x="110" y="88"/>
                </a:lnTo>
                <a:close/>
              </a:path>
            </a:pathLst>
          </a:custGeom>
          <a:solidFill>
            <a:schemeClr val="tx1">
              <a:lumMod val="50000"/>
            </a:schemeClr>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1" name="Freeform 8"/>
          <p:cNvSpPr>
            <a:spLocks/>
          </p:cNvSpPr>
          <p:nvPr/>
        </p:nvSpPr>
        <p:spPr bwMode="auto">
          <a:xfrm rot="10800000">
            <a:off x="2233318" y="834126"/>
            <a:ext cx="721511" cy="75089"/>
          </a:xfrm>
          <a:custGeom>
            <a:avLst/>
            <a:gdLst>
              <a:gd name="T0" fmla="*/ 88 w 963"/>
              <a:gd name="T1" fmla="*/ 118 h 118"/>
              <a:gd name="T2" fmla="*/ 0 w 963"/>
              <a:gd name="T3" fmla="*/ 0 h 118"/>
              <a:gd name="T4" fmla="*/ 874 w 963"/>
              <a:gd name="T5" fmla="*/ 0 h 118"/>
              <a:gd name="T6" fmla="*/ 963 w 963"/>
              <a:gd name="T7" fmla="*/ 118 h 118"/>
              <a:gd name="T8" fmla="*/ 88 w 963"/>
              <a:gd name="T9" fmla="*/ 118 h 118"/>
            </a:gdLst>
            <a:ahLst/>
            <a:cxnLst>
              <a:cxn ang="0">
                <a:pos x="T0" y="T1"/>
              </a:cxn>
              <a:cxn ang="0">
                <a:pos x="T2" y="T3"/>
              </a:cxn>
              <a:cxn ang="0">
                <a:pos x="T4" y="T5"/>
              </a:cxn>
              <a:cxn ang="0">
                <a:pos x="T6" y="T7"/>
              </a:cxn>
              <a:cxn ang="0">
                <a:pos x="T8" y="T9"/>
              </a:cxn>
            </a:cxnLst>
            <a:rect l="0" t="0" r="r" b="b"/>
            <a:pathLst>
              <a:path w="963" h="118">
                <a:moveTo>
                  <a:pt x="88" y="118"/>
                </a:moveTo>
                <a:lnTo>
                  <a:pt x="0" y="0"/>
                </a:lnTo>
                <a:lnTo>
                  <a:pt x="874" y="0"/>
                </a:lnTo>
                <a:lnTo>
                  <a:pt x="963" y="118"/>
                </a:lnTo>
                <a:lnTo>
                  <a:pt x="88" y="118"/>
                </a:lnTo>
                <a:close/>
              </a:path>
            </a:pathLst>
          </a:custGeom>
          <a:solidFill>
            <a:schemeClr val="tx1">
              <a:lumMod val="50000"/>
            </a:schemeClr>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2" name="Freeform 9"/>
          <p:cNvSpPr>
            <a:spLocks/>
          </p:cNvSpPr>
          <p:nvPr/>
        </p:nvSpPr>
        <p:spPr bwMode="auto">
          <a:xfrm rot="10800000">
            <a:off x="1726401" y="834125"/>
            <a:ext cx="1059808" cy="905835"/>
          </a:xfrm>
          <a:custGeom>
            <a:avLst/>
            <a:gdLst>
              <a:gd name="T0" fmla="*/ 1415 w 1415"/>
              <a:gd name="T1" fmla="*/ 0 h 1415"/>
              <a:gd name="T2" fmla="*/ 0 w 1415"/>
              <a:gd name="T3" fmla="*/ 1415 h 1415"/>
              <a:gd name="T4" fmla="*/ 865 w 1415"/>
              <a:gd name="T5" fmla="*/ 1415 h 1415"/>
              <a:gd name="T6" fmla="*/ 1415 w 1415"/>
              <a:gd name="T7" fmla="*/ 866 h 1415"/>
              <a:gd name="T8" fmla="*/ 1415 w 1415"/>
              <a:gd name="T9" fmla="*/ 0 h 1415"/>
            </a:gdLst>
            <a:ahLst/>
            <a:cxnLst>
              <a:cxn ang="0">
                <a:pos x="T0" y="T1"/>
              </a:cxn>
              <a:cxn ang="0">
                <a:pos x="T2" y="T3"/>
              </a:cxn>
              <a:cxn ang="0">
                <a:pos x="T4" y="T5"/>
              </a:cxn>
              <a:cxn ang="0">
                <a:pos x="T6" y="T7"/>
              </a:cxn>
              <a:cxn ang="0">
                <a:pos x="T8" y="T9"/>
              </a:cxn>
            </a:cxnLst>
            <a:rect l="0" t="0" r="r" b="b"/>
            <a:pathLst>
              <a:path w="1415" h="1415">
                <a:moveTo>
                  <a:pt x="1415" y="0"/>
                </a:moveTo>
                <a:lnTo>
                  <a:pt x="0" y="1415"/>
                </a:lnTo>
                <a:lnTo>
                  <a:pt x="865" y="1415"/>
                </a:lnTo>
                <a:lnTo>
                  <a:pt x="1415" y="866"/>
                </a:lnTo>
                <a:lnTo>
                  <a:pt x="1415" y="0"/>
                </a:lnTo>
                <a:close/>
              </a:path>
            </a:pathLst>
          </a:cu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3" name="TextBox 22"/>
          <p:cNvSpPr txBox="1"/>
          <p:nvPr/>
        </p:nvSpPr>
        <p:spPr>
          <a:xfrm rot="19200000">
            <a:off x="1628239" y="991136"/>
            <a:ext cx="994352" cy="297855"/>
          </a:xfrm>
          <a:prstGeom prst="rect">
            <a:avLst/>
          </a:prstGeom>
          <a:noFill/>
        </p:spPr>
        <p:txBody>
          <a:bodyPr wrap="square" lIns="81614" tIns="40807" rIns="81614" bIns="40807" rtlCol="0">
            <a:spAutoFit/>
          </a:bodyPr>
          <a:lstStyle/>
          <a:p>
            <a:r>
              <a:rPr lang="zh-CN" altLang="en-US" sz="1400" b="1" dirty="0">
                <a:solidFill>
                  <a:srgbClr val="F8F8F8"/>
                </a:solidFill>
                <a:latin typeface="+mj-ea"/>
                <a:ea typeface="+mj-ea"/>
              </a:rPr>
              <a:t>收获成绩</a:t>
            </a:r>
          </a:p>
        </p:txBody>
      </p:sp>
      <p:sp>
        <p:nvSpPr>
          <p:cNvPr id="24" name="Freeform 5"/>
          <p:cNvSpPr>
            <a:spLocks/>
          </p:cNvSpPr>
          <p:nvPr/>
        </p:nvSpPr>
        <p:spPr bwMode="auto">
          <a:xfrm rot="10800000">
            <a:off x="5275091" y="1204891"/>
            <a:ext cx="81415" cy="616207"/>
          </a:xfrm>
          <a:custGeom>
            <a:avLst/>
            <a:gdLst>
              <a:gd name="T0" fmla="*/ 110 w 110"/>
              <a:gd name="T1" fmla="*/ 88 h 963"/>
              <a:gd name="T2" fmla="*/ 0 w 110"/>
              <a:gd name="T3" fmla="*/ 0 h 963"/>
              <a:gd name="T4" fmla="*/ 0 w 110"/>
              <a:gd name="T5" fmla="*/ 875 h 963"/>
              <a:gd name="T6" fmla="*/ 110 w 110"/>
              <a:gd name="T7" fmla="*/ 963 h 963"/>
              <a:gd name="T8" fmla="*/ 110 w 110"/>
              <a:gd name="T9" fmla="*/ 88 h 963"/>
            </a:gdLst>
            <a:ahLst/>
            <a:cxnLst>
              <a:cxn ang="0">
                <a:pos x="T0" y="T1"/>
              </a:cxn>
              <a:cxn ang="0">
                <a:pos x="T2" y="T3"/>
              </a:cxn>
              <a:cxn ang="0">
                <a:pos x="T4" y="T5"/>
              </a:cxn>
              <a:cxn ang="0">
                <a:pos x="T6" y="T7"/>
              </a:cxn>
              <a:cxn ang="0">
                <a:pos x="T8" y="T9"/>
              </a:cxn>
            </a:cxnLst>
            <a:rect l="0" t="0" r="r" b="b"/>
            <a:pathLst>
              <a:path w="110" h="963">
                <a:moveTo>
                  <a:pt x="110" y="88"/>
                </a:moveTo>
                <a:lnTo>
                  <a:pt x="0" y="0"/>
                </a:lnTo>
                <a:lnTo>
                  <a:pt x="0" y="875"/>
                </a:lnTo>
                <a:lnTo>
                  <a:pt x="110" y="963"/>
                </a:lnTo>
                <a:lnTo>
                  <a:pt x="110" y="88"/>
                </a:lnTo>
                <a:close/>
              </a:path>
            </a:pathLst>
          </a:custGeom>
          <a:solidFill>
            <a:schemeClr val="tx1"/>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5" name="Freeform 8"/>
          <p:cNvSpPr>
            <a:spLocks/>
          </p:cNvSpPr>
          <p:nvPr/>
        </p:nvSpPr>
        <p:spPr bwMode="auto">
          <a:xfrm rot="10800000">
            <a:off x="5782008" y="828803"/>
            <a:ext cx="721511" cy="75089"/>
          </a:xfrm>
          <a:custGeom>
            <a:avLst/>
            <a:gdLst>
              <a:gd name="T0" fmla="*/ 88 w 963"/>
              <a:gd name="T1" fmla="*/ 118 h 118"/>
              <a:gd name="T2" fmla="*/ 0 w 963"/>
              <a:gd name="T3" fmla="*/ 0 h 118"/>
              <a:gd name="T4" fmla="*/ 874 w 963"/>
              <a:gd name="T5" fmla="*/ 0 h 118"/>
              <a:gd name="T6" fmla="*/ 963 w 963"/>
              <a:gd name="T7" fmla="*/ 118 h 118"/>
              <a:gd name="T8" fmla="*/ 88 w 963"/>
              <a:gd name="T9" fmla="*/ 118 h 118"/>
            </a:gdLst>
            <a:ahLst/>
            <a:cxnLst>
              <a:cxn ang="0">
                <a:pos x="T0" y="T1"/>
              </a:cxn>
              <a:cxn ang="0">
                <a:pos x="T2" y="T3"/>
              </a:cxn>
              <a:cxn ang="0">
                <a:pos x="T4" y="T5"/>
              </a:cxn>
              <a:cxn ang="0">
                <a:pos x="T6" y="T7"/>
              </a:cxn>
              <a:cxn ang="0">
                <a:pos x="T8" y="T9"/>
              </a:cxn>
            </a:cxnLst>
            <a:rect l="0" t="0" r="r" b="b"/>
            <a:pathLst>
              <a:path w="963" h="118">
                <a:moveTo>
                  <a:pt x="88" y="118"/>
                </a:moveTo>
                <a:lnTo>
                  <a:pt x="0" y="0"/>
                </a:lnTo>
                <a:lnTo>
                  <a:pt x="874" y="0"/>
                </a:lnTo>
                <a:lnTo>
                  <a:pt x="963" y="118"/>
                </a:lnTo>
                <a:lnTo>
                  <a:pt x="88" y="118"/>
                </a:lnTo>
                <a:close/>
              </a:path>
            </a:pathLst>
          </a:custGeom>
          <a:solidFill>
            <a:schemeClr val="tx1"/>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6" name="Freeform 9"/>
          <p:cNvSpPr>
            <a:spLocks/>
          </p:cNvSpPr>
          <p:nvPr/>
        </p:nvSpPr>
        <p:spPr bwMode="auto">
          <a:xfrm rot="10800000">
            <a:off x="5275094" y="828802"/>
            <a:ext cx="1059808" cy="905835"/>
          </a:xfrm>
          <a:custGeom>
            <a:avLst/>
            <a:gdLst>
              <a:gd name="T0" fmla="*/ 1415 w 1415"/>
              <a:gd name="T1" fmla="*/ 0 h 1415"/>
              <a:gd name="T2" fmla="*/ 0 w 1415"/>
              <a:gd name="T3" fmla="*/ 1415 h 1415"/>
              <a:gd name="T4" fmla="*/ 865 w 1415"/>
              <a:gd name="T5" fmla="*/ 1415 h 1415"/>
              <a:gd name="T6" fmla="*/ 1415 w 1415"/>
              <a:gd name="T7" fmla="*/ 866 h 1415"/>
              <a:gd name="T8" fmla="*/ 1415 w 1415"/>
              <a:gd name="T9" fmla="*/ 0 h 1415"/>
            </a:gdLst>
            <a:ahLst/>
            <a:cxnLst>
              <a:cxn ang="0">
                <a:pos x="T0" y="T1"/>
              </a:cxn>
              <a:cxn ang="0">
                <a:pos x="T2" y="T3"/>
              </a:cxn>
              <a:cxn ang="0">
                <a:pos x="T4" y="T5"/>
              </a:cxn>
              <a:cxn ang="0">
                <a:pos x="T6" y="T7"/>
              </a:cxn>
              <a:cxn ang="0">
                <a:pos x="T8" y="T9"/>
              </a:cxn>
            </a:cxnLst>
            <a:rect l="0" t="0" r="r" b="b"/>
            <a:pathLst>
              <a:path w="1415" h="1415">
                <a:moveTo>
                  <a:pt x="1415" y="0"/>
                </a:moveTo>
                <a:lnTo>
                  <a:pt x="0" y="1415"/>
                </a:lnTo>
                <a:lnTo>
                  <a:pt x="865" y="1415"/>
                </a:lnTo>
                <a:lnTo>
                  <a:pt x="1415" y="866"/>
                </a:lnTo>
                <a:lnTo>
                  <a:pt x="1415" y="0"/>
                </a:lnTo>
                <a:close/>
              </a:path>
            </a:pathLst>
          </a:custGeom>
          <a:solidFill>
            <a:srgbClr val="314865"/>
          </a:solidFill>
          <a:ln>
            <a:noFill/>
          </a:ln>
        </p:spPr>
        <p:txBody>
          <a:bodyPr vert="horz" wrap="square" lIns="81614" tIns="40807" rIns="81614" bIns="40807" numCol="1" anchor="t" anchorCtr="0" compatLnSpc="1">
            <a:prstTxWarp prst="textNoShape">
              <a:avLst/>
            </a:prstTxWarp>
          </a:bodyPr>
          <a:lstStyle/>
          <a:p>
            <a:endParaRPr lang="zh-CN" altLang="en-US"/>
          </a:p>
        </p:txBody>
      </p:sp>
      <p:sp>
        <p:nvSpPr>
          <p:cNvPr id="27" name="TextBox 26"/>
          <p:cNvSpPr txBox="1"/>
          <p:nvPr/>
        </p:nvSpPr>
        <p:spPr>
          <a:xfrm rot="19200000">
            <a:off x="5192678" y="1005959"/>
            <a:ext cx="914482" cy="297855"/>
          </a:xfrm>
          <a:prstGeom prst="rect">
            <a:avLst/>
          </a:prstGeom>
          <a:noFill/>
        </p:spPr>
        <p:txBody>
          <a:bodyPr wrap="square" lIns="81614" tIns="40807" rIns="81614" bIns="40807" rtlCol="0">
            <a:spAutoFit/>
          </a:bodyPr>
          <a:lstStyle/>
          <a:p>
            <a:r>
              <a:rPr lang="zh-CN" altLang="en-US" sz="1400" b="1" dirty="0">
                <a:solidFill>
                  <a:srgbClr val="F8F8F8"/>
                </a:solidFill>
                <a:latin typeface="+mj-ea"/>
                <a:ea typeface="+mj-ea"/>
              </a:rPr>
              <a:t>不足之处</a:t>
            </a:r>
          </a:p>
        </p:txBody>
      </p:sp>
      <p:cxnSp>
        <p:nvCxnSpPr>
          <p:cNvPr id="19" name="直接连接符 1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29"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亮点与不足</a:t>
            </a:r>
          </a:p>
        </p:txBody>
      </p:sp>
    </p:spTree>
    <p:extLst>
      <p:ext uri="{BB962C8B-B14F-4D97-AF65-F5344CB8AC3E}">
        <p14:creationId xmlns:p14="http://schemas.microsoft.com/office/powerpoint/2010/main" val="385793268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14:bounceEnd="52000">
                                          <p:cBhvr additive="base">
                                            <p:cTn id="16" dur="500" fill="hold"/>
                                            <p:tgtEl>
                                              <p:spTgt spid="2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2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
                                            </p:tgtEl>
                                            <p:attrNameLst>
                                              <p:attrName>ppt_x</p:attrName>
                                              <p:attrName>ppt_y</p:attrName>
                                            </p:attrNameLst>
                                          </p:cBhvr>
                                        </p:animMotion>
                                        <p:animEffect transition="in" filter="fade">
                                          <p:cBhvr>
                                            <p:cTn id="23" dur="1000"/>
                                            <p:tgtEl>
                                              <p:spTgt spid="5"/>
                                            </p:tgtEl>
                                          </p:cBhvr>
                                        </p:animEffect>
                                      </p:childTnLst>
                                    </p:cTn>
                                  </p:par>
                                  <p:par>
                                    <p:cTn id="24" presetID="55"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strVal val="#ppt_w*0.70"/>
                                              </p:val>
                                            </p:tav>
                                            <p:tav tm="100000">
                                              <p:val>
                                                <p:strVal val="#ppt_w"/>
                                              </p:val>
                                            </p:tav>
                                          </p:tavLst>
                                        </p:anim>
                                        <p:anim calcmode="lin" valueType="num">
                                          <p:cBhvr>
                                            <p:cTn id="27" dur="1000" fill="hold"/>
                                            <p:tgtEl>
                                              <p:spTgt spid="5"/>
                                            </p:tgtEl>
                                            <p:attrNameLst>
                                              <p:attrName>ppt_h</p:attrName>
                                            </p:attrNameLst>
                                          </p:cBhvr>
                                          <p:tavLst>
                                            <p:tav tm="0">
                                              <p:val>
                                                <p:strVal val="#ppt_h"/>
                                              </p:val>
                                            </p:tav>
                                            <p:tav tm="100000">
                                              <p:val>
                                                <p:strVal val="#ppt_h"/>
                                              </p:val>
                                            </p:tav>
                                          </p:tavLst>
                                        </p:anim>
                                        <p:animEffect transition="in" filter="fade">
                                          <p:cBhvr>
                                            <p:cTn id="28" dur="1000"/>
                                            <p:tgtEl>
                                              <p:spTgt spid="5"/>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300"/>
                                            <p:tgtEl>
                                              <p:spTgt spid="21"/>
                                            </p:tgtEl>
                                          </p:cBhvr>
                                        </p:animEffect>
                                      </p:childTnLst>
                                    </p:cTn>
                                  </p:par>
                                </p:childTnLst>
                              </p:cTn>
                            </p:par>
                            <p:par>
                              <p:cTn id="33" fill="hold">
                                <p:stCondLst>
                                  <p:cond delay="2300"/>
                                </p:stCondLst>
                                <p:childTnLst>
                                  <p:par>
                                    <p:cTn id="34" presetID="2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par>
                              <p:cTn id="37" fill="hold">
                                <p:stCondLst>
                                  <p:cond delay="2800"/>
                                </p:stCondLst>
                                <p:childTnLst>
                                  <p:par>
                                    <p:cTn id="38" presetID="2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300"/>
                                            <p:tgtEl>
                                              <p:spTgt spid="20"/>
                                            </p:tgtEl>
                                          </p:cBhvr>
                                        </p:animEffect>
                                      </p:childTnLst>
                                    </p:cTn>
                                  </p:par>
                                </p:childTnLst>
                              </p:cTn>
                            </p:par>
                            <p:par>
                              <p:cTn id="41" fill="hold">
                                <p:stCondLst>
                                  <p:cond delay="3100"/>
                                </p:stCondLst>
                                <p:childTnLst>
                                  <p:par>
                                    <p:cTn id="42" presetID="31"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300" fill="hold"/>
                                            <p:tgtEl>
                                              <p:spTgt spid="23"/>
                                            </p:tgtEl>
                                            <p:attrNameLst>
                                              <p:attrName>ppt_w</p:attrName>
                                            </p:attrNameLst>
                                          </p:cBhvr>
                                          <p:tavLst>
                                            <p:tav tm="0">
                                              <p:val>
                                                <p:fltVal val="0"/>
                                              </p:val>
                                            </p:tav>
                                            <p:tav tm="100000">
                                              <p:val>
                                                <p:strVal val="#ppt_w"/>
                                              </p:val>
                                            </p:tav>
                                          </p:tavLst>
                                        </p:anim>
                                        <p:anim calcmode="lin" valueType="num">
                                          <p:cBhvr>
                                            <p:cTn id="45" dur="300" fill="hold"/>
                                            <p:tgtEl>
                                              <p:spTgt spid="23"/>
                                            </p:tgtEl>
                                            <p:attrNameLst>
                                              <p:attrName>ppt_h</p:attrName>
                                            </p:attrNameLst>
                                          </p:cBhvr>
                                          <p:tavLst>
                                            <p:tav tm="0">
                                              <p:val>
                                                <p:fltVal val="0"/>
                                              </p:val>
                                            </p:tav>
                                            <p:tav tm="100000">
                                              <p:val>
                                                <p:strVal val="#ppt_h"/>
                                              </p:val>
                                            </p:tav>
                                          </p:tavLst>
                                        </p:anim>
                                        <p:anim calcmode="lin" valueType="num">
                                          <p:cBhvr>
                                            <p:cTn id="46" dur="300" fill="hold"/>
                                            <p:tgtEl>
                                              <p:spTgt spid="23"/>
                                            </p:tgtEl>
                                            <p:attrNameLst>
                                              <p:attrName>style.rotation</p:attrName>
                                            </p:attrNameLst>
                                          </p:cBhvr>
                                          <p:tavLst>
                                            <p:tav tm="0">
                                              <p:val>
                                                <p:fltVal val="90"/>
                                              </p:val>
                                            </p:tav>
                                            <p:tav tm="100000">
                                              <p:val>
                                                <p:fltVal val="0"/>
                                              </p:val>
                                            </p:tav>
                                          </p:tavLst>
                                        </p:anim>
                                        <p:animEffect transition="in" filter="fade">
                                          <p:cBhvr>
                                            <p:cTn id="47" dur="300"/>
                                            <p:tgtEl>
                                              <p:spTgt spid="23"/>
                                            </p:tgtEl>
                                          </p:cBhvr>
                                        </p:animEffect>
                                      </p:childTnLst>
                                    </p:cTn>
                                  </p:par>
                                </p:childTnLst>
                              </p:cTn>
                            </p:par>
                            <p:par>
                              <p:cTn id="48" fill="hold">
                                <p:stCondLst>
                                  <p:cond delay="3400"/>
                                </p:stCondLst>
                                <p:childTnLst>
                                  <p:par>
                                    <p:cTn id="49" presetID="52" presetClass="entr" presetSubtype="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Scale>
                                          <p:cBhvr>
                                            <p:cTn id="5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11"/>
                                            </p:tgtEl>
                                            <p:attrNameLst>
                                              <p:attrName>ppt_x</p:attrName>
                                              <p:attrName>ppt_y</p:attrName>
                                            </p:attrNameLst>
                                          </p:cBhvr>
                                        </p:animMotion>
                                        <p:animEffect transition="in" filter="fade">
                                          <p:cBhvr>
                                            <p:cTn id="53" dur="1000"/>
                                            <p:tgtEl>
                                              <p:spTgt spid="11"/>
                                            </p:tgtEl>
                                          </p:cBhvr>
                                        </p:animEffect>
                                      </p:childTnLst>
                                    </p:cTn>
                                  </p:par>
                                  <p:par>
                                    <p:cTn id="54" presetID="55"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strVal val="#ppt_w*0.70"/>
                                              </p:val>
                                            </p:tav>
                                            <p:tav tm="100000">
                                              <p:val>
                                                <p:strVal val="#ppt_w"/>
                                              </p:val>
                                            </p:tav>
                                          </p:tavLst>
                                        </p:anim>
                                        <p:anim calcmode="lin" valueType="num">
                                          <p:cBhvr>
                                            <p:cTn id="57" dur="1000" fill="hold"/>
                                            <p:tgtEl>
                                              <p:spTgt spid="11"/>
                                            </p:tgtEl>
                                            <p:attrNameLst>
                                              <p:attrName>ppt_h</p:attrName>
                                            </p:attrNameLst>
                                          </p:cBhvr>
                                          <p:tavLst>
                                            <p:tav tm="0">
                                              <p:val>
                                                <p:strVal val="#ppt_h"/>
                                              </p:val>
                                            </p:tav>
                                            <p:tav tm="100000">
                                              <p:val>
                                                <p:strVal val="#ppt_h"/>
                                              </p:val>
                                            </p:tav>
                                          </p:tavLst>
                                        </p:anim>
                                        <p:animEffect transition="in" filter="fade">
                                          <p:cBhvr>
                                            <p:cTn id="58" dur="1000"/>
                                            <p:tgtEl>
                                              <p:spTgt spid="11"/>
                                            </p:tgtEl>
                                          </p:cBhvr>
                                        </p:animEffect>
                                      </p:childTnLst>
                                    </p:cTn>
                                  </p:par>
                                </p:childTnLst>
                              </p:cTn>
                            </p:par>
                            <p:par>
                              <p:cTn id="59" fill="hold">
                                <p:stCondLst>
                                  <p:cond delay="4400"/>
                                </p:stCondLst>
                                <p:childTnLst>
                                  <p:par>
                                    <p:cTn id="60" presetID="22" presetClass="entr" presetSubtype="4"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300"/>
                                            <p:tgtEl>
                                              <p:spTgt spid="25"/>
                                            </p:tgtEl>
                                          </p:cBhvr>
                                        </p:animEffect>
                                      </p:childTnLst>
                                    </p:cTn>
                                  </p:par>
                                </p:childTnLst>
                              </p:cTn>
                            </p:par>
                            <p:par>
                              <p:cTn id="63" fill="hold">
                                <p:stCondLst>
                                  <p:cond delay="4700"/>
                                </p:stCondLst>
                                <p:childTnLst>
                                  <p:par>
                                    <p:cTn id="64" presetID="22" presetClass="entr" presetSubtype="1"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5200"/>
                                </p:stCondLst>
                                <p:childTnLst>
                                  <p:par>
                                    <p:cTn id="68" presetID="22" presetClass="entr" presetSubtype="8"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300"/>
                                            <p:tgtEl>
                                              <p:spTgt spid="24"/>
                                            </p:tgtEl>
                                          </p:cBhvr>
                                        </p:animEffect>
                                      </p:childTnLst>
                                    </p:cTn>
                                  </p:par>
                                </p:childTnLst>
                              </p:cTn>
                            </p:par>
                            <p:par>
                              <p:cTn id="71" fill="hold">
                                <p:stCondLst>
                                  <p:cond delay="5500"/>
                                </p:stCondLst>
                                <p:childTnLst>
                                  <p:par>
                                    <p:cTn id="72" presetID="31" presetClass="entr" presetSubtype="0"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300" fill="hold"/>
                                            <p:tgtEl>
                                              <p:spTgt spid="27"/>
                                            </p:tgtEl>
                                            <p:attrNameLst>
                                              <p:attrName>ppt_w</p:attrName>
                                            </p:attrNameLst>
                                          </p:cBhvr>
                                          <p:tavLst>
                                            <p:tav tm="0">
                                              <p:val>
                                                <p:fltVal val="0"/>
                                              </p:val>
                                            </p:tav>
                                            <p:tav tm="100000">
                                              <p:val>
                                                <p:strVal val="#ppt_w"/>
                                              </p:val>
                                            </p:tav>
                                          </p:tavLst>
                                        </p:anim>
                                        <p:anim calcmode="lin" valueType="num">
                                          <p:cBhvr>
                                            <p:cTn id="75" dur="300" fill="hold"/>
                                            <p:tgtEl>
                                              <p:spTgt spid="27"/>
                                            </p:tgtEl>
                                            <p:attrNameLst>
                                              <p:attrName>ppt_h</p:attrName>
                                            </p:attrNameLst>
                                          </p:cBhvr>
                                          <p:tavLst>
                                            <p:tav tm="0">
                                              <p:val>
                                                <p:fltVal val="0"/>
                                              </p:val>
                                            </p:tav>
                                            <p:tav tm="100000">
                                              <p:val>
                                                <p:strVal val="#ppt_h"/>
                                              </p:val>
                                            </p:tav>
                                          </p:tavLst>
                                        </p:anim>
                                        <p:anim calcmode="lin" valueType="num">
                                          <p:cBhvr>
                                            <p:cTn id="76" dur="300" fill="hold"/>
                                            <p:tgtEl>
                                              <p:spTgt spid="27"/>
                                            </p:tgtEl>
                                            <p:attrNameLst>
                                              <p:attrName>style.rotation</p:attrName>
                                            </p:attrNameLst>
                                          </p:cBhvr>
                                          <p:tavLst>
                                            <p:tav tm="0">
                                              <p:val>
                                                <p:fltVal val="90"/>
                                              </p:val>
                                            </p:tav>
                                            <p:tav tm="100000">
                                              <p:val>
                                                <p:fltVal val="0"/>
                                              </p:val>
                                            </p:tav>
                                          </p:tavLst>
                                        </p:anim>
                                        <p:animEffect transition="in" filter="fade">
                                          <p:cBhvr>
                                            <p:cTn id="77"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animBg="1"/>
          <p:bldP spid="25" grpId="0" animBg="1"/>
          <p:bldP spid="26" grpId="0" animBg="1"/>
          <p:bldP spid="27"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Scale>
                                          <p:cBhvr>
                                            <p:cTn id="2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5"/>
                                            </p:tgtEl>
                                            <p:attrNameLst>
                                              <p:attrName>ppt_x</p:attrName>
                                              <p:attrName>ppt_y</p:attrName>
                                            </p:attrNameLst>
                                          </p:cBhvr>
                                        </p:animMotion>
                                        <p:animEffect transition="in" filter="fade">
                                          <p:cBhvr>
                                            <p:cTn id="23" dur="1000"/>
                                            <p:tgtEl>
                                              <p:spTgt spid="5"/>
                                            </p:tgtEl>
                                          </p:cBhvr>
                                        </p:animEffect>
                                      </p:childTnLst>
                                    </p:cTn>
                                  </p:par>
                                  <p:par>
                                    <p:cTn id="24" presetID="55"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ppt_w</p:attrName>
                                            </p:attrNameLst>
                                          </p:cBhvr>
                                          <p:tavLst>
                                            <p:tav tm="0">
                                              <p:val>
                                                <p:strVal val="#ppt_w*0.70"/>
                                              </p:val>
                                            </p:tav>
                                            <p:tav tm="100000">
                                              <p:val>
                                                <p:strVal val="#ppt_w"/>
                                              </p:val>
                                            </p:tav>
                                          </p:tavLst>
                                        </p:anim>
                                        <p:anim calcmode="lin" valueType="num">
                                          <p:cBhvr>
                                            <p:cTn id="27" dur="1000" fill="hold"/>
                                            <p:tgtEl>
                                              <p:spTgt spid="5"/>
                                            </p:tgtEl>
                                            <p:attrNameLst>
                                              <p:attrName>ppt_h</p:attrName>
                                            </p:attrNameLst>
                                          </p:cBhvr>
                                          <p:tavLst>
                                            <p:tav tm="0">
                                              <p:val>
                                                <p:strVal val="#ppt_h"/>
                                              </p:val>
                                            </p:tav>
                                            <p:tav tm="100000">
                                              <p:val>
                                                <p:strVal val="#ppt_h"/>
                                              </p:val>
                                            </p:tav>
                                          </p:tavLst>
                                        </p:anim>
                                        <p:animEffect transition="in" filter="fade">
                                          <p:cBhvr>
                                            <p:cTn id="28" dur="1000"/>
                                            <p:tgtEl>
                                              <p:spTgt spid="5"/>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300"/>
                                            <p:tgtEl>
                                              <p:spTgt spid="21"/>
                                            </p:tgtEl>
                                          </p:cBhvr>
                                        </p:animEffect>
                                      </p:childTnLst>
                                    </p:cTn>
                                  </p:par>
                                </p:childTnLst>
                              </p:cTn>
                            </p:par>
                            <p:par>
                              <p:cTn id="33" fill="hold">
                                <p:stCondLst>
                                  <p:cond delay="2300"/>
                                </p:stCondLst>
                                <p:childTnLst>
                                  <p:par>
                                    <p:cTn id="34" presetID="2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childTnLst>
                              </p:cTn>
                            </p:par>
                            <p:par>
                              <p:cTn id="37" fill="hold">
                                <p:stCondLst>
                                  <p:cond delay="2800"/>
                                </p:stCondLst>
                                <p:childTnLst>
                                  <p:par>
                                    <p:cTn id="38" presetID="2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300"/>
                                            <p:tgtEl>
                                              <p:spTgt spid="20"/>
                                            </p:tgtEl>
                                          </p:cBhvr>
                                        </p:animEffect>
                                      </p:childTnLst>
                                    </p:cTn>
                                  </p:par>
                                </p:childTnLst>
                              </p:cTn>
                            </p:par>
                            <p:par>
                              <p:cTn id="41" fill="hold">
                                <p:stCondLst>
                                  <p:cond delay="3100"/>
                                </p:stCondLst>
                                <p:childTnLst>
                                  <p:par>
                                    <p:cTn id="42" presetID="31" presetClass="entr" presetSubtype="0"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300" fill="hold"/>
                                            <p:tgtEl>
                                              <p:spTgt spid="23"/>
                                            </p:tgtEl>
                                            <p:attrNameLst>
                                              <p:attrName>ppt_w</p:attrName>
                                            </p:attrNameLst>
                                          </p:cBhvr>
                                          <p:tavLst>
                                            <p:tav tm="0">
                                              <p:val>
                                                <p:fltVal val="0"/>
                                              </p:val>
                                            </p:tav>
                                            <p:tav tm="100000">
                                              <p:val>
                                                <p:strVal val="#ppt_w"/>
                                              </p:val>
                                            </p:tav>
                                          </p:tavLst>
                                        </p:anim>
                                        <p:anim calcmode="lin" valueType="num">
                                          <p:cBhvr>
                                            <p:cTn id="45" dur="300" fill="hold"/>
                                            <p:tgtEl>
                                              <p:spTgt spid="23"/>
                                            </p:tgtEl>
                                            <p:attrNameLst>
                                              <p:attrName>ppt_h</p:attrName>
                                            </p:attrNameLst>
                                          </p:cBhvr>
                                          <p:tavLst>
                                            <p:tav tm="0">
                                              <p:val>
                                                <p:fltVal val="0"/>
                                              </p:val>
                                            </p:tav>
                                            <p:tav tm="100000">
                                              <p:val>
                                                <p:strVal val="#ppt_h"/>
                                              </p:val>
                                            </p:tav>
                                          </p:tavLst>
                                        </p:anim>
                                        <p:anim calcmode="lin" valueType="num">
                                          <p:cBhvr>
                                            <p:cTn id="46" dur="300" fill="hold"/>
                                            <p:tgtEl>
                                              <p:spTgt spid="23"/>
                                            </p:tgtEl>
                                            <p:attrNameLst>
                                              <p:attrName>style.rotation</p:attrName>
                                            </p:attrNameLst>
                                          </p:cBhvr>
                                          <p:tavLst>
                                            <p:tav tm="0">
                                              <p:val>
                                                <p:fltVal val="90"/>
                                              </p:val>
                                            </p:tav>
                                            <p:tav tm="100000">
                                              <p:val>
                                                <p:fltVal val="0"/>
                                              </p:val>
                                            </p:tav>
                                          </p:tavLst>
                                        </p:anim>
                                        <p:animEffect transition="in" filter="fade">
                                          <p:cBhvr>
                                            <p:cTn id="47" dur="300"/>
                                            <p:tgtEl>
                                              <p:spTgt spid="23"/>
                                            </p:tgtEl>
                                          </p:cBhvr>
                                        </p:animEffect>
                                      </p:childTnLst>
                                    </p:cTn>
                                  </p:par>
                                </p:childTnLst>
                              </p:cTn>
                            </p:par>
                            <p:par>
                              <p:cTn id="48" fill="hold">
                                <p:stCondLst>
                                  <p:cond delay="3400"/>
                                </p:stCondLst>
                                <p:childTnLst>
                                  <p:par>
                                    <p:cTn id="49" presetID="52" presetClass="entr" presetSubtype="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Scale>
                                          <p:cBhvr>
                                            <p:cTn id="5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11"/>
                                            </p:tgtEl>
                                            <p:attrNameLst>
                                              <p:attrName>ppt_x</p:attrName>
                                              <p:attrName>ppt_y</p:attrName>
                                            </p:attrNameLst>
                                          </p:cBhvr>
                                        </p:animMotion>
                                        <p:animEffect transition="in" filter="fade">
                                          <p:cBhvr>
                                            <p:cTn id="53" dur="1000"/>
                                            <p:tgtEl>
                                              <p:spTgt spid="11"/>
                                            </p:tgtEl>
                                          </p:cBhvr>
                                        </p:animEffect>
                                      </p:childTnLst>
                                    </p:cTn>
                                  </p:par>
                                  <p:par>
                                    <p:cTn id="54" presetID="55"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1000" fill="hold"/>
                                            <p:tgtEl>
                                              <p:spTgt spid="11"/>
                                            </p:tgtEl>
                                            <p:attrNameLst>
                                              <p:attrName>ppt_w</p:attrName>
                                            </p:attrNameLst>
                                          </p:cBhvr>
                                          <p:tavLst>
                                            <p:tav tm="0">
                                              <p:val>
                                                <p:strVal val="#ppt_w*0.70"/>
                                              </p:val>
                                            </p:tav>
                                            <p:tav tm="100000">
                                              <p:val>
                                                <p:strVal val="#ppt_w"/>
                                              </p:val>
                                            </p:tav>
                                          </p:tavLst>
                                        </p:anim>
                                        <p:anim calcmode="lin" valueType="num">
                                          <p:cBhvr>
                                            <p:cTn id="57" dur="1000" fill="hold"/>
                                            <p:tgtEl>
                                              <p:spTgt spid="11"/>
                                            </p:tgtEl>
                                            <p:attrNameLst>
                                              <p:attrName>ppt_h</p:attrName>
                                            </p:attrNameLst>
                                          </p:cBhvr>
                                          <p:tavLst>
                                            <p:tav tm="0">
                                              <p:val>
                                                <p:strVal val="#ppt_h"/>
                                              </p:val>
                                            </p:tav>
                                            <p:tav tm="100000">
                                              <p:val>
                                                <p:strVal val="#ppt_h"/>
                                              </p:val>
                                            </p:tav>
                                          </p:tavLst>
                                        </p:anim>
                                        <p:animEffect transition="in" filter="fade">
                                          <p:cBhvr>
                                            <p:cTn id="58" dur="1000"/>
                                            <p:tgtEl>
                                              <p:spTgt spid="11"/>
                                            </p:tgtEl>
                                          </p:cBhvr>
                                        </p:animEffect>
                                      </p:childTnLst>
                                    </p:cTn>
                                  </p:par>
                                </p:childTnLst>
                              </p:cTn>
                            </p:par>
                            <p:par>
                              <p:cTn id="59" fill="hold">
                                <p:stCondLst>
                                  <p:cond delay="4400"/>
                                </p:stCondLst>
                                <p:childTnLst>
                                  <p:par>
                                    <p:cTn id="60" presetID="22" presetClass="entr" presetSubtype="4"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300"/>
                                            <p:tgtEl>
                                              <p:spTgt spid="25"/>
                                            </p:tgtEl>
                                          </p:cBhvr>
                                        </p:animEffect>
                                      </p:childTnLst>
                                    </p:cTn>
                                  </p:par>
                                </p:childTnLst>
                              </p:cTn>
                            </p:par>
                            <p:par>
                              <p:cTn id="63" fill="hold">
                                <p:stCondLst>
                                  <p:cond delay="4700"/>
                                </p:stCondLst>
                                <p:childTnLst>
                                  <p:par>
                                    <p:cTn id="64" presetID="22" presetClass="entr" presetSubtype="1"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5200"/>
                                </p:stCondLst>
                                <p:childTnLst>
                                  <p:par>
                                    <p:cTn id="68" presetID="22" presetClass="entr" presetSubtype="8"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300"/>
                                            <p:tgtEl>
                                              <p:spTgt spid="24"/>
                                            </p:tgtEl>
                                          </p:cBhvr>
                                        </p:animEffect>
                                      </p:childTnLst>
                                    </p:cTn>
                                  </p:par>
                                </p:childTnLst>
                              </p:cTn>
                            </p:par>
                            <p:par>
                              <p:cTn id="71" fill="hold">
                                <p:stCondLst>
                                  <p:cond delay="5500"/>
                                </p:stCondLst>
                                <p:childTnLst>
                                  <p:par>
                                    <p:cTn id="72" presetID="31" presetClass="entr" presetSubtype="0" fill="hold" grpId="0" nodeType="after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p:cTn id="74" dur="300" fill="hold"/>
                                            <p:tgtEl>
                                              <p:spTgt spid="27"/>
                                            </p:tgtEl>
                                            <p:attrNameLst>
                                              <p:attrName>ppt_w</p:attrName>
                                            </p:attrNameLst>
                                          </p:cBhvr>
                                          <p:tavLst>
                                            <p:tav tm="0">
                                              <p:val>
                                                <p:fltVal val="0"/>
                                              </p:val>
                                            </p:tav>
                                            <p:tav tm="100000">
                                              <p:val>
                                                <p:strVal val="#ppt_w"/>
                                              </p:val>
                                            </p:tav>
                                          </p:tavLst>
                                        </p:anim>
                                        <p:anim calcmode="lin" valueType="num">
                                          <p:cBhvr>
                                            <p:cTn id="75" dur="300" fill="hold"/>
                                            <p:tgtEl>
                                              <p:spTgt spid="27"/>
                                            </p:tgtEl>
                                            <p:attrNameLst>
                                              <p:attrName>ppt_h</p:attrName>
                                            </p:attrNameLst>
                                          </p:cBhvr>
                                          <p:tavLst>
                                            <p:tav tm="0">
                                              <p:val>
                                                <p:fltVal val="0"/>
                                              </p:val>
                                            </p:tav>
                                            <p:tav tm="100000">
                                              <p:val>
                                                <p:strVal val="#ppt_h"/>
                                              </p:val>
                                            </p:tav>
                                          </p:tavLst>
                                        </p:anim>
                                        <p:anim calcmode="lin" valueType="num">
                                          <p:cBhvr>
                                            <p:cTn id="76" dur="300" fill="hold"/>
                                            <p:tgtEl>
                                              <p:spTgt spid="27"/>
                                            </p:tgtEl>
                                            <p:attrNameLst>
                                              <p:attrName>style.rotation</p:attrName>
                                            </p:attrNameLst>
                                          </p:cBhvr>
                                          <p:tavLst>
                                            <p:tav tm="0">
                                              <p:val>
                                                <p:fltVal val="90"/>
                                              </p:val>
                                            </p:tav>
                                            <p:tav tm="100000">
                                              <p:val>
                                                <p:fltVal val="0"/>
                                              </p:val>
                                            </p:tav>
                                          </p:tavLst>
                                        </p:anim>
                                        <p:animEffect transition="in" filter="fade">
                                          <p:cBhvr>
                                            <p:cTn id="77" dur="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animBg="1"/>
          <p:bldP spid="25" grpId="0" animBg="1"/>
          <p:bldP spid="26" grpId="0" animBg="1"/>
          <p:bldP spid="27" grpId="0"/>
          <p:bldP spid="29"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3"/>
          <p:cNvSpPr>
            <a:spLocks/>
          </p:cNvSpPr>
          <p:nvPr/>
        </p:nvSpPr>
        <p:spPr bwMode="gray">
          <a:xfrm flipV="1">
            <a:off x="2449933" y="2573243"/>
            <a:ext cx="1207014"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314865"/>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a:ea typeface="微软雅黑" pitchFamily="34" charset="-122"/>
            </a:endParaRPr>
          </a:p>
        </p:txBody>
      </p:sp>
      <p:sp>
        <p:nvSpPr>
          <p:cNvPr id="3" name="箭头2"/>
          <p:cNvSpPr>
            <a:spLocks/>
          </p:cNvSpPr>
          <p:nvPr/>
        </p:nvSpPr>
        <p:spPr bwMode="gray">
          <a:xfrm rot="16200000">
            <a:off x="2768168" y="1874344"/>
            <a:ext cx="358379" cy="143470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314865"/>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a:ea typeface="微软雅黑" pitchFamily="34" charset="-122"/>
            </a:endParaRPr>
          </a:p>
        </p:txBody>
      </p:sp>
      <p:sp>
        <p:nvSpPr>
          <p:cNvPr id="4" name="箭头1"/>
          <p:cNvSpPr>
            <a:spLocks/>
          </p:cNvSpPr>
          <p:nvPr/>
        </p:nvSpPr>
        <p:spPr bwMode="gray">
          <a:xfrm>
            <a:off x="2442171" y="1276652"/>
            <a:ext cx="1207014" cy="140731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314865"/>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dirty="0">
              <a:solidFill>
                <a:sysClr val="windowText" lastClr="000000"/>
              </a:solidFill>
              <a:latin typeface="Calibri"/>
              <a:ea typeface="微软雅黑" pitchFamily="34" charset="-122"/>
            </a:endParaRPr>
          </a:p>
        </p:txBody>
      </p:sp>
      <p:sp>
        <p:nvSpPr>
          <p:cNvPr id="5" name="文本1"/>
          <p:cNvSpPr>
            <a:spLocks noChangeArrowheads="1"/>
          </p:cNvSpPr>
          <p:nvPr/>
        </p:nvSpPr>
        <p:spPr bwMode="gray">
          <a:xfrm>
            <a:off x="4850606" y="1020669"/>
            <a:ext cx="3412299" cy="960508"/>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1</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1</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1</a:t>
            </a:r>
            <a:endParaRPr lang="zh-CN" altLang="zh-CN" sz="1400" dirty="0">
              <a:solidFill>
                <a:srgbClr val="314865"/>
              </a:solidFill>
              <a:latin typeface="微软雅黑" pitchFamily="34" charset="-122"/>
              <a:ea typeface="微软雅黑" pitchFamily="34" charset="-122"/>
            </a:endParaRPr>
          </a:p>
        </p:txBody>
      </p:sp>
      <p:sp>
        <p:nvSpPr>
          <p:cNvPr id="6" name="标题1"/>
          <p:cNvSpPr>
            <a:spLocks noChangeArrowheads="1"/>
          </p:cNvSpPr>
          <p:nvPr/>
        </p:nvSpPr>
        <p:spPr bwMode="gray">
          <a:xfrm>
            <a:off x="3732575" y="1008763"/>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itchFamily="34" charset="-122"/>
                <a:ea typeface="微软雅黑" pitchFamily="34" charset="-122"/>
              </a:rPr>
              <a:t>此处添加标题</a:t>
            </a:r>
            <a:r>
              <a:rPr lang="en-US" altLang="zh-CN" sz="1050" b="1" dirty="0">
                <a:solidFill>
                  <a:sysClr val="window" lastClr="FFFFFF">
                    <a:lumMod val="95000"/>
                  </a:sysClr>
                </a:solidFill>
                <a:latin typeface="微软雅黑" pitchFamily="34" charset="-122"/>
                <a:ea typeface="微软雅黑" pitchFamily="34" charset="-122"/>
              </a:rPr>
              <a:t>1</a:t>
            </a:r>
            <a:endParaRPr lang="zh-CN" altLang="zh-CN" sz="1050" b="1" dirty="0">
              <a:solidFill>
                <a:sysClr val="window" lastClr="FFFFFF">
                  <a:lumMod val="95000"/>
                </a:sysClr>
              </a:solidFill>
              <a:latin typeface="微软雅黑" pitchFamily="34" charset="-122"/>
              <a:ea typeface="微软雅黑" pitchFamily="34" charset="-122"/>
            </a:endParaRPr>
          </a:p>
        </p:txBody>
      </p:sp>
      <p:sp>
        <p:nvSpPr>
          <p:cNvPr id="7" name="文本2"/>
          <p:cNvSpPr>
            <a:spLocks noChangeArrowheads="1"/>
          </p:cNvSpPr>
          <p:nvPr/>
        </p:nvSpPr>
        <p:spPr bwMode="gray">
          <a:xfrm>
            <a:off x="4850606" y="2142238"/>
            <a:ext cx="3412298" cy="967190"/>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2</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2</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2</a:t>
            </a:r>
            <a:endParaRPr lang="zh-CN" altLang="zh-CN" sz="1400" dirty="0">
              <a:solidFill>
                <a:srgbClr val="314865"/>
              </a:solidFill>
              <a:latin typeface="微软雅黑" pitchFamily="34" charset="-122"/>
              <a:ea typeface="微软雅黑" pitchFamily="34" charset="-122"/>
            </a:endParaRPr>
          </a:p>
        </p:txBody>
      </p:sp>
      <p:sp>
        <p:nvSpPr>
          <p:cNvPr id="8" name="标题2"/>
          <p:cNvSpPr>
            <a:spLocks noChangeArrowheads="1"/>
          </p:cNvSpPr>
          <p:nvPr/>
        </p:nvSpPr>
        <p:spPr bwMode="gray">
          <a:xfrm>
            <a:off x="3742100" y="2135094"/>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itchFamily="34" charset="-122"/>
                <a:ea typeface="微软雅黑" pitchFamily="34" charset="-122"/>
              </a:rPr>
              <a:t>此处添加标题</a:t>
            </a:r>
            <a:r>
              <a:rPr lang="en-US" altLang="zh-CN" sz="1050" b="1" dirty="0">
                <a:solidFill>
                  <a:sysClr val="window" lastClr="FFFFFF">
                    <a:lumMod val="95000"/>
                  </a:sysClr>
                </a:solidFill>
                <a:latin typeface="微软雅黑" pitchFamily="34" charset="-122"/>
                <a:ea typeface="微软雅黑" pitchFamily="34" charset="-122"/>
              </a:rPr>
              <a:t>2</a:t>
            </a:r>
            <a:endParaRPr lang="zh-CN" altLang="zh-CN" sz="1050" b="1" dirty="0">
              <a:solidFill>
                <a:sysClr val="window" lastClr="FFFFFF">
                  <a:lumMod val="95000"/>
                </a:sysClr>
              </a:solidFill>
              <a:latin typeface="微软雅黑" pitchFamily="34" charset="-122"/>
              <a:ea typeface="微软雅黑" pitchFamily="34" charset="-122"/>
            </a:endParaRPr>
          </a:p>
        </p:txBody>
      </p:sp>
      <p:sp>
        <p:nvSpPr>
          <p:cNvPr id="9" name="文本3"/>
          <p:cNvSpPr>
            <a:spLocks noChangeArrowheads="1"/>
          </p:cNvSpPr>
          <p:nvPr/>
        </p:nvSpPr>
        <p:spPr bwMode="ltGray">
          <a:xfrm>
            <a:off x="4850606" y="3284047"/>
            <a:ext cx="3414678" cy="964694"/>
          </a:xfrm>
          <a:prstGeom prst="roundRect">
            <a:avLst>
              <a:gd name="adj" fmla="val 11505"/>
            </a:avLst>
          </a:prstGeom>
          <a:solidFill>
            <a:srgbClr val="E2E9E9"/>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3</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3</a:t>
            </a:r>
            <a:r>
              <a:rPr lang="zh-CN" altLang="en-US" sz="1400" dirty="0">
                <a:solidFill>
                  <a:srgbClr val="314865"/>
                </a:solidFill>
                <a:latin typeface="微软雅黑" pitchFamily="34" charset="-122"/>
                <a:ea typeface="微软雅黑" pitchFamily="34" charset="-122"/>
              </a:rPr>
              <a:t>单击此处添加文本</a:t>
            </a:r>
            <a:r>
              <a:rPr lang="en-US" altLang="zh-CN" sz="1400" dirty="0">
                <a:solidFill>
                  <a:srgbClr val="314865"/>
                </a:solidFill>
                <a:latin typeface="微软雅黑" pitchFamily="34" charset="-122"/>
                <a:ea typeface="微软雅黑" pitchFamily="34" charset="-122"/>
              </a:rPr>
              <a:t>3</a:t>
            </a:r>
            <a:endParaRPr lang="zh-CN" altLang="zh-CN" sz="1400" dirty="0">
              <a:solidFill>
                <a:srgbClr val="314865"/>
              </a:solidFill>
              <a:latin typeface="微软雅黑" pitchFamily="34" charset="-122"/>
              <a:ea typeface="微软雅黑" pitchFamily="34" charset="-122"/>
            </a:endParaRPr>
          </a:p>
        </p:txBody>
      </p:sp>
      <p:sp>
        <p:nvSpPr>
          <p:cNvPr id="10" name="标题3"/>
          <p:cNvSpPr>
            <a:spLocks noChangeArrowheads="1"/>
          </p:cNvSpPr>
          <p:nvPr/>
        </p:nvSpPr>
        <p:spPr bwMode="gray">
          <a:xfrm>
            <a:off x="3727813" y="3276903"/>
            <a:ext cx="1221581" cy="973931"/>
          </a:xfrm>
          <a:prstGeom prst="roundRect">
            <a:avLst>
              <a:gd name="adj" fmla="val 11921"/>
            </a:avLst>
          </a:prstGeom>
          <a:solidFill>
            <a:srgbClr val="314865"/>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1050" b="1">
                <a:solidFill>
                  <a:sysClr val="window" lastClr="FFFFFF">
                    <a:lumMod val="95000"/>
                  </a:sysClr>
                </a:solidFill>
                <a:latin typeface="微软雅黑" pitchFamily="34" charset="-122"/>
                <a:ea typeface="微软雅黑" pitchFamily="34" charset="-122"/>
              </a:rPr>
              <a:t>此处添加标题</a:t>
            </a:r>
            <a:r>
              <a:rPr lang="en-US" altLang="zh-CN" sz="1050" b="1" dirty="0">
                <a:solidFill>
                  <a:sysClr val="window" lastClr="FFFFFF">
                    <a:lumMod val="95000"/>
                  </a:sysClr>
                </a:solidFill>
                <a:latin typeface="微软雅黑" pitchFamily="34" charset="-122"/>
                <a:ea typeface="微软雅黑" pitchFamily="34" charset="-122"/>
              </a:rPr>
              <a:t>3</a:t>
            </a:r>
            <a:endParaRPr lang="zh-CN" altLang="zh-CN" sz="1050" b="1" dirty="0">
              <a:solidFill>
                <a:sysClr val="window" lastClr="FFFFFF">
                  <a:lumMod val="95000"/>
                </a:sysClr>
              </a:solidFill>
              <a:latin typeface="微软雅黑" pitchFamily="34" charset="-122"/>
              <a:ea typeface="微软雅黑" pitchFamily="34" charset="-122"/>
            </a:endParaRPr>
          </a:p>
        </p:txBody>
      </p:sp>
      <p:sp>
        <p:nvSpPr>
          <p:cNvPr id="12" name="Oval 19"/>
          <p:cNvSpPr>
            <a:spLocks noChangeArrowheads="1"/>
          </p:cNvSpPr>
          <p:nvPr/>
        </p:nvSpPr>
        <p:spPr bwMode="auto">
          <a:xfrm>
            <a:off x="1831642" y="1915122"/>
            <a:ext cx="1314717" cy="1315014"/>
          </a:xfrm>
          <a:prstGeom prst="ellipse">
            <a:avLst/>
          </a:prstGeom>
          <a:solidFill>
            <a:srgbClr val="314865"/>
          </a:solidFill>
          <a:ln w="9525">
            <a:noFill/>
            <a:round/>
            <a:headEnd/>
            <a:tailEnd/>
          </a:ln>
          <a:effectLst/>
        </p:spPr>
        <p:txBody>
          <a:bodyPr anchor="ctr"/>
          <a:lstStyle/>
          <a:p>
            <a:pPr algn="ctr">
              <a:lnSpc>
                <a:spcPct val="120000"/>
              </a:lnSpc>
              <a:defRPr/>
            </a:pPr>
            <a:r>
              <a:rPr lang="zh-CN" altLang="en-US" sz="1400" b="1" kern="0" dirty="0">
                <a:solidFill>
                  <a:schemeClr val="bg1"/>
                </a:solidFill>
                <a:latin typeface="Arial" pitchFamily="34" charset="0"/>
                <a:ea typeface="微软雅黑" pitchFamily="34" charset="-122"/>
              </a:rPr>
              <a:t>点击此处添加文本</a:t>
            </a:r>
          </a:p>
        </p:txBody>
      </p:sp>
      <p:cxnSp>
        <p:nvCxnSpPr>
          <p:cNvPr id="14" name="直接连接符 1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相关建议</a:t>
            </a:r>
          </a:p>
        </p:txBody>
      </p:sp>
    </p:spTree>
    <p:extLst>
      <p:ext uri="{BB962C8B-B14F-4D97-AF65-F5344CB8AC3E}">
        <p14:creationId xmlns:p14="http://schemas.microsoft.com/office/powerpoint/2010/main" val="590585106"/>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14:bounceEnd="52000">
                                          <p:cBhvr additive="base">
                                            <p:cTn id="16" dur="500" fill="hold"/>
                                            <p:tgtEl>
                                              <p:spTgt spid="16"/>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2" grpId="0" animBg="1"/>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2" grpId="0" animBg="1"/>
          <p:bldP spid="16" grpId="0"/>
        </p:bldLst>
      </p:timing>
    </mc:Fallback>
  </mc:AlternateContent>
  <p:extLst>
    <p:ext uri="{E180D4A7-C9FB-4DFB-919C-405C955672EB}">
      <p14:showEvtLst xmlns:p14="http://schemas.microsoft.com/office/powerpoint/2010/main">
        <p14:playEvt time="0" objId="2"/>
        <p14:stopEvt time="7102" objId="2"/>
      </p14:showEvt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相关建议</a:t>
            </a:r>
          </a:p>
        </p:txBody>
      </p:sp>
      <p:grpSp>
        <p:nvGrpSpPr>
          <p:cNvPr id="5" name="组合 4"/>
          <p:cNvGrpSpPr/>
          <p:nvPr/>
        </p:nvGrpSpPr>
        <p:grpSpPr>
          <a:xfrm>
            <a:off x="4031940" y="1379883"/>
            <a:ext cx="1080120" cy="931138"/>
            <a:chOff x="3851920" y="1839843"/>
            <a:chExt cx="1440160" cy="1241517"/>
          </a:xfrm>
          <a:effectLst/>
        </p:grpSpPr>
        <p:sp>
          <p:nvSpPr>
            <p:cNvPr id="6" name="六边形 5"/>
            <p:cNvSpPr/>
            <p:nvPr/>
          </p:nvSpPr>
          <p:spPr>
            <a:xfrm>
              <a:off x="3851920" y="1839843"/>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7" name="TextBox 53"/>
            <p:cNvSpPr txBox="1">
              <a:spLocks noChangeArrowheads="1"/>
            </p:cNvSpPr>
            <p:nvPr/>
          </p:nvSpPr>
          <p:spPr bwMode="auto">
            <a:xfrm>
              <a:off x="3977935" y="2137435"/>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FFFFFF"/>
                  </a:solidFill>
                  <a:latin typeface="微软雅黑" pitchFamily="34" charset="-122"/>
                  <a:ea typeface="微软雅黑" pitchFamily="34" charset="-122"/>
                  <a:cs typeface="宋体" pitchFamily="2" charset="-122"/>
                </a:rPr>
                <a:t>单击此处添加标题</a:t>
              </a:r>
              <a:endParaRPr lang="zh-CN" altLang="en-US" sz="2100" kern="0" dirty="0">
                <a:solidFill>
                  <a:srgbClr val="FFFFFF"/>
                </a:solidFill>
                <a:latin typeface="微软雅黑" pitchFamily="34" charset="-122"/>
                <a:ea typeface="微软雅黑" pitchFamily="34" charset="-122"/>
                <a:cs typeface="宋体" pitchFamily="2" charset="-122"/>
              </a:endParaRPr>
            </a:p>
          </p:txBody>
        </p:sp>
      </p:grpSp>
      <p:grpSp>
        <p:nvGrpSpPr>
          <p:cNvPr id="8" name="组合 13"/>
          <p:cNvGrpSpPr/>
          <p:nvPr/>
        </p:nvGrpSpPr>
        <p:grpSpPr>
          <a:xfrm>
            <a:off x="3167844" y="2832482"/>
            <a:ext cx="1080120" cy="931138"/>
            <a:chOff x="2699792" y="3776641"/>
            <a:chExt cx="1440160" cy="1241517"/>
          </a:xfrm>
          <a:effectLst/>
        </p:grpSpPr>
        <p:sp>
          <p:nvSpPr>
            <p:cNvPr id="9" name="六边形 8"/>
            <p:cNvSpPr/>
            <p:nvPr/>
          </p:nvSpPr>
          <p:spPr>
            <a:xfrm>
              <a:off x="2699792" y="3776641"/>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10" name="TextBox 53"/>
            <p:cNvSpPr txBox="1">
              <a:spLocks noChangeArrowheads="1"/>
            </p:cNvSpPr>
            <p:nvPr/>
          </p:nvSpPr>
          <p:spPr bwMode="auto">
            <a:xfrm>
              <a:off x="2825807" y="4074233"/>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FFFFFF"/>
                  </a:solidFill>
                  <a:latin typeface="微软雅黑" pitchFamily="34" charset="-122"/>
                  <a:ea typeface="微软雅黑" pitchFamily="34" charset="-122"/>
                  <a:cs typeface="宋体" pitchFamily="2" charset="-122"/>
                </a:rPr>
                <a:t>单击此处添加标题</a:t>
              </a:r>
              <a:endParaRPr lang="zh-CN" altLang="en-US" sz="2100" kern="0" dirty="0">
                <a:solidFill>
                  <a:srgbClr val="FFFFFF"/>
                </a:solidFill>
                <a:latin typeface="微软雅黑" pitchFamily="34" charset="-122"/>
                <a:ea typeface="微软雅黑" pitchFamily="34" charset="-122"/>
                <a:cs typeface="宋体" pitchFamily="2" charset="-122"/>
              </a:endParaRPr>
            </a:p>
          </p:txBody>
        </p:sp>
      </p:grpSp>
      <p:grpSp>
        <p:nvGrpSpPr>
          <p:cNvPr id="11" name="组合 11"/>
          <p:cNvGrpSpPr/>
          <p:nvPr/>
        </p:nvGrpSpPr>
        <p:grpSpPr>
          <a:xfrm>
            <a:off x="4896036" y="2832482"/>
            <a:ext cx="1080120" cy="931138"/>
            <a:chOff x="5004048" y="3776641"/>
            <a:chExt cx="1440160" cy="1241517"/>
          </a:xfrm>
          <a:effectLst/>
        </p:grpSpPr>
        <p:sp>
          <p:nvSpPr>
            <p:cNvPr id="12" name="六边形 11"/>
            <p:cNvSpPr/>
            <p:nvPr/>
          </p:nvSpPr>
          <p:spPr>
            <a:xfrm>
              <a:off x="5004048" y="3776641"/>
              <a:ext cx="1440160" cy="1241517"/>
            </a:xfrm>
            <a:prstGeom prst="hexagon">
              <a:avLst/>
            </a:pr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ysClr val="window" lastClr="FFFFFF"/>
                </a:solidFill>
                <a:latin typeface="Impact" pitchFamily="34" charset="0"/>
                <a:ea typeface="微软雅黑" pitchFamily="34" charset="-122"/>
              </a:endParaRPr>
            </a:p>
          </p:txBody>
        </p:sp>
        <p:sp>
          <p:nvSpPr>
            <p:cNvPr id="13" name="TextBox 53"/>
            <p:cNvSpPr txBox="1">
              <a:spLocks noChangeArrowheads="1"/>
            </p:cNvSpPr>
            <p:nvPr/>
          </p:nvSpPr>
          <p:spPr bwMode="auto">
            <a:xfrm>
              <a:off x="5130063" y="4074233"/>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FFFFFF"/>
                  </a:solidFill>
                  <a:latin typeface="微软雅黑" pitchFamily="34" charset="-122"/>
                  <a:ea typeface="微软雅黑" pitchFamily="34" charset="-122"/>
                  <a:cs typeface="宋体" pitchFamily="2" charset="-122"/>
                </a:rPr>
                <a:t>单击此处添加标题</a:t>
              </a:r>
              <a:endParaRPr lang="zh-CN" altLang="en-US" sz="2100" kern="0" dirty="0">
                <a:solidFill>
                  <a:srgbClr val="FFFFFF"/>
                </a:solidFill>
                <a:latin typeface="微软雅黑" pitchFamily="34" charset="-122"/>
                <a:ea typeface="微软雅黑" pitchFamily="34" charset="-122"/>
                <a:cs typeface="宋体" pitchFamily="2" charset="-122"/>
              </a:endParaRPr>
            </a:p>
          </p:txBody>
        </p:sp>
      </p:grpSp>
      <p:grpSp>
        <p:nvGrpSpPr>
          <p:cNvPr id="14" name="组合 12"/>
          <p:cNvGrpSpPr/>
          <p:nvPr/>
        </p:nvGrpSpPr>
        <p:grpSpPr>
          <a:xfrm>
            <a:off x="4031940" y="2340269"/>
            <a:ext cx="1080120" cy="931138"/>
            <a:chOff x="3851920" y="3120357"/>
            <a:chExt cx="1440160" cy="1241517"/>
          </a:xfrm>
          <a:effectLst/>
        </p:grpSpPr>
        <p:sp>
          <p:nvSpPr>
            <p:cNvPr id="15" name="六边形 14"/>
            <p:cNvSpPr/>
            <p:nvPr/>
          </p:nvSpPr>
          <p:spPr>
            <a:xfrm>
              <a:off x="3851920" y="3120357"/>
              <a:ext cx="1440160" cy="1241517"/>
            </a:xfrm>
            <a:prstGeom prst="hexagon">
              <a:avLst/>
            </a:prstGeom>
            <a:solidFill>
              <a:srgbClr val="E2E9E9"/>
            </a:solidFill>
            <a:ln w="3175" cap="flat" cmpd="sng" algn="ctr">
              <a:solidFill>
                <a:srgbClr val="EAEAEA"/>
              </a:solidFill>
              <a:prstDash val="solid"/>
            </a:ln>
            <a:effectLst/>
          </p:spPr>
          <p:txBody>
            <a:bodyPr anchor="ctr"/>
            <a:lstStyle/>
            <a:p>
              <a:pPr algn="ctr" fontAlgn="base">
                <a:lnSpc>
                  <a:spcPct val="120000"/>
                </a:lnSpc>
                <a:spcBef>
                  <a:spcPct val="0"/>
                </a:spcBef>
                <a:spcAft>
                  <a:spcPct val="0"/>
                </a:spcAft>
                <a:defRPr/>
              </a:pPr>
              <a:endParaRPr lang="zh-CN" altLang="en-US" sz="900" kern="0" dirty="0">
                <a:solidFill>
                  <a:srgbClr val="404040"/>
                </a:solidFill>
                <a:latin typeface="微软雅黑" pitchFamily="34" charset="-122"/>
                <a:ea typeface="微软雅黑" pitchFamily="34" charset="-122"/>
              </a:endParaRPr>
            </a:p>
          </p:txBody>
        </p:sp>
        <p:sp>
          <p:nvSpPr>
            <p:cNvPr id="16" name="TextBox 53"/>
            <p:cNvSpPr txBox="1">
              <a:spLocks noChangeArrowheads="1"/>
            </p:cNvSpPr>
            <p:nvPr/>
          </p:nvSpPr>
          <p:spPr bwMode="auto">
            <a:xfrm>
              <a:off x="3977935" y="3417950"/>
              <a:ext cx="1188132" cy="50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1013" b="1" kern="0" dirty="0">
                  <a:solidFill>
                    <a:srgbClr val="314865"/>
                  </a:solidFill>
                  <a:latin typeface="微软雅黑" pitchFamily="34" charset="-122"/>
                  <a:ea typeface="微软雅黑" pitchFamily="34" charset="-122"/>
                  <a:cs typeface="宋体" pitchFamily="2" charset="-122"/>
                </a:rPr>
                <a:t>单击此处添加标题</a:t>
              </a:r>
              <a:endParaRPr lang="zh-CN" altLang="en-US" sz="2100" kern="0" dirty="0">
                <a:solidFill>
                  <a:srgbClr val="314865"/>
                </a:solidFill>
                <a:latin typeface="微软雅黑" pitchFamily="34" charset="-122"/>
                <a:ea typeface="微软雅黑" pitchFamily="34" charset="-122"/>
                <a:cs typeface="宋体" pitchFamily="2" charset="-122"/>
              </a:endParaRPr>
            </a:p>
          </p:txBody>
        </p:sp>
      </p:grpSp>
    </p:spTree>
    <p:extLst>
      <p:ext uri="{BB962C8B-B14F-4D97-AF65-F5344CB8AC3E}">
        <p14:creationId xmlns:p14="http://schemas.microsoft.com/office/powerpoint/2010/main" val="745191399"/>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14:bounceEnd="52000">
                                          <p:cBhvr additive="base">
                                            <p:cTn id="16" dur="500" fill="hold"/>
                                            <p:tgtEl>
                                              <p:spTgt spid="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extLst>
    <p:ext uri="{E180D4A7-C9FB-4DFB-919C-405C955672EB}">
      <p14:showEvtLst xmlns:p14="http://schemas.microsoft.com/office/powerpoint/2010/main">
        <p14:playEvt time="0" objId="2"/>
        <p14:stopEvt time="4470" objId="2"/>
      </p14:showEvtLst>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色1"/>
          <p:cNvSpPr/>
          <p:nvPr/>
        </p:nvSpPr>
        <p:spPr>
          <a:xfrm>
            <a:off x="1908095" y="1086651"/>
            <a:ext cx="3132535" cy="269081"/>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3" name="深色2"/>
          <p:cNvSpPr/>
          <p:nvPr/>
        </p:nvSpPr>
        <p:spPr>
          <a:xfrm>
            <a:off x="5202553" y="1086651"/>
            <a:ext cx="3132534" cy="269081"/>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4" name="深色3"/>
          <p:cNvSpPr/>
          <p:nvPr/>
        </p:nvSpPr>
        <p:spPr>
          <a:xfrm>
            <a:off x="1908095" y="2760669"/>
            <a:ext cx="3132535" cy="270272"/>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5" name="深色4"/>
          <p:cNvSpPr/>
          <p:nvPr/>
        </p:nvSpPr>
        <p:spPr>
          <a:xfrm>
            <a:off x="5202553" y="2760669"/>
            <a:ext cx="3132534" cy="270272"/>
          </a:xfrm>
          <a:prstGeom prst="flowChartProcess">
            <a:avLst/>
          </a:prstGeom>
          <a:solidFill>
            <a:srgbClr val="314865"/>
          </a:solidFill>
          <a:ln w="3175" cap="flat" cmpd="sng" algn="ctr">
            <a:solidFill>
              <a:srgbClr val="D7D7D7"/>
            </a:solidFill>
            <a:prstDash val="solid"/>
          </a:ln>
          <a:effectLst/>
        </p:spPr>
        <p:txBody>
          <a:bodyPr anchor="ctr"/>
          <a:lstStyle/>
          <a:p>
            <a:pPr algn="ctr">
              <a:lnSpc>
                <a:spcPct val="120000"/>
              </a:lnSpc>
              <a:defRPr/>
            </a:pPr>
            <a:r>
              <a:rPr lang="zh-CN" altLang="en-US" sz="1050" b="1" kern="0" dirty="0">
                <a:solidFill>
                  <a:srgbClr val="FFFFFF"/>
                </a:solidFill>
                <a:latin typeface="微软雅黑" pitchFamily="34" charset="-122"/>
                <a:ea typeface="微软雅黑" pitchFamily="34" charset="-122"/>
              </a:rPr>
              <a:t>单击此处添加标题</a:t>
            </a:r>
          </a:p>
        </p:txBody>
      </p:sp>
      <p:sp>
        <p:nvSpPr>
          <p:cNvPr id="6" name="文本1"/>
          <p:cNvSpPr>
            <a:spLocks noChangeArrowheads="1"/>
          </p:cNvSpPr>
          <p:nvPr/>
        </p:nvSpPr>
        <p:spPr bwMode="auto">
          <a:xfrm>
            <a:off x="1908095" y="1355733"/>
            <a:ext cx="3132535" cy="1296590"/>
          </a:xfrm>
          <a:prstGeom prst="rect">
            <a:avLst/>
          </a:prstGeom>
          <a:solidFill>
            <a:srgbClr val="E2E9E9"/>
          </a:solidFill>
          <a:ln w="3175" cap="flat" cmpd="sng" algn="ctr">
            <a:solidFill>
              <a:srgbClr val="D7D7D7"/>
            </a:solidFill>
            <a:prstDash val="solid"/>
          </a:ln>
          <a:effectLst/>
        </p:spPr>
        <p:txBody>
          <a:bodyPr lIns="135000" tIns="135000" rIns="540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sp>
        <p:nvSpPr>
          <p:cNvPr id="7" name="文本2"/>
          <p:cNvSpPr>
            <a:spLocks noChangeArrowheads="1"/>
          </p:cNvSpPr>
          <p:nvPr/>
        </p:nvSpPr>
        <p:spPr bwMode="auto">
          <a:xfrm>
            <a:off x="5202553" y="1355733"/>
            <a:ext cx="3132534" cy="1296590"/>
          </a:xfrm>
          <a:prstGeom prst="rect">
            <a:avLst/>
          </a:prstGeom>
          <a:solidFill>
            <a:srgbClr val="E2E9E9"/>
          </a:solidFill>
          <a:ln w="3175" cap="flat" cmpd="sng" algn="ctr">
            <a:solidFill>
              <a:srgbClr val="D7D7D7"/>
            </a:solidFill>
            <a:prstDash val="solid"/>
          </a:ln>
          <a:effectLst/>
        </p:spPr>
        <p:txBody>
          <a:bodyPr lIns="540000" tIns="135000" rIns="135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sp>
        <p:nvSpPr>
          <p:cNvPr id="8" name="文本3"/>
          <p:cNvSpPr>
            <a:spLocks noChangeArrowheads="1"/>
          </p:cNvSpPr>
          <p:nvPr/>
        </p:nvSpPr>
        <p:spPr bwMode="auto">
          <a:xfrm>
            <a:off x="1908095" y="3030940"/>
            <a:ext cx="3132535" cy="1295400"/>
          </a:xfrm>
          <a:prstGeom prst="rect">
            <a:avLst/>
          </a:prstGeom>
          <a:solidFill>
            <a:srgbClr val="E2E9E9"/>
          </a:solidFill>
          <a:ln w="3175" cap="flat" cmpd="sng" algn="ctr">
            <a:solidFill>
              <a:srgbClr val="D7D7D7"/>
            </a:solidFill>
            <a:prstDash val="solid"/>
          </a:ln>
          <a:effectLst/>
        </p:spPr>
        <p:txBody>
          <a:bodyPr lIns="135000" tIns="135000" rIns="540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sp>
        <p:nvSpPr>
          <p:cNvPr id="9" name="文本4"/>
          <p:cNvSpPr>
            <a:spLocks noChangeArrowheads="1"/>
          </p:cNvSpPr>
          <p:nvPr/>
        </p:nvSpPr>
        <p:spPr bwMode="auto">
          <a:xfrm>
            <a:off x="5202553" y="3030940"/>
            <a:ext cx="3132534" cy="1295400"/>
          </a:xfrm>
          <a:prstGeom prst="rect">
            <a:avLst/>
          </a:prstGeom>
          <a:solidFill>
            <a:srgbClr val="E2E9E9"/>
          </a:solidFill>
          <a:ln w="3175" cap="flat" cmpd="sng" algn="ctr">
            <a:solidFill>
              <a:srgbClr val="D7D7D7"/>
            </a:solidFill>
            <a:prstDash val="solid"/>
          </a:ln>
          <a:effectLst/>
        </p:spPr>
        <p:txBody>
          <a:bodyPr lIns="540000" tIns="135000" rIns="135000" anchor="t"/>
          <a:lstStyle/>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单击此处添加段落文本单击此处添加段落文本单击此处添加段落文本单击此处添加段落文本</a:t>
            </a:r>
            <a:endParaRPr lang="en-US" altLang="zh-CN" sz="900" kern="0" dirty="0">
              <a:solidFill>
                <a:srgbClr val="314865"/>
              </a:solidFill>
              <a:latin typeface="微软雅黑" pitchFamily="34" charset="-122"/>
              <a:ea typeface="微软雅黑" pitchFamily="34" charset="-122"/>
            </a:endParaRPr>
          </a:p>
          <a:p>
            <a:pPr marL="128588" indent="-128588">
              <a:lnSpc>
                <a:spcPct val="150000"/>
              </a:lnSpc>
              <a:spcBef>
                <a:spcPts val="450"/>
              </a:spcBef>
              <a:buFont typeface="Arial" pitchFamily="34" charset="0"/>
              <a:buChar char="•"/>
              <a:defRPr/>
            </a:pPr>
            <a:r>
              <a:rPr lang="zh-CN" altLang="en-US" sz="900" kern="0" dirty="0">
                <a:solidFill>
                  <a:srgbClr val="314865"/>
                </a:solidFill>
                <a:latin typeface="微软雅黑" pitchFamily="34" charset="-122"/>
                <a:ea typeface="微软雅黑" pitchFamily="34" charset="-122"/>
              </a:rPr>
              <a:t>单击此处添加段落文本单击此处添加段落文本</a:t>
            </a:r>
          </a:p>
        </p:txBody>
      </p:sp>
      <p:grpSp>
        <p:nvGrpSpPr>
          <p:cNvPr id="10" name="灰色1"/>
          <p:cNvGrpSpPr/>
          <p:nvPr/>
        </p:nvGrpSpPr>
        <p:grpSpPr>
          <a:xfrm>
            <a:off x="4339351" y="1949854"/>
            <a:ext cx="1512094" cy="1512094"/>
            <a:chOff x="3492500" y="2708275"/>
            <a:chExt cx="2016125" cy="2016125"/>
          </a:xfrm>
        </p:grpSpPr>
        <p:sp>
          <p:nvSpPr>
            <p:cNvPr id="11" name="椭圆 10"/>
            <p:cNvSpPr/>
            <p:nvPr/>
          </p:nvSpPr>
          <p:spPr>
            <a:xfrm>
              <a:off x="3492500" y="2708275"/>
              <a:ext cx="2016125" cy="2016125"/>
            </a:xfrm>
            <a:prstGeom prst="ellipse">
              <a:avLst/>
            </a:prstGeom>
            <a:solidFill>
              <a:srgbClr val="314865"/>
            </a:solidFill>
            <a:ln w="3175" cap="flat" cmpd="sng" algn="ctr">
              <a:solidFill>
                <a:srgbClr val="C5C5C5"/>
              </a:solidFill>
              <a:prstDash val="solid"/>
            </a:ln>
            <a:effectLst/>
          </p:spPr>
          <p:txBody>
            <a:bodyPr vert="eaVert" anchor="ctr"/>
            <a:lstStyle/>
            <a:p>
              <a:pPr algn="ctr">
                <a:defRPr/>
              </a:pPr>
              <a:endParaRPr lang="zh-CN" altLang="en-US" sz="2400" kern="0" dirty="0">
                <a:solidFill>
                  <a:sysClr val="window" lastClr="FFFFFF"/>
                </a:solidFill>
                <a:latin typeface="微软雅黑" pitchFamily="34" charset="-122"/>
                <a:ea typeface="微软雅黑" pitchFamily="34" charset="-122"/>
              </a:endParaRPr>
            </a:p>
          </p:txBody>
        </p:sp>
        <p:grpSp>
          <p:nvGrpSpPr>
            <p:cNvPr id="12" name="组合 11"/>
            <p:cNvGrpSpPr/>
            <p:nvPr/>
          </p:nvGrpSpPr>
          <p:grpSpPr>
            <a:xfrm rot="20362313">
              <a:off x="3635896" y="3053570"/>
              <a:ext cx="1656184" cy="1208747"/>
              <a:chOff x="7307974" y="1757427"/>
              <a:chExt cx="1728787" cy="1208747"/>
            </a:xfrm>
          </p:grpSpPr>
          <p:sp>
            <p:nvSpPr>
              <p:cNvPr id="13" name="TextBox 19"/>
              <p:cNvSpPr txBox="1">
                <a:spLocks noChangeArrowheads="1"/>
              </p:cNvSpPr>
              <p:nvPr/>
            </p:nvSpPr>
            <p:spPr bwMode="auto">
              <a:xfrm>
                <a:off x="7308305" y="1757427"/>
                <a:ext cx="1728239" cy="3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20000"/>
                  </a:lnSpc>
                  <a:defRPr/>
                </a:pPr>
                <a:r>
                  <a:rPr lang="zh-CN" altLang="en-US" sz="1050" b="1" kern="0" dirty="0">
                    <a:solidFill>
                      <a:srgbClr val="F9F9F9"/>
                    </a:solidFill>
                    <a:latin typeface="微软雅黑" pitchFamily="34" charset="-122"/>
                    <a:ea typeface="微软雅黑" pitchFamily="34" charset="-122"/>
                  </a:rPr>
                  <a:t>此处添加标题</a:t>
                </a:r>
              </a:p>
            </p:txBody>
          </p:sp>
          <p:sp>
            <p:nvSpPr>
              <p:cNvPr id="14" name="TextBox 13"/>
              <p:cNvSpPr txBox="1"/>
              <p:nvPr/>
            </p:nvSpPr>
            <p:spPr bwMode="auto">
              <a:xfrm>
                <a:off x="7307974" y="2081317"/>
                <a:ext cx="1728787" cy="884857"/>
              </a:xfrm>
              <a:prstGeom prst="rect">
                <a:avLst/>
              </a:prstGeom>
              <a:noFill/>
            </p:spPr>
            <p:txBody>
              <a:bodyPr>
                <a:spAutoFit/>
              </a:bodyPr>
              <a:lstStyle/>
              <a:p>
                <a:pPr algn="ctr">
                  <a:lnSpc>
                    <a:spcPct val="150000"/>
                  </a:lnSpc>
                  <a:defRPr/>
                </a:pPr>
                <a:r>
                  <a:rPr lang="zh-CN" altLang="en-US" sz="825" kern="0" dirty="0">
                    <a:solidFill>
                      <a:srgbClr val="F9F9F9"/>
                    </a:solidFill>
                    <a:latin typeface="微软雅黑" pitchFamily="34" charset="-122"/>
                    <a:ea typeface="微软雅黑" pitchFamily="34" charset="-122"/>
                  </a:rPr>
                  <a:t>单击此处添加段落文本单击此处添加段落文本单击此处添加段落文本</a:t>
                </a:r>
              </a:p>
            </p:txBody>
          </p:sp>
        </p:grpSp>
      </p:grpSp>
      <p:cxnSp>
        <p:nvCxnSpPr>
          <p:cNvPr id="15" name="直接连接符 14"/>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7"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论文总结</a:t>
            </a:r>
          </a:p>
        </p:txBody>
      </p:sp>
    </p:spTree>
    <p:extLst>
      <p:ext uri="{BB962C8B-B14F-4D97-AF65-F5344CB8AC3E}">
        <p14:creationId xmlns:p14="http://schemas.microsoft.com/office/powerpoint/2010/main" val="4167439757"/>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14:bounceEnd="52000">
                                          <p:cBhvr additive="base">
                                            <p:cTn id="16" dur="500" fill="hold"/>
                                            <p:tgtEl>
                                              <p:spTgt spid="17"/>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par>
                              <p:cTn id="26" fill="hold">
                                <p:stCondLst>
                                  <p:cond delay="2000"/>
                                </p:stCondLst>
                                <p:childTnLst>
                                  <p:par>
                                    <p:cTn id="27" presetID="16" presetClass="entr" presetSubtype="2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4000"/>
                                </p:stCondLst>
                                <p:childTnLst>
                                  <p:par>
                                    <p:cTn id="43" presetID="16" presetClass="entr" presetSubtype="21"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childTnLst>
                              </p:cTn>
                            </p:par>
                            <p:par>
                              <p:cTn id="50" fill="hold">
                                <p:stCondLst>
                                  <p:cond delay="5000"/>
                                </p:stCondLst>
                                <p:childTnLst>
                                  <p:par>
                                    <p:cTn id="51" presetID="31"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par>
                              <p:cTn id="26" fill="hold">
                                <p:stCondLst>
                                  <p:cond delay="2000"/>
                                </p:stCondLst>
                                <p:childTnLst>
                                  <p:par>
                                    <p:cTn id="27" presetID="16" presetClass="entr" presetSubtype="2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par>
                              <p:cTn id="34" fill="hold">
                                <p:stCondLst>
                                  <p:cond delay="3000"/>
                                </p:stCondLst>
                                <p:childTnLst>
                                  <p:par>
                                    <p:cTn id="35" presetID="16" presetClass="entr" presetSubtype="21"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4000"/>
                                </p:stCondLst>
                                <p:childTnLst>
                                  <p:par>
                                    <p:cTn id="43" presetID="16" presetClass="entr" presetSubtype="21"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childTnLst>
                              </p:cTn>
                            </p:par>
                            <p:par>
                              <p:cTn id="50" fill="hold">
                                <p:stCondLst>
                                  <p:cond delay="5000"/>
                                </p:stCondLst>
                                <p:childTnLst>
                                  <p:par>
                                    <p:cTn id="51" presetID="31"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7" grpId="0"/>
        </p:bldLst>
      </p:timing>
    </mc:Fallback>
  </mc:AlternateContent>
  <p:extLst>
    <p:ext uri="{E180D4A7-C9FB-4DFB-919C-405C955672EB}">
      <p14:showEvtLst xmlns:p14="http://schemas.microsoft.com/office/powerpoint/2010/main">
        <p14:playEvt time="0" objId="2"/>
        <p14:stopEvt time="6684" objId="2"/>
      </p14:showEvt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色1"/>
          <p:cNvSpPr txBox="1"/>
          <p:nvPr/>
        </p:nvSpPr>
        <p:spPr>
          <a:xfrm>
            <a:off x="3476660"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itchFamily="34" charset="0"/>
                <a:ea typeface="微软雅黑" pitchFamily="34" charset="-122"/>
              </a:rPr>
              <a:t>1</a:t>
            </a:r>
            <a:endParaRPr lang="zh-CN" altLang="en-US" sz="2700" kern="0" dirty="0">
              <a:solidFill>
                <a:srgbClr val="314865"/>
              </a:solidFill>
              <a:latin typeface="Arial Black" pitchFamily="34" charset="0"/>
              <a:ea typeface="微软雅黑" pitchFamily="34" charset="-122"/>
            </a:endParaRPr>
          </a:p>
        </p:txBody>
      </p:sp>
      <p:sp>
        <p:nvSpPr>
          <p:cNvPr id="3" name="深色2"/>
          <p:cNvSpPr txBox="1"/>
          <p:nvPr/>
        </p:nvSpPr>
        <p:spPr>
          <a:xfrm>
            <a:off x="4988828"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itchFamily="34" charset="0"/>
                <a:ea typeface="微软雅黑" pitchFamily="34" charset="-122"/>
              </a:rPr>
              <a:t>2</a:t>
            </a:r>
            <a:endParaRPr lang="zh-CN" altLang="en-US" sz="2700" kern="0" dirty="0">
              <a:solidFill>
                <a:srgbClr val="314865"/>
              </a:solidFill>
              <a:latin typeface="Arial Black" pitchFamily="34" charset="0"/>
              <a:ea typeface="微软雅黑" pitchFamily="34" charset="-122"/>
            </a:endParaRPr>
          </a:p>
        </p:txBody>
      </p:sp>
      <p:sp>
        <p:nvSpPr>
          <p:cNvPr id="4" name="深色3"/>
          <p:cNvSpPr txBox="1"/>
          <p:nvPr/>
        </p:nvSpPr>
        <p:spPr>
          <a:xfrm>
            <a:off x="6555002" y="1249256"/>
            <a:ext cx="415498" cy="507831"/>
          </a:xfrm>
          <a:prstGeom prst="rect">
            <a:avLst/>
          </a:prstGeom>
          <a:noFill/>
        </p:spPr>
        <p:txBody>
          <a:bodyPr wrap="none" rtlCol="0">
            <a:spAutoFit/>
          </a:bodyPr>
          <a:lstStyle/>
          <a:p>
            <a:pPr>
              <a:defRPr/>
            </a:pPr>
            <a:r>
              <a:rPr lang="en-US" altLang="zh-CN" sz="2700" kern="0" dirty="0">
                <a:solidFill>
                  <a:srgbClr val="314865"/>
                </a:solidFill>
                <a:latin typeface="Arial Black" pitchFamily="34" charset="0"/>
                <a:ea typeface="微软雅黑" pitchFamily="34" charset="-122"/>
              </a:rPr>
              <a:t>3</a:t>
            </a:r>
            <a:endParaRPr lang="zh-CN" altLang="en-US" sz="2700" kern="0" dirty="0">
              <a:solidFill>
                <a:srgbClr val="314865"/>
              </a:solidFill>
              <a:latin typeface="Arial Black" pitchFamily="34" charset="0"/>
              <a:ea typeface="微软雅黑" pitchFamily="34" charset="-122"/>
            </a:endParaRPr>
          </a:p>
        </p:txBody>
      </p:sp>
      <p:grpSp>
        <p:nvGrpSpPr>
          <p:cNvPr id="5" name="文本1"/>
          <p:cNvGrpSpPr/>
          <p:nvPr/>
        </p:nvGrpSpPr>
        <p:grpSpPr>
          <a:xfrm>
            <a:off x="3066848" y="1491629"/>
            <a:ext cx="1188581" cy="2243768"/>
            <a:chOff x="1649319" y="1988839"/>
            <a:chExt cx="1584774" cy="2991690"/>
          </a:xfrm>
          <a:effectLst/>
        </p:grpSpPr>
        <p:sp>
          <p:nvSpPr>
            <p:cNvPr id="6" name="矩形 2"/>
            <p:cNvSpPr/>
            <p:nvPr/>
          </p:nvSpPr>
          <p:spPr>
            <a:xfrm>
              <a:off x="1649869"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itchFamily="34" charset="0"/>
                <a:ea typeface="微软雅黑" pitchFamily="34" charset="-122"/>
              </a:endParaRPr>
            </a:p>
          </p:txBody>
        </p:sp>
        <p:sp>
          <p:nvSpPr>
            <p:cNvPr id="7" name="TextBox 6"/>
            <p:cNvSpPr txBox="1"/>
            <p:nvPr/>
          </p:nvSpPr>
          <p:spPr bwMode="auto">
            <a:xfrm>
              <a:off x="1649319" y="3022829"/>
              <a:ext cx="1584727" cy="707887"/>
            </a:xfrm>
            <a:prstGeom prst="rect">
              <a:avLst/>
            </a:prstGeom>
            <a:noFill/>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750" kern="0" dirty="0">
                  <a:solidFill>
                    <a:srgbClr val="FFFFFF"/>
                  </a:solidFill>
                  <a:latin typeface="微软雅黑" pitchFamily="34" charset="-122"/>
                  <a:ea typeface="微软雅黑" pitchFamily="34" charset="-122"/>
                  <a:cs typeface="宋体" pitchFamily="2" charset="-122"/>
                </a:rPr>
                <a:t>单击此处添加段落文本单击此处添加段落文本单击此处添加段落文本单击此处添加段落文本</a:t>
              </a:r>
              <a:endParaRPr lang="zh-CN" altLang="en-US" sz="1013" kern="0" dirty="0">
                <a:solidFill>
                  <a:srgbClr val="FFFFFF"/>
                </a:solidFill>
                <a:latin typeface="Arial" pitchFamily="34" charset="0"/>
                <a:ea typeface="微软雅黑" pitchFamily="34" charset="-122"/>
                <a:cs typeface="宋体" pitchFamily="2" charset="-122"/>
              </a:endParaRPr>
            </a:p>
          </p:txBody>
        </p:sp>
        <p:sp>
          <p:nvSpPr>
            <p:cNvPr id="8" name="TextBox 53"/>
            <p:cNvSpPr txBox="1">
              <a:spLocks noChangeArrowheads="1"/>
            </p:cNvSpPr>
            <p:nvPr/>
          </p:nvSpPr>
          <p:spPr bwMode="auto">
            <a:xfrm>
              <a:off x="1649870"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900" b="1" kern="0" dirty="0">
                  <a:solidFill>
                    <a:srgbClr val="FFFFFF"/>
                  </a:solidFill>
                  <a:latin typeface="微软雅黑" pitchFamily="34" charset="-122"/>
                  <a:ea typeface="微软雅黑" pitchFamily="34" charset="-122"/>
                  <a:cs typeface="宋体" pitchFamily="2" charset="-122"/>
                </a:rPr>
                <a:t>单击此处添加标题</a:t>
              </a:r>
              <a:endParaRPr lang="zh-CN" altLang="en-US" sz="1013" kern="0" dirty="0">
                <a:solidFill>
                  <a:srgbClr val="FFFFFF"/>
                </a:solidFill>
                <a:latin typeface="Arial" pitchFamily="34" charset="0"/>
                <a:ea typeface="微软雅黑" pitchFamily="34" charset="-122"/>
                <a:cs typeface="宋体" pitchFamily="2" charset="-122"/>
              </a:endParaRPr>
            </a:p>
          </p:txBody>
        </p:sp>
      </p:grpSp>
      <p:grpSp>
        <p:nvGrpSpPr>
          <p:cNvPr id="9" name="文本2"/>
          <p:cNvGrpSpPr/>
          <p:nvPr/>
        </p:nvGrpSpPr>
        <p:grpSpPr>
          <a:xfrm>
            <a:off x="4579016" y="1491629"/>
            <a:ext cx="1188581" cy="2243768"/>
            <a:chOff x="3665543" y="1988839"/>
            <a:chExt cx="1584774" cy="2991690"/>
          </a:xfrm>
          <a:effectLst/>
        </p:grpSpPr>
        <p:sp>
          <p:nvSpPr>
            <p:cNvPr id="10" name="矩形 2"/>
            <p:cNvSpPr/>
            <p:nvPr/>
          </p:nvSpPr>
          <p:spPr>
            <a:xfrm>
              <a:off x="3666093"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itchFamily="34" charset="0"/>
                <a:ea typeface="微软雅黑" pitchFamily="34" charset="-122"/>
              </a:endParaRPr>
            </a:p>
          </p:txBody>
        </p:sp>
        <p:sp>
          <p:nvSpPr>
            <p:cNvPr id="11" name="TextBox 10"/>
            <p:cNvSpPr txBox="1"/>
            <p:nvPr/>
          </p:nvSpPr>
          <p:spPr bwMode="auto">
            <a:xfrm>
              <a:off x="3665543" y="3022829"/>
              <a:ext cx="1584727" cy="707887"/>
            </a:xfrm>
            <a:prstGeom prst="rect">
              <a:avLst/>
            </a:prstGeom>
            <a:noFill/>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750" kern="0" dirty="0">
                  <a:solidFill>
                    <a:srgbClr val="FFFFFF"/>
                  </a:solidFill>
                  <a:latin typeface="微软雅黑" pitchFamily="34" charset="-122"/>
                  <a:ea typeface="微软雅黑" pitchFamily="34" charset="-122"/>
                  <a:cs typeface="宋体" pitchFamily="2" charset="-122"/>
                </a:rPr>
                <a:t>单击此处添加段落文本单击此处添加段落文本单击此处添加段落文本单击此处添加段落文本</a:t>
              </a:r>
              <a:endParaRPr lang="zh-CN" altLang="en-US" sz="1013" kern="0" dirty="0">
                <a:solidFill>
                  <a:srgbClr val="FFFFFF"/>
                </a:solidFill>
                <a:latin typeface="Arial" pitchFamily="34" charset="0"/>
                <a:ea typeface="微软雅黑" pitchFamily="34" charset="-122"/>
                <a:cs typeface="宋体" pitchFamily="2" charset="-122"/>
              </a:endParaRPr>
            </a:p>
          </p:txBody>
        </p:sp>
        <p:sp>
          <p:nvSpPr>
            <p:cNvPr id="12" name="TextBox 53"/>
            <p:cNvSpPr txBox="1">
              <a:spLocks noChangeArrowheads="1"/>
            </p:cNvSpPr>
            <p:nvPr/>
          </p:nvSpPr>
          <p:spPr bwMode="auto">
            <a:xfrm>
              <a:off x="3666094"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900" b="1" kern="0" dirty="0">
                  <a:solidFill>
                    <a:srgbClr val="FFFFFF"/>
                  </a:solidFill>
                  <a:latin typeface="微软雅黑" pitchFamily="34" charset="-122"/>
                  <a:ea typeface="微软雅黑" pitchFamily="34" charset="-122"/>
                  <a:cs typeface="宋体" pitchFamily="2" charset="-122"/>
                </a:rPr>
                <a:t>单击此处添加标题</a:t>
              </a:r>
              <a:endParaRPr lang="zh-CN" altLang="en-US" sz="1013" kern="0" dirty="0">
                <a:solidFill>
                  <a:srgbClr val="FFFFFF"/>
                </a:solidFill>
                <a:latin typeface="Arial" pitchFamily="34" charset="0"/>
                <a:ea typeface="微软雅黑" pitchFamily="34" charset="-122"/>
                <a:cs typeface="宋体" pitchFamily="2" charset="-122"/>
              </a:endParaRPr>
            </a:p>
          </p:txBody>
        </p:sp>
      </p:grpSp>
      <p:grpSp>
        <p:nvGrpSpPr>
          <p:cNvPr id="13" name="文本3"/>
          <p:cNvGrpSpPr/>
          <p:nvPr/>
        </p:nvGrpSpPr>
        <p:grpSpPr>
          <a:xfrm>
            <a:off x="6145191" y="1491629"/>
            <a:ext cx="1188581" cy="2243768"/>
            <a:chOff x="5753775" y="1988839"/>
            <a:chExt cx="1584774" cy="2991690"/>
          </a:xfrm>
          <a:effectLst/>
        </p:grpSpPr>
        <p:sp>
          <p:nvSpPr>
            <p:cNvPr id="14" name="矩形 2"/>
            <p:cNvSpPr/>
            <p:nvPr/>
          </p:nvSpPr>
          <p:spPr>
            <a:xfrm>
              <a:off x="5754325" y="1988839"/>
              <a:ext cx="1584176" cy="2991690"/>
            </a:xfrm>
            <a:custGeom>
              <a:avLst/>
              <a:gdLst/>
              <a:ahLst/>
              <a:cxnLst/>
              <a:rect l="l" t="t" r="r" b="b"/>
              <a:pathLst>
                <a:path w="1584176" h="2991690">
                  <a:moveTo>
                    <a:pt x="0" y="0"/>
                  </a:moveTo>
                  <a:lnTo>
                    <a:pt x="533923" y="0"/>
                  </a:lnTo>
                  <a:lnTo>
                    <a:pt x="533923" y="96493"/>
                  </a:lnTo>
                  <a:lnTo>
                    <a:pt x="209147" y="96493"/>
                  </a:lnTo>
                  <a:lnTo>
                    <a:pt x="796178" y="464695"/>
                  </a:lnTo>
                  <a:lnTo>
                    <a:pt x="1383209" y="96493"/>
                  </a:lnTo>
                  <a:lnTo>
                    <a:pt x="1058433" y="96493"/>
                  </a:lnTo>
                  <a:lnTo>
                    <a:pt x="1058433" y="0"/>
                  </a:lnTo>
                  <a:lnTo>
                    <a:pt x="1584176" y="0"/>
                  </a:lnTo>
                  <a:lnTo>
                    <a:pt x="1584176" y="2991690"/>
                  </a:lnTo>
                  <a:lnTo>
                    <a:pt x="0" y="2991690"/>
                  </a:lnTo>
                  <a:close/>
                </a:path>
              </a:pathLst>
            </a:custGeom>
            <a:solidFill>
              <a:srgbClr val="314865"/>
            </a:solidFill>
            <a:ln w="3175" cap="flat" cmpd="sng" algn="ctr">
              <a:solidFill>
                <a:srgbClr val="D7D7D7"/>
              </a:solidFill>
              <a:prstDash val="solid"/>
            </a:ln>
            <a:effectLst/>
          </p:spPr>
          <p:txBody>
            <a:bodyPr lIns="0" rIns="0" anchor="ctr"/>
            <a:lstStyle/>
            <a:p>
              <a:pPr algn="ctr" fontAlgn="base">
                <a:lnSpc>
                  <a:spcPct val="120000"/>
                </a:lnSpc>
                <a:spcBef>
                  <a:spcPts val="450"/>
                </a:spcBef>
                <a:spcAft>
                  <a:spcPts val="450"/>
                </a:spcAft>
                <a:defRPr/>
              </a:pPr>
              <a:endParaRPr lang="zh-CN" altLang="en-US" sz="2100" kern="0" dirty="0">
                <a:solidFill>
                  <a:srgbClr val="FFFFFF"/>
                </a:solidFill>
                <a:latin typeface="Impact" pitchFamily="34" charset="0"/>
                <a:ea typeface="微软雅黑" pitchFamily="34" charset="-122"/>
              </a:endParaRPr>
            </a:p>
          </p:txBody>
        </p:sp>
        <p:sp>
          <p:nvSpPr>
            <p:cNvPr id="15" name="TextBox 14"/>
            <p:cNvSpPr txBox="1"/>
            <p:nvPr/>
          </p:nvSpPr>
          <p:spPr bwMode="auto">
            <a:xfrm>
              <a:off x="5753775" y="3022829"/>
              <a:ext cx="1584727" cy="707887"/>
            </a:xfrm>
            <a:prstGeom prst="rect">
              <a:avLst/>
            </a:prstGeom>
            <a:noFill/>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750" kern="0" dirty="0">
                  <a:solidFill>
                    <a:srgbClr val="FFFFFF"/>
                  </a:solidFill>
                  <a:latin typeface="微软雅黑" pitchFamily="34" charset="-122"/>
                  <a:ea typeface="微软雅黑" pitchFamily="34" charset="-122"/>
                  <a:cs typeface="宋体" pitchFamily="2" charset="-122"/>
                </a:rPr>
                <a:t>单击此处添加段落文本单击此处添加段落文本单击此处添加段落文本单击此处添加段落文本</a:t>
              </a:r>
              <a:endParaRPr lang="zh-CN" altLang="en-US" sz="1013" kern="0" dirty="0">
                <a:solidFill>
                  <a:srgbClr val="FFFFFF"/>
                </a:solidFill>
                <a:latin typeface="Arial" pitchFamily="34" charset="0"/>
                <a:ea typeface="微软雅黑" pitchFamily="34" charset="-122"/>
                <a:cs typeface="宋体" pitchFamily="2" charset="-122"/>
              </a:endParaRPr>
            </a:p>
          </p:txBody>
        </p:sp>
        <p:sp>
          <p:nvSpPr>
            <p:cNvPr id="16" name="TextBox 53"/>
            <p:cNvSpPr txBox="1">
              <a:spLocks noChangeArrowheads="1"/>
            </p:cNvSpPr>
            <p:nvPr/>
          </p:nvSpPr>
          <p:spPr bwMode="auto">
            <a:xfrm>
              <a:off x="5754326" y="2708920"/>
              <a:ext cx="1584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spAutoFit/>
            </a:bodyPr>
            <a:lstStyle/>
            <a:p>
              <a:pPr algn="ctr" fontAlgn="base">
                <a:spcBef>
                  <a:spcPct val="0"/>
                </a:spcBef>
                <a:spcAft>
                  <a:spcPct val="0"/>
                </a:spcAft>
                <a:defRPr/>
              </a:pPr>
              <a:r>
                <a:rPr lang="zh-CN" altLang="en-US" sz="900" b="1" kern="0" dirty="0">
                  <a:solidFill>
                    <a:srgbClr val="FFFFFF"/>
                  </a:solidFill>
                  <a:latin typeface="微软雅黑" pitchFamily="34" charset="-122"/>
                  <a:ea typeface="微软雅黑" pitchFamily="34" charset="-122"/>
                  <a:cs typeface="宋体" pitchFamily="2" charset="-122"/>
                </a:rPr>
                <a:t>单击此处添加标题</a:t>
              </a:r>
              <a:endParaRPr lang="zh-CN" altLang="en-US" sz="1013" kern="0" dirty="0">
                <a:solidFill>
                  <a:srgbClr val="FFFFFF"/>
                </a:solidFill>
                <a:latin typeface="Arial" pitchFamily="34" charset="0"/>
                <a:ea typeface="微软雅黑" pitchFamily="34" charset="-122"/>
                <a:cs typeface="宋体" pitchFamily="2" charset="-122"/>
              </a:endParaRPr>
            </a:p>
          </p:txBody>
        </p:sp>
      </p:grpSp>
      <p:cxnSp>
        <p:nvCxnSpPr>
          <p:cNvPr id="17" name="直接连接符 16"/>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9"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论文总结</a:t>
            </a:r>
          </a:p>
        </p:txBody>
      </p:sp>
    </p:spTree>
    <p:extLst>
      <p:ext uri="{BB962C8B-B14F-4D97-AF65-F5344CB8AC3E}">
        <p14:creationId xmlns:p14="http://schemas.microsoft.com/office/powerpoint/2010/main" val="350305911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2000">
                                          <p:cBhvr additive="base">
                                            <p:cTn id="16" dur="500" fill="hold"/>
                                            <p:tgtEl>
                                              <p:spTgt spid="19"/>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par>
                              <p:cTn id="44" fill="hold">
                                <p:stCondLst>
                                  <p:cond delay="3500"/>
                                </p:stCondLst>
                                <p:childTnLst>
                                  <p:par>
                                    <p:cTn id="45" presetID="22" presetClass="entr" presetSubtype="1"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9" grpId="0"/>
        </p:bldLst>
      </p:timing>
    </mc:Fallback>
  </mc:AlternateContent>
  <p:extLst>
    <p:ext uri="{E180D4A7-C9FB-4DFB-919C-405C955672EB}">
      <p14:showEvtLst xmlns:p14="http://schemas.microsoft.com/office/powerpoint/2010/main">
        <p14:playEvt time="0" objId="2"/>
        <p14:stopEvt time="4786" objId="2"/>
      </p14:showEvt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3870486" y="952200"/>
            <a:ext cx="1463254" cy="682575"/>
          </a:xfrm>
          <a:prstGeom prst="rect">
            <a:avLst/>
          </a:prstGeom>
          <a:noFill/>
        </p:spPr>
        <p:txBody>
          <a:bodyPr wrap="none" lIns="81614" tIns="40807" rIns="81614" bIns="40807" rtlCol="0">
            <a:spAutoFit/>
          </a:bodyPr>
          <a:lstStyle/>
          <a:p>
            <a:r>
              <a:rPr lang="zh-CN" altLang="en-US" sz="3900" b="1" dirty="0">
                <a:solidFill>
                  <a:srgbClr val="314865"/>
                </a:solidFill>
                <a:latin typeface="微软雅黑"/>
                <a:ea typeface="微软雅黑"/>
              </a:rPr>
              <a:t>致  谢</a:t>
            </a:r>
          </a:p>
        </p:txBody>
      </p:sp>
      <p:sp>
        <p:nvSpPr>
          <p:cNvPr id="28" name="TextBox 27"/>
          <p:cNvSpPr txBox="1"/>
          <p:nvPr/>
        </p:nvSpPr>
        <p:spPr>
          <a:xfrm>
            <a:off x="828237" y="1761661"/>
            <a:ext cx="7766078" cy="2021403"/>
          </a:xfrm>
          <a:prstGeom prst="rect">
            <a:avLst/>
          </a:prstGeom>
          <a:noFill/>
        </p:spPr>
        <p:txBody>
          <a:bodyPr wrap="square" lIns="81614" tIns="40807" rIns="81614" bIns="40807" rtlCol="0">
            <a:spAutoFit/>
          </a:bodyPr>
          <a:lstStyle/>
          <a:p>
            <a:pPr algn="ctr">
              <a:lnSpc>
                <a:spcPct val="150000"/>
              </a:lnSpc>
            </a:pPr>
            <a:r>
              <a:rPr lang="zh-CN" altLang="en-US" sz="2100" dirty="0">
                <a:solidFill>
                  <a:srgbClr val="314865"/>
                </a:solidFill>
                <a:latin typeface="+mj-ea"/>
                <a:ea typeface="+mj-ea"/>
              </a:rPr>
              <a:t>感谢母校提供的学习与实践的机会；</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感谢导师团队，特别感谢李教授给予的耐心指导；</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感谢同学及舍友的帮助；</a:t>
            </a:r>
            <a:endParaRPr lang="en-US" altLang="zh-CN" sz="2100" dirty="0">
              <a:solidFill>
                <a:srgbClr val="314865"/>
              </a:solidFill>
              <a:latin typeface="+mj-ea"/>
              <a:ea typeface="+mj-ea"/>
            </a:endParaRPr>
          </a:p>
          <a:p>
            <a:pPr algn="ctr">
              <a:lnSpc>
                <a:spcPct val="150000"/>
              </a:lnSpc>
            </a:pPr>
            <a:r>
              <a:rPr lang="zh-CN" altLang="en-US" sz="2100" dirty="0">
                <a:solidFill>
                  <a:srgbClr val="314865"/>
                </a:solidFill>
                <a:latin typeface="+mj-ea"/>
                <a:ea typeface="+mj-ea"/>
              </a:rPr>
              <a:t>感谢答辩评审！</a:t>
            </a:r>
          </a:p>
        </p:txBody>
      </p:sp>
    </p:spTree>
    <p:extLst>
      <p:ext uri="{BB962C8B-B14F-4D97-AF65-F5344CB8AC3E}">
        <p14:creationId xmlns:p14="http://schemas.microsoft.com/office/powerpoint/2010/main" val="3752217781"/>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4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19"/>
                                        </p:tgtEl>
                                        <p:attrNameLst>
                                          <p:attrName>ppt_y</p:attrName>
                                        </p:attrNameLst>
                                      </p:cBhvr>
                                      <p:tavLst>
                                        <p:tav tm="0">
                                          <p:val>
                                            <p:strVal val="#ppt_y"/>
                                          </p:val>
                                        </p:tav>
                                        <p:tav tm="100000">
                                          <p:val>
                                            <p:strVal val="#ppt_y"/>
                                          </p:val>
                                        </p:tav>
                                      </p:tavLst>
                                    </p:anim>
                                    <p:anim calcmode="lin" valueType="num">
                                      <p:cBhvr>
                                        <p:cTn id="9" dur="4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19"/>
                                        </p:tgtEl>
                                      </p:cBhvr>
                                    </p:animEffect>
                                  </p:childTnLst>
                                </p:cTn>
                              </p:par>
                            </p:childTnLst>
                          </p:cTn>
                        </p:par>
                        <p:par>
                          <p:cTn id="12" fill="hold">
                            <p:stCondLst>
                              <p:cond delay="44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28"/>
                                        </p:tgtEl>
                                        <p:attrNameLst>
                                          <p:attrName>style.visibility</p:attrName>
                                        </p:attrNameLst>
                                      </p:cBhvr>
                                      <p:to>
                                        <p:strVal val="visible"/>
                                      </p:to>
                                    </p:set>
                                    <p:anim by="(-#ppt_w*2)" calcmode="lin" valueType="num">
                                      <p:cBhvr rctx="PPT">
                                        <p:cTn id="15" dur="500" autoRev="1" fill="hold">
                                          <p:stCondLst>
                                            <p:cond delay="0"/>
                                          </p:stCondLst>
                                        </p:cTn>
                                        <p:tgtEl>
                                          <p:spTgt spid="28"/>
                                        </p:tgtEl>
                                        <p:attrNameLst>
                                          <p:attrName>ppt_w</p:attrName>
                                        </p:attrNameLst>
                                      </p:cBhvr>
                                    </p:anim>
                                    <p:anim by="(#ppt_w*0.50)" calcmode="lin" valueType="num">
                                      <p:cBhvr>
                                        <p:cTn id="16" dur="500" decel="50000" autoRev="1" fill="hold">
                                          <p:stCondLst>
                                            <p:cond delay="0"/>
                                          </p:stCondLst>
                                        </p:cTn>
                                        <p:tgtEl>
                                          <p:spTgt spid="28"/>
                                        </p:tgtEl>
                                        <p:attrNameLst>
                                          <p:attrName>ppt_x</p:attrName>
                                        </p:attrNameLst>
                                      </p:cBhvr>
                                    </p:anim>
                                    <p:anim from="(-#ppt_h/2)" to="(#ppt_y)" calcmode="lin" valueType="num">
                                      <p:cBhvr>
                                        <p:cTn id="17" dur="1000" fill="hold">
                                          <p:stCondLst>
                                            <p:cond delay="0"/>
                                          </p:stCondLst>
                                        </p:cTn>
                                        <p:tgtEl>
                                          <p:spTgt spid="28"/>
                                        </p:tgtEl>
                                        <p:attrNameLst>
                                          <p:attrName>ppt_y</p:attrName>
                                        </p:attrNameLst>
                                      </p:cBhvr>
                                    </p:anim>
                                    <p:animRot by="21600000">
                                      <p:cBhvr>
                                        <p:cTn id="18" dur="1000" fill="hold">
                                          <p:stCondLst>
                                            <p:cond delay="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p:nvPr/>
        </p:nvSpPr>
        <p:spPr>
          <a:xfrm>
            <a:off x="0" y="0"/>
            <a:ext cx="9144000" cy="5143501"/>
          </a:xfrm>
          <a:custGeom>
            <a:avLst/>
            <a:gdLst>
              <a:gd name="connsiteX0" fmla="*/ 0 w 12192000"/>
              <a:gd name="connsiteY0" fmla="*/ 0 h 5943600"/>
              <a:gd name="connsiteX1" fmla="*/ 12192000 w 12192000"/>
              <a:gd name="connsiteY1" fmla="*/ 0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000343 w 12192000"/>
              <a:gd name="connsiteY1" fmla="*/ 1233714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537372 w 12192000"/>
              <a:gd name="connsiteY1" fmla="*/ 1623664 h 5943600"/>
              <a:gd name="connsiteX2" fmla="*/ 12192000 w 12192000"/>
              <a:gd name="connsiteY2" fmla="*/ 5943600 h 5943600"/>
              <a:gd name="connsiteX3" fmla="*/ 0 w 12192000"/>
              <a:gd name="connsiteY3" fmla="*/ 5943600 h 5943600"/>
              <a:gd name="connsiteX4" fmla="*/ 0 w 12192000"/>
              <a:gd name="connsiteY4" fmla="*/ 0 h 594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943600">
                <a:moveTo>
                  <a:pt x="0" y="0"/>
                </a:moveTo>
                <a:lnTo>
                  <a:pt x="10537372" y="1623664"/>
                </a:lnTo>
                <a:lnTo>
                  <a:pt x="12192000" y="5943600"/>
                </a:lnTo>
                <a:lnTo>
                  <a:pt x="0" y="5943600"/>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5" name="等腰三角形 4"/>
          <p:cNvSpPr/>
          <p:nvPr/>
        </p:nvSpPr>
        <p:spPr>
          <a:xfrm>
            <a:off x="7037887" y="1400175"/>
            <a:ext cx="2111828" cy="3743326"/>
          </a:xfrm>
          <a:prstGeom prst="triangle">
            <a:avLst>
              <a:gd name="adj" fmla="val 41044"/>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6" name="矩形 6"/>
          <p:cNvSpPr/>
          <p:nvPr/>
        </p:nvSpPr>
        <p:spPr>
          <a:xfrm>
            <a:off x="7851337" y="1"/>
            <a:ext cx="1292663" cy="664028"/>
          </a:xfrm>
          <a:custGeom>
            <a:avLst/>
            <a:gdLst>
              <a:gd name="connsiteX0" fmla="*/ 0 w 1723550"/>
              <a:gd name="connsiteY0" fmla="*/ 0 h 885371"/>
              <a:gd name="connsiteX1" fmla="*/ 1723550 w 1723550"/>
              <a:gd name="connsiteY1" fmla="*/ 0 h 885371"/>
              <a:gd name="connsiteX2" fmla="*/ 1723550 w 1723550"/>
              <a:gd name="connsiteY2" fmla="*/ 885371 h 885371"/>
              <a:gd name="connsiteX3" fmla="*/ 0 w 1723550"/>
              <a:gd name="connsiteY3" fmla="*/ 885371 h 885371"/>
              <a:gd name="connsiteX4" fmla="*/ 0 w 1723550"/>
              <a:gd name="connsiteY4" fmla="*/ 0 h 885371"/>
              <a:gd name="connsiteX0" fmla="*/ 0 w 1723550"/>
              <a:gd name="connsiteY0" fmla="*/ 0 h 885371"/>
              <a:gd name="connsiteX1" fmla="*/ 1723550 w 1723550"/>
              <a:gd name="connsiteY1" fmla="*/ 0 h 885371"/>
              <a:gd name="connsiteX2" fmla="*/ 1723550 w 1723550"/>
              <a:gd name="connsiteY2" fmla="*/ 885371 h 885371"/>
              <a:gd name="connsiteX3" fmla="*/ 1451428 w 1723550"/>
              <a:gd name="connsiteY3" fmla="*/ 275771 h 885371"/>
              <a:gd name="connsiteX4" fmla="*/ 0 w 1723550"/>
              <a:gd name="connsiteY4" fmla="*/ 0 h 885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550" h="885371">
                <a:moveTo>
                  <a:pt x="0" y="0"/>
                </a:moveTo>
                <a:lnTo>
                  <a:pt x="1723550" y="0"/>
                </a:lnTo>
                <a:lnTo>
                  <a:pt x="1723550" y="885371"/>
                </a:lnTo>
                <a:lnTo>
                  <a:pt x="1451428" y="275771"/>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7" name="矩形 6"/>
          <p:cNvSpPr/>
          <p:nvPr/>
        </p:nvSpPr>
        <p:spPr>
          <a:xfrm>
            <a:off x="509827" y="1556087"/>
            <a:ext cx="3525324" cy="1015663"/>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6000" b="1" dirty="0">
                <a:ln>
                  <a:prstDash val="solid"/>
                </a:ln>
                <a:solidFill>
                  <a:schemeClr val="bg1"/>
                </a:solidFill>
                <a:latin typeface="微软雅黑" pitchFamily="34" charset="-122"/>
                <a:ea typeface="微软雅黑" pitchFamily="34" charset="-122"/>
              </a:rPr>
              <a:t>THANKS</a:t>
            </a:r>
            <a:endParaRPr lang="zh-CN" altLang="en-US" sz="6000" b="1" dirty="0">
              <a:ln>
                <a:prstDash val="solid"/>
              </a:ln>
              <a:solidFill>
                <a:schemeClr val="bg1"/>
              </a:solidFill>
              <a:latin typeface="微软雅黑" pitchFamily="34" charset="-122"/>
              <a:ea typeface="微软雅黑" pitchFamily="34" charset="-122"/>
            </a:endParaRPr>
          </a:p>
        </p:txBody>
      </p:sp>
      <p:sp>
        <p:nvSpPr>
          <p:cNvPr id="8" name="Rectangle 3"/>
          <p:cNvSpPr txBox="1">
            <a:spLocks noChangeArrowheads="1"/>
          </p:cNvSpPr>
          <p:nvPr/>
        </p:nvSpPr>
        <p:spPr bwMode="auto">
          <a:xfrm>
            <a:off x="1072919" y="2571750"/>
            <a:ext cx="5964968" cy="67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lgn="ctr"/>
            <a:r>
              <a:rPr lang="zh-CN" altLang="en-US" sz="4000" b="1" dirty="0">
                <a:solidFill>
                  <a:srgbClr val="F5F5F5"/>
                </a:solidFill>
                <a:latin typeface="微软雅黑"/>
              </a:rPr>
              <a:t>感谢批评指正</a:t>
            </a:r>
          </a:p>
        </p:txBody>
      </p:sp>
      <p:sp>
        <p:nvSpPr>
          <p:cNvPr id="11" name="矩形 10"/>
          <p:cNvSpPr/>
          <p:nvPr/>
        </p:nvSpPr>
        <p:spPr>
          <a:xfrm>
            <a:off x="2282015" y="3560489"/>
            <a:ext cx="1611339"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1400" b="1" dirty="0">
                <a:ln>
                  <a:prstDash val="solid"/>
                </a:ln>
                <a:solidFill>
                  <a:schemeClr val="bg1"/>
                </a:solidFill>
                <a:latin typeface="微软雅黑" pitchFamily="34" charset="-122"/>
                <a:ea typeface="微软雅黑" pitchFamily="34" charset="-122"/>
              </a:rPr>
              <a:t>答辩人：第一</a:t>
            </a:r>
            <a:r>
              <a:rPr lang="en-US" altLang="zh-CN" sz="1400" b="1" dirty="0">
                <a:ln>
                  <a:prstDash val="solid"/>
                </a:ln>
                <a:solidFill>
                  <a:schemeClr val="bg1"/>
                </a:solidFill>
                <a:latin typeface="微软雅黑" pitchFamily="34" charset="-122"/>
                <a:ea typeface="微软雅黑" pitchFamily="34" charset="-122"/>
              </a:rPr>
              <a:t>PPT</a:t>
            </a:r>
            <a:endParaRPr lang="zh-CN" altLang="en-US" sz="1400" b="1" dirty="0">
              <a:ln>
                <a:prstDash val="solid"/>
              </a:ln>
              <a:solidFill>
                <a:schemeClr val="bg1"/>
              </a:solidFill>
              <a:latin typeface="微软雅黑" pitchFamily="34" charset="-122"/>
              <a:ea typeface="微软雅黑" pitchFamily="34" charset="-122"/>
            </a:endParaRPr>
          </a:p>
        </p:txBody>
      </p:sp>
      <p:sp>
        <p:nvSpPr>
          <p:cNvPr id="12" name="矩形 11"/>
          <p:cNvSpPr/>
          <p:nvPr/>
        </p:nvSpPr>
        <p:spPr>
          <a:xfrm>
            <a:off x="4375217" y="3560488"/>
            <a:ext cx="1314784" cy="30777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1400" b="1" dirty="0">
                <a:ln>
                  <a:prstDash val="solid"/>
                </a:ln>
                <a:solidFill>
                  <a:schemeClr val="bg1"/>
                </a:solidFill>
                <a:latin typeface="微软雅黑" pitchFamily="34" charset="-122"/>
                <a:ea typeface="微软雅黑" pitchFamily="34" charset="-122"/>
              </a:rPr>
              <a:t> </a:t>
            </a:r>
            <a:r>
              <a:rPr lang="zh-CN" altLang="en-US" sz="1400" b="1" dirty="0">
                <a:ln>
                  <a:prstDash val="solid"/>
                </a:ln>
                <a:solidFill>
                  <a:schemeClr val="bg1"/>
                </a:solidFill>
                <a:latin typeface="微软雅黑" pitchFamily="34" charset="-122"/>
                <a:ea typeface="微软雅黑" pitchFamily="34" charset="-122"/>
              </a:rPr>
              <a:t>指导：王教授</a:t>
            </a:r>
          </a:p>
        </p:txBody>
      </p:sp>
    </p:spTree>
    <p:extLst>
      <p:ext uri="{BB962C8B-B14F-4D97-AF65-F5344CB8AC3E}">
        <p14:creationId xmlns:p14="http://schemas.microsoft.com/office/powerpoint/2010/main" val="3899173434"/>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extLst>
    <p:ext uri="{E180D4A7-C9FB-4DFB-919C-405C955672EB}">
      <p14:showEvtLst xmlns:p14="http://schemas.microsoft.com/office/powerpoint/2010/main">
        <p14:playEvt time="0" objId="2"/>
        <p14:pauseEvt time="9902" objId="2"/>
        <p14:stopEvt time="10591" objId="2"/>
      </p14:showEvtLst>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sz="1800" kern="0" dirty="0">
              <a:solidFill>
                <a:srgbClr val="005397"/>
              </a:solidFill>
              <a:latin typeface="Arial"/>
              <a:ea typeface="微软雅黑"/>
            </a:endParaRPr>
          </a:p>
        </p:txBody>
      </p:sp>
      <p:sp>
        <p:nvSpPr>
          <p:cNvPr id="15" name="Rectangle 3"/>
          <p:cNvSpPr>
            <a:spLocks noChangeArrowheads="1"/>
          </p:cNvSpPr>
          <p:nvPr/>
        </p:nvSpPr>
        <p:spPr bwMode="auto">
          <a:xfrm>
            <a:off x="396305"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网络转</a:t>
            </a:r>
            <a:r>
              <a:rPr lang="zh-CN" altLang="en-US" sz="1200" kern="0">
                <a:solidFill>
                  <a:prstClr val="white"/>
                </a:solidFill>
                <a:latin typeface="微软雅黑" pitchFamily="34" charset="-122"/>
                <a:ea typeface="微软雅黑" pitchFamily="34" charset="-122"/>
              </a:rPr>
              <a:t>载、线上线下传</a:t>
            </a:r>
            <a:r>
              <a:rPr lang="zh-CN" altLang="en-US" sz="1200" kern="0" dirty="0">
                <a:solidFill>
                  <a:prstClr val="white"/>
                </a:solidFill>
                <a:latin typeface="微软雅黑" pitchFamily="34" charset="-122"/>
                <a:ea typeface="微软雅黑" pitchFamily="34" charset="-122"/>
              </a:rPr>
              <a:t>播。</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59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2400624" y="1769723"/>
            <a:ext cx="510993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400" dirty="0">
                <a:solidFill>
                  <a:srgbClr val="314865"/>
                </a:solidFill>
                <a:latin typeface="+mn-lt"/>
              </a:rPr>
              <a:t>单击此处添加文本</a:t>
            </a:r>
            <a:endParaRPr lang="en-US" sz="1400" dirty="0">
              <a:solidFill>
                <a:srgbClr val="314865"/>
              </a:solidFill>
              <a:latin typeface="+mn-lt"/>
            </a:endParaRPr>
          </a:p>
        </p:txBody>
      </p:sp>
      <p:sp>
        <p:nvSpPr>
          <p:cNvPr id="14" name="Title 13"/>
          <p:cNvSpPr>
            <a:spLocks noGrp="1"/>
          </p:cNvSpPr>
          <p:nvPr>
            <p:ph type="title" idx="4294967295"/>
          </p:nvPr>
        </p:nvSpPr>
        <p:spPr>
          <a:xfrm>
            <a:off x="3874696" y="1061586"/>
            <a:ext cx="1394607" cy="585788"/>
          </a:xfrm>
        </p:spPr>
        <p:txBody>
          <a:bodyPr>
            <a:normAutofit/>
          </a:bodyPr>
          <a:lstStyle/>
          <a:p>
            <a:pPr algn="ctr"/>
            <a:r>
              <a:rPr lang="zh-CN" altLang="en-US" sz="2000" b="1" dirty="0">
                <a:solidFill>
                  <a:srgbClr val="314865"/>
                </a:solidFill>
              </a:rPr>
              <a:t>绪  论</a:t>
            </a:r>
            <a:endParaRPr lang="en-US" sz="2000" b="1" dirty="0">
              <a:solidFill>
                <a:srgbClr val="314865"/>
              </a:solidFill>
            </a:endParaRPr>
          </a:p>
        </p:txBody>
      </p:sp>
      <p:sp>
        <p:nvSpPr>
          <p:cNvPr id="27" name="TextBox 26"/>
          <p:cNvSpPr txBox="1"/>
          <p:nvPr/>
        </p:nvSpPr>
        <p:spPr>
          <a:xfrm>
            <a:off x="2400624" y="2232208"/>
            <a:ext cx="4599044" cy="1536762"/>
          </a:xfrm>
          <a:prstGeom prst="rect">
            <a:avLst/>
          </a:prstGeom>
          <a:noFill/>
        </p:spPr>
        <p:txBody>
          <a:bodyPr wrap="square" rIns="144000" bIns="36000" numCol="1" spcCol="360000" rtlCol="0">
            <a:spAutoFit/>
          </a:bodyPr>
          <a:lstStyle/>
          <a:p>
            <a:pPr>
              <a:lnSpc>
                <a:spcPct val="150000"/>
              </a:lnSpc>
            </a:pPr>
            <a:r>
              <a:rPr lang="zh-CN" altLang="en-US" sz="900" dirty="0">
                <a:solidFill>
                  <a:srgbClr val="314865"/>
                </a:solidFill>
                <a:latin typeface="Calibri"/>
                <a:ea typeface="微软雅黑" pitchFamily="34" charset="-122"/>
              </a:rPr>
              <a:t>         添加文本说明内容添加文本说明内容添加文本说明内容添加文本说明内容添加文本说明内容添加文本说明内容添加文本说明内容添加文本说明内容添加、添加文本说明内容添加文本说明内容添加文本说明内容添加文本说明内容添加文本说明内容添加文本说明内容添加文本说明内容。</a:t>
            </a:r>
          </a:p>
          <a:p>
            <a:pPr>
              <a:lnSpc>
                <a:spcPct val="150000"/>
              </a:lnSpc>
            </a:pPr>
            <a:endParaRPr lang="zh-CN" altLang="en-US" sz="900" dirty="0">
              <a:solidFill>
                <a:srgbClr val="314865"/>
              </a:solidFill>
              <a:latin typeface="Calibri"/>
              <a:ea typeface="微软雅黑" pitchFamily="34" charset="-122"/>
            </a:endParaRPr>
          </a:p>
          <a:p>
            <a:pPr>
              <a:lnSpc>
                <a:spcPct val="150000"/>
              </a:lnSpc>
            </a:pPr>
            <a:endParaRPr lang="zh-CN" altLang="en-US" sz="900" dirty="0">
              <a:solidFill>
                <a:srgbClr val="314865"/>
              </a:solidFill>
              <a:latin typeface="Calibri"/>
              <a:ea typeface="微软雅黑" pitchFamily="34" charset="-122"/>
            </a:endParaRPr>
          </a:p>
          <a:p>
            <a:pPr>
              <a:lnSpc>
                <a:spcPct val="150000"/>
              </a:lnSpc>
            </a:pPr>
            <a:endParaRPr lang="zh-CN" altLang="en-US" sz="900" dirty="0">
              <a:solidFill>
                <a:srgbClr val="314865"/>
              </a:solidFill>
              <a:latin typeface="Calibri"/>
              <a:ea typeface="微软雅黑" pitchFamily="34" charset="-122"/>
            </a:endParaRPr>
          </a:p>
        </p:txBody>
      </p:sp>
      <p:pic>
        <p:nvPicPr>
          <p:cNvPr id="3" name="图片 2">
            <a:extLst>
              <a:ext uri="{FF2B5EF4-FFF2-40B4-BE49-F238E27FC236}">
                <a16:creationId xmlns:a16="http://schemas.microsoft.com/office/drawing/2014/main" id="{9DB9B482-BD62-CC72-2651-6ADC34A39073}"/>
              </a:ext>
            </a:extLst>
          </p:cNvPr>
          <p:cNvPicPr>
            <a:picLocks noChangeAspect="1"/>
          </p:cNvPicPr>
          <p:nvPr/>
        </p:nvPicPr>
        <p:blipFill>
          <a:blip r:embed="rId3"/>
          <a:stretch>
            <a:fillRect/>
          </a:stretch>
        </p:blipFill>
        <p:spPr>
          <a:xfrm>
            <a:off x="7062964" y="4785329"/>
            <a:ext cx="1143099" cy="358171"/>
          </a:xfrm>
          <a:prstGeom prst="rect">
            <a:avLst/>
          </a:prstGeom>
        </p:spPr>
      </p:pic>
    </p:spTree>
    <p:extLst>
      <p:ext uri="{BB962C8B-B14F-4D97-AF65-F5344CB8AC3E}">
        <p14:creationId xmlns:p14="http://schemas.microsoft.com/office/powerpoint/2010/main" val="41524664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58"/>
          <p:cNvSpPr>
            <a:spLocks noChangeArrowheads="1"/>
          </p:cNvSpPr>
          <p:nvPr/>
        </p:nvSpPr>
        <p:spPr bwMode="auto">
          <a:xfrm>
            <a:off x="857551" y="2139704"/>
            <a:ext cx="7530876" cy="1039240"/>
          </a:xfrm>
          <a:prstGeom prst="roundRect">
            <a:avLst>
              <a:gd name="adj" fmla="val 50000"/>
            </a:avLst>
          </a:prstGeom>
          <a:solidFill>
            <a:srgbClr val="314865"/>
          </a:solidFill>
          <a:ln w="34925">
            <a:solidFill>
              <a:schemeClr val="bg1"/>
            </a:solidFill>
            <a:round/>
            <a:headEnd/>
            <a:tailEnd/>
          </a:ln>
        </p:spPr>
        <p:txBody>
          <a:bodyPr anchor="ctr"/>
          <a:lstStyle/>
          <a:p>
            <a:pPr algn="ctr"/>
            <a:endParaRPr lang="zh-CN" altLang="zh-CN" sz="1600" dirty="0">
              <a:solidFill>
                <a:srgbClr val="FFFFFF"/>
              </a:solidFill>
              <a:latin typeface="微软雅黑" pitchFamily="34" charset="-122"/>
              <a:ea typeface="微软雅黑" pitchFamily="34" charset="-122"/>
              <a:sym typeface="宋体" pitchFamily="2" charset="-122"/>
            </a:endParaRPr>
          </a:p>
        </p:txBody>
      </p:sp>
      <p:grpSp>
        <p:nvGrpSpPr>
          <p:cNvPr id="7" name="组合 6"/>
          <p:cNvGrpSpPr/>
          <p:nvPr/>
        </p:nvGrpSpPr>
        <p:grpSpPr>
          <a:xfrm>
            <a:off x="950884" y="2209253"/>
            <a:ext cx="893128" cy="865406"/>
            <a:chOff x="950884" y="2209253"/>
            <a:chExt cx="893128" cy="865406"/>
          </a:xfrm>
        </p:grpSpPr>
        <p:sp>
          <p:nvSpPr>
            <p:cNvPr id="4" name="椭圆 259"/>
            <p:cNvSpPr>
              <a:spLocks noChangeArrowheads="1"/>
            </p:cNvSpPr>
            <p:nvPr/>
          </p:nvSpPr>
          <p:spPr bwMode="auto">
            <a:xfrm rot="16200000">
              <a:off x="978485" y="2262247"/>
              <a:ext cx="812259" cy="812566"/>
            </a:xfrm>
            <a:prstGeom prst="ellipse">
              <a:avLst/>
            </a:prstGeom>
            <a:solidFill>
              <a:schemeClr val="bg1"/>
            </a:solidFill>
            <a:ln w="25400">
              <a:noFill/>
              <a:round/>
              <a:headEnd/>
              <a:tailEnd/>
            </a:ln>
          </p:spPr>
          <p:txBody>
            <a:bodyPr anchor="ctr"/>
            <a:lstStyle/>
            <a:p>
              <a:pPr algn="ctr"/>
              <a:endParaRPr lang="zh-CN" altLang="zh-CN" dirty="0">
                <a:solidFill>
                  <a:srgbClr val="FFFFFF"/>
                </a:solidFill>
                <a:latin typeface="微软雅黑" pitchFamily="34" charset="-122"/>
                <a:ea typeface="微软雅黑" pitchFamily="34" charset="-122"/>
                <a:sym typeface="宋体" pitchFamily="2" charset="-122"/>
              </a:endParaRPr>
            </a:p>
          </p:txBody>
        </p:sp>
        <p:sp>
          <p:nvSpPr>
            <p:cNvPr id="5" name="Text Box 39"/>
            <p:cNvSpPr>
              <a:spLocks noChangeArrowheads="1"/>
            </p:cNvSpPr>
            <p:nvPr/>
          </p:nvSpPr>
          <p:spPr bwMode="auto">
            <a:xfrm>
              <a:off x="950884" y="2209253"/>
              <a:ext cx="893128" cy="743152"/>
            </a:xfrm>
            <a:prstGeom prst="rect">
              <a:avLst/>
            </a:prstGeom>
            <a:noFill/>
            <a:ln w="9525">
              <a:noFill/>
              <a:miter lim="800000"/>
              <a:headEnd/>
              <a:tailEnd/>
            </a:ln>
          </p:spPr>
          <p:txBody>
            <a:bodyPr>
              <a:spAutoFit/>
            </a:bodyPr>
            <a:lstStyle/>
            <a:p>
              <a:pPr algn="ctr">
                <a:lnSpc>
                  <a:spcPct val="150000"/>
                </a:lnSpc>
              </a:pPr>
              <a:r>
                <a:rPr lang="en-US" altLang="zh-CN" sz="3200" dirty="0">
                  <a:solidFill>
                    <a:srgbClr val="314865"/>
                  </a:solidFill>
                  <a:latin typeface="微软雅黑" pitchFamily="34" charset="-122"/>
                  <a:ea typeface="微软雅黑" pitchFamily="34" charset="-122"/>
                  <a:sym typeface="微软雅黑" pitchFamily="34" charset="-122"/>
                </a:rPr>
                <a:t>2</a:t>
              </a:r>
              <a:endParaRPr lang="zh-CN" altLang="en-US" dirty="0">
                <a:solidFill>
                  <a:srgbClr val="314865"/>
                </a:solidFill>
                <a:ea typeface="微软雅黑" pitchFamily="34" charset="-122"/>
              </a:endParaRPr>
            </a:p>
          </p:txBody>
        </p:sp>
      </p:grpSp>
      <p:sp>
        <p:nvSpPr>
          <p:cNvPr id="6" name="Text Box 39"/>
          <p:cNvSpPr>
            <a:spLocks noChangeArrowheads="1"/>
          </p:cNvSpPr>
          <p:nvPr/>
        </p:nvSpPr>
        <p:spPr bwMode="auto">
          <a:xfrm>
            <a:off x="1384243" y="2097909"/>
            <a:ext cx="5319211" cy="906915"/>
          </a:xfrm>
          <a:prstGeom prst="rect">
            <a:avLst/>
          </a:prstGeom>
          <a:noFill/>
          <a:ln w="9525">
            <a:noFill/>
            <a:miter lim="800000"/>
            <a:headEnd/>
            <a:tailEnd/>
          </a:ln>
        </p:spPr>
        <p:txBody>
          <a:bodyPr wrap="square">
            <a:spAutoFit/>
          </a:bodyPr>
          <a:lstStyle/>
          <a:p>
            <a:pPr algn="ctr">
              <a:lnSpc>
                <a:spcPct val="150000"/>
              </a:lnSpc>
              <a:buClr>
                <a:schemeClr val="tx1"/>
              </a:buClr>
            </a:pPr>
            <a:r>
              <a:rPr lang="zh-CN" altLang="en-US" sz="4000" b="1" dirty="0">
                <a:solidFill>
                  <a:schemeClr val="bg1"/>
                </a:solidFill>
                <a:latin typeface="微软雅黑" pitchFamily="34" charset="-122"/>
                <a:ea typeface="微软雅黑" panose="020B0503020204020204" pitchFamily="34" charset="-122"/>
                <a:sym typeface="微软雅黑" pitchFamily="34" charset="-122"/>
              </a:rPr>
              <a:t>选题的意义与内容</a:t>
            </a:r>
            <a:endParaRPr lang="en-US" sz="6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64841"/>
            <a:ext cx="1790898" cy="449319"/>
            <a:chOff x="-1" y="588691"/>
            <a:chExt cx="3026771" cy="449319"/>
          </a:xfrm>
          <a:solidFill>
            <a:srgbClr val="314865"/>
          </a:solidFill>
        </p:grpSpPr>
        <p:sp>
          <p:nvSpPr>
            <p:cNvPr id="9" name="矩形 1"/>
            <p:cNvSpPr/>
            <p:nvPr/>
          </p:nvSpPr>
          <p:spPr>
            <a:xfrm>
              <a:off x="-1" y="588691"/>
              <a:ext cx="3026771" cy="449319"/>
            </a:xfrm>
            <a:custGeom>
              <a:avLst/>
              <a:gdLst>
                <a:gd name="connsiteX0" fmla="*/ 0 w 2411760"/>
                <a:gd name="connsiteY0" fmla="*/ 0 h 484751"/>
                <a:gd name="connsiteX1" fmla="*/ 2411760 w 2411760"/>
                <a:gd name="connsiteY1" fmla="*/ 0 h 484751"/>
                <a:gd name="connsiteX2" fmla="*/ 2411760 w 2411760"/>
                <a:gd name="connsiteY2" fmla="*/ 484751 h 484751"/>
                <a:gd name="connsiteX3" fmla="*/ 0 w 2411760"/>
                <a:gd name="connsiteY3" fmla="*/ 484751 h 484751"/>
                <a:gd name="connsiteX4" fmla="*/ 0 w 2411760"/>
                <a:gd name="connsiteY4" fmla="*/ 0 h 484751"/>
                <a:gd name="connsiteX0" fmla="*/ 0 w 2849910"/>
                <a:gd name="connsiteY0" fmla="*/ 0 h 484751"/>
                <a:gd name="connsiteX1" fmla="*/ 2411760 w 2849910"/>
                <a:gd name="connsiteY1" fmla="*/ 0 h 484751"/>
                <a:gd name="connsiteX2" fmla="*/ 2849910 w 2849910"/>
                <a:gd name="connsiteY2" fmla="*/ 484751 h 484751"/>
                <a:gd name="connsiteX3" fmla="*/ 0 w 2849910"/>
                <a:gd name="connsiteY3" fmla="*/ 484751 h 484751"/>
                <a:gd name="connsiteX4" fmla="*/ 0 w 2849910"/>
                <a:gd name="connsiteY4" fmla="*/ 0 h 484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9910" h="484751">
                  <a:moveTo>
                    <a:pt x="0" y="0"/>
                  </a:moveTo>
                  <a:lnTo>
                    <a:pt x="2411760" y="0"/>
                  </a:lnTo>
                  <a:lnTo>
                    <a:pt x="2849910" y="484751"/>
                  </a:lnTo>
                  <a:lnTo>
                    <a:pt x="0" y="4847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1"/>
                </a:solidFill>
                <a:ea typeface="微软雅黑" pitchFamily="34" charset="-122"/>
              </a:endParaRPr>
            </a:p>
          </p:txBody>
        </p:sp>
        <p:sp>
          <p:nvSpPr>
            <p:cNvPr id="10" name="矩形 9"/>
            <p:cNvSpPr/>
            <p:nvPr/>
          </p:nvSpPr>
          <p:spPr>
            <a:xfrm>
              <a:off x="610875" y="628375"/>
              <a:ext cx="1612523" cy="400110"/>
            </a:xfrm>
            <a:prstGeom prst="rect">
              <a:avLst/>
            </a:prstGeom>
            <a:grpFill/>
          </p:spPr>
          <p:txBody>
            <a:bodyPr wrap="none">
              <a:spAutoFit/>
            </a:bodyPr>
            <a:lstStyle/>
            <a:p>
              <a:r>
                <a:rPr lang="zh-CN" altLang="en-US" sz="2000" b="1" kern="0" dirty="0">
                  <a:solidFill>
                    <a:schemeClr val="bg1"/>
                  </a:solidFill>
                  <a:latin typeface="微软雅黑" pitchFamily="34" charset="-122"/>
                  <a:ea typeface="微软雅黑" pitchFamily="34" charset="-122"/>
                </a:rPr>
                <a:t>过渡页</a:t>
              </a:r>
              <a:endParaRPr lang="zh-CN" altLang="en-US" sz="2000" b="1" dirty="0">
                <a:solidFill>
                  <a:schemeClr val="bg1"/>
                </a:solidFill>
                <a:ea typeface="微软雅黑" pitchFamily="34" charset="-122"/>
              </a:endParaRPr>
            </a:p>
          </p:txBody>
        </p:sp>
      </p:grpSp>
    </p:spTree>
    <p:extLst>
      <p:ext uri="{BB962C8B-B14F-4D97-AF65-F5344CB8AC3E}">
        <p14:creationId xmlns:p14="http://schemas.microsoft.com/office/powerpoint/2010/main" val="4099366429"/>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par>
                          <p:cTn id="18" fill="hold">
                            <p:stCondLst>
                              <p:cond delay="2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6"/>
                                        </p:tgtEl>
                                        <p:attrNameLst>
                                          <p:attrName>ppt_y</p:attrName>
                                        </p:attrNameLst>
                                      </p:cBhvr>
                                      <p:tavLst>
                                        <p:tav tm="0">
                                          <p:val>
                                            <p:strVal val="#ppt_y"/>
                                          </p:val>
                                        </p:tav>
                                        <p:tav tm="100000">
                                          <p:val>
                                            <p:strVal val="#ppt_y"/>
                                          </p:val>
                                        </p:tav>
                                      </p:tavLst>
                                    </p:anim>
                                    <p:anim calcmode="lin" valueType="num">
                                      <p:cBhvr>
                                        <p:cTn id="2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extLst>
    <p:ext uri="{E180D4A7-C9FB-4DFB-919C-405C955672EB}">
      <p14:showEvtLst xmlns:p14="http://schemas.microsoft.com/office/powerpoint/2010/main">
        <p14:playEvt time="0" objId="2"/>
        <p14:stopEvt time="5293" objId="2"/>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a:spLocks/>
          </p:cNvSpPr>
          <p:nvPr/>
        </p:nvSpPr>
        <p:spPr bwMode="auto">
          <a:xfrm>
            <a:off x="2718887" y="3980557"/>
            <a:ext cx="812715" cy="512862"/>
          </a:xfrm>
          <a:custGeom>
            <a:avLst/>
            <a:gdLst>
              <a:gd name="T0" fmla="*/ 0 w 1113"/>
              <a:gd name="T1" fmla="*/ 0 h 757"/>
              <a:gd name="T2" fmla="*/ 1113 w 1113"/>
              <a:gd name="T3" fmla="*/ 0 h 757"/>
              <a:gd name="T4" fmla="*/ 1113 w 1113"/>
              <a:gd name="T5" fmla="*/ 685 h 757"/>
              <a:gd name="T6" fmla="*/ 249 w 1113"/>
              <a:gd name="T7" fmla="*/ 685 h 757"/>
              <a:gd name="T8" fmla="*/ 177 w 1113"/>
              <a:gd name="T9" fmla="*/ 757 h 757"/>
              <a:gd name="T10" fmla="*/ 105 w 1113"/>
              <a:gd name="T11" fmla="*/ 685 h 757"/>
              <a:gd name="T12" fmla="*/ 0 w 1113"/>
              <a:gd name="T13" fmla="*/ 685 h 757"/>
              <a:gd name="T14" fmla="*/ 0 w 1113"/>
              <a:gd name="T15" fmla="*/ 0 h 7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757">
                <a:moveTo>
                  <a:pt x="0" y="0"/>
                </a:moveTo>
                <a:lnTo>
                  <a:pt x="1113" y="0"/>
                </a:lnTo>
                <a:lnTo>
                  <a:pt x="1113" y="685"/>
                </a:lnTo>
                <a:lnTo>
                  <a:pt x="249" y="685"/>
                </a:lnTo>
                <a:lnTo>
                  <a:pt x="177" y="757"/>
                </a:lnTo>
                <a:lnTo>
                  <a:pt x="105" y="685"/>
                </a:lnTo>
                <a:lnTo>
                  <a:pt x="0" y="685"/>
                </a:lnTo>
                <a:lnTo>
                  <a:pt x="0" y="0"/>
                </a:lnTo>
                <a:close/>
              </a:path>
            </a:pathLst>
          </a:custGeom>
          <a:solidFill>
            <a:srgbClr val="314865"/>
          </a:solidFill>
          <a:ln w="3175" cap="flat" cmpd="sng">
            <a:noFill/>
            <a:bevel/>
            <a:headEnd/>
            <a:tailEnd/>
          </a:ln>
        </p:spPr>
        <p:txBody>
          <a:bodyPr lIns="81614" tIns="40807" rIns="81614" bIns="40807" anchor="ctr"/>
          <a:lstStyle/>
          <a:p>
            <a:pPr algn="ctr"/>
            <a:endParaRPr lang="zh-CN" altLang="en-US" sz="1400">
              <a:solidFill>
                <a:srgbClr val="FFFFFF"/>
              </a:solidFill>
              <a:latin typeface="+mj-ea"/>
              <a:ea typeface="+mj-ea"/>
            </a:endParaRPr>
          </a:p>
        </p:txBody>
      </p:sp>
      <p:sp>
        <p:nvSpPr>
          <p:cNvPr id="6" name="Freeform 8"/>
          <p:cNvSpPr>
            <a:spLocks/>
          </p:cNvSpPr>
          <p:nvPr/>
        </p:nvSpPr>
        <p:spPr bwMode="auto">
          <a:xfrm>
            <a:off x="1881832" y="983855"/>
            <a:ext cx="2494537" cy="2852114"/>
          </a:xfrm>
          <a:custGeom>
            <a:avLst/>
            <a:gdLst>
              <a:gd name="T0" fmla="*/ 133 w 3381"/>
              <a:gd name="T1" fmla="*/ 2348 h 3999"/>
              <a:gd name="T2" fmla="*/ 0 w 3381"/>
              <a:gd name="T3" fmla="*/ 1703 h 3999"/>
              <a:gd name="T4" fmla="*/ 282 w 3381"/>
              <a:gd name="T5" fmla="*/ 767 h 3999"/>
              <a:gd name="T6" fmla="*/ 1039 w 3381"/>
              <a:gd name="T7" fmla="*/ 133 h 3999"/>
              <a:gd name="T8" fmla="*/ 1689 w 3381"/>
              <a:gd name="T9" fmla="*/ 0 h 3999"/>
              <a:gd name="T10" fmla="*/ 2885 w 3381"/>
              <a:gd name="T11" fmla="*/ 495 h 3999"/>
              <a:gd name="T12" fmla="*/ 3381 w 3381"/>
              <a:gd name="T13" fmla="*/ 1691 h 3999"/>
              <a:gd name="T14" fmla="*/ 3097 w 3381"/>
              <a:gd name="T15" fmla="*/ 2624 h 3999"/>
              <a:gd name="T16" fmla="*/ 2346 w 3381"/>
              <a:gd name="T17" fmla="*/ 3248 h 3999"/>
              <a:gd name="T18" fmla="*/ 2281 w 3381"/>
              <a:gd name="T19" fmla="*/ 3304 h 3999"/>
              <a:gd name="T20" fmla="*/ 2256 w 3381"/>
              <a:gd name="T21" fmla="*/ 3388 h 3999"/>
              <a:gd name="T22" fmla="*/ 2256 w 3381"/>
              <a:gd name="T23" fmla="*/ 3718 h 3999"/>
              <a:gd name="T24" fmla="*/ 1699 w 3381"/>
              <a:gd name="T25" fmla="*/ 3999 h 3999"/>
              <a:gd name="T26" fmla="*/ 1142 w 3381"/>
              <a:gd name="T27" fmla="*/ 3718 h 3999"/>
              <a:gd name="T28" fmla="*/ 1142 w 3381"/>
              <a:gd name="T29" fmla="*/ 3388 h 3999"/>
              <a:gd name="T30" fmla="*/ 1354 w 3381"/>
              <a:gd name="T31" fmla="*/ 2691 h 3999"/>
              <a:gd name="T32" fmla="*/ 1916 w 3381"/>
              <a:gd name="T33" fmla="*/ 2226 h 3999"/>
              <a:gd name="T34" fmla="*/ 2171 w 3381"/>
              <a:gd name="T35" fmla="*/ 2011 h 3999"/>
              <a:gd name="T36" fmla="*/ 2267 w 3381"/>
              <a:gd name="T37" fmla="*/ 1691 h 3999"/>
              <a:gd name="T38" fmla="*/ 2098 w 3381"/>
              <a:gd name="T39" fmla="*/ 1283 h 3999"/>
              <a:gd name="T40" fmla="*/ 1689 w 3381"/>
              <a:gd name="T41" fmla="*/ 1113 h 3999"/>
              <a:gd name="T42" fmla="*/ 1469 w 3381"/>
              <a:gd name="T43" fmla="*/ 1155 h 3999"/>
              <a:gd name="T44" fmla="*/ 1212 w 3381"/>
              <a:gd name="T45" fmla="*/ 1375 h 3999"/>
              <a:gd name="T46" fmla="*/ 1113 w 3381"/>
              <a:gd name="T47" fmla="*/ 1703 h 3999"/>
              <a:gd name="T48" fmla="*/ 1155 w 3381"/>
              <a:gd name="T49" fmla="*/ 1918 h 3999"/>
              <a:gd name="T50" fmla="*/ 133 w 3381"/>
              <a:gd name="T51" fmla="*/ 2348 h 3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81" h="3999">
                <a:moveTo>
                  <a:pt x="133" y="2348"/>
                </a:moveTo>
                <a:cubicBezTo>
                  <a:pt x="42" y="2134"/>
                  <a:pt x="0" y="1915"/>
                  <a:pt x="0" y="1703"/>
                </a:cubicBezTo>
                <a:cubicBezTo>
                  <a:pt x="0" y="1368"/>
                  <a:pt x="102" y="1042"/>
                  <a:pt x="282" y="767"/>
                </a:cubicBezTo>
                <a:cubicBezTo>
                  <a:pt x="461" y="492"/>
                  <a:pt x="721" y="267"/>
                  <a:pt x="1039" y="133"/>
                </a:cubicBezTo>
                <a:cubicBezTo>
                  <a:pt x="1240" y="48"/>
                  <a:pt x="1459" y="0"/>
                  <a:pt x="1689" y="0"/>
                </a:cubicBezTo>
                <a:cubicBezTo>
                  <a:pt x="2156" y="0"/>
                  <a:pt x="2579" y="189"/>
                  <a:pt x="2885" y="495"/>
                </a:cubicBezTo>
                <a:cubicBezTo>
                  <a:pt x="3191" y="802"/>
                  <a:pt x="3381" y="1224"/>
                  <a:pt x="3381" y="1691"/>
                </a:cubicBezTo>
                <a:cubicBezTo>
                  <a:pt x="3381" y="2028"/>
                  <a:pt x="3278" y="2352"/>
                  <a:pt x="3097" y="2624"/>
                </a:cubicBezTo>
                <a:cubicBezTo>
                  <a:pt x="2918" y="2895"/>
                  <a:pt x="2659" y="3115"/>
                  <a:pt x="2346" y="3248"/>
                </a:cubicBezTo>
                <a:cubicBezTo>
                  <a:pt x="2320" y="3259"/>
                  <a:pt x="2298" y="3279"/>
                  <a:pt x="2281" y="3304"/>
                </a:cubicBezTo>
                <a:cubicBezTo>
                  <a:pt x="2265" y="3328"/>
                  <a:pt x="2256" y="3357"/>
                  <a:pt x="2256" y="3388"/>
                </a:cubicBezTo>
                <a:lnTo>
                  <a:pt x="2256" y="3718"/>
                </a:lnTo>
                <a:lnTo>
                  <a:pt x="1699" y="3999"/>
                </a:lnTo>
                <a:lnTo>
                  <a:pt x="1142" y="3718"/>
                </a:lnTo>
                <a:lnTo>
                  <a:pt x="1142" y="3388"/>
                </a:lnTo>
                <a:cubicBezTo>
                  <a:pt x="1142" y="3137"/>
                  <a:pt x="1219" y="2895"/>
                  <a:pt x="1354" y="2691"/>
                </a:cubicBezTo>
                <a:cubicBezTo>
                  <a:pt x="1488" y="2489"/>
                  <a:pt x="1681" y="2325"/>
                  <a:pt x="1916" y="2226"/>
                </a:cubicBezTo>
                <a:cubicBezTo>
                  <a:pt x="2020" y="2181"/>
                  <a:pt x="2108" y="2106"/>
                  <a:pt x="2171" y="2011"/>
                </a:cubicBezTo>
                <a:cubicBezTo>
                  <a:pt x="2232" y="1918"/>
                  <a:pt x="2267" y="1808"/>
                  <a:pt x="2267" y="1691"/>
                </a:cubicBezTo>
                <a:cubicBezTo>
                  <a:pt x="2267" y="1532"/>
                  <a:pt x="2203" y="1387"/>
                  <a:pt x="2098" y="1283"/>
                </a:cubicBezTo>
                <a:cubicBezTo>
                  <a:pt x="1993" y="1178"/>
                  <a:pt x="1849" y="1113"/>
                  <a:pt x="1689" y="1113"/>
                </a:cubicBezTo>
                <a:cubicBezTo>
                  <a:pt x="1606" y="1113"/>
                  <a:pt x="1532" y="1128"/>
                  <a:pt x="1469" y="1155"/>
                </a:cubicBezTo>
                <a:cubicBezTo>
                  <a:pt x="1365" y="1199"/>
                  <a:pt x="1276" y="1278"/>
                  <a:pt x="1212" y="1375"/>
                </a:cubicBezTo>
                <a:cubicBezTo>
                  <a:pt x="1149" y="1472"/>
                  <a:pt x="1113" y="1586"/>
                  <a:pt x="1113" y="1703"/>
                </a:cubicBezTo>
                <a:cubicBezTo>
                  <a:pt x="1113" y="1777"/>
                  <a:pt x="1127" y="1850"/>
                  <a:pt x="1155" y="1918"/>
                </a:cubicBezTo>
                <a:lnTo>
                  <a:pt x="133" y="2348"/>
                </a:lnTo>
                <a:close/>
              </a:path>
            </a:pathLst>
          </a:custGeom>
          <a:solidFill>
            <a:srgbClr val="314865"/>
          </a:solidFill>
          <a:ln w="3175" cap="flat" cmpd="sng">
            <a:noFill/>
            <a:bevel/>
            <a:headEnd/>
            <a:tailEnd/>
          </a:ln>
        </p:spPr>
        <p:txBody>
          <a:bodyPr lIns="81614" tIns="40807" rIns="81614" bIns="40807" anchor="ctr"/>
          <a:lstStyle/>
          <a:p>
            <a:pPr algn="ctr"/>
            <a:endParaRPr lang="zh-CN" altLang="en-US" sz="1400">
              <a:solidFill>
                <a:srgbClr val="FFFFFF"/>
              </a:solidFill>
              <a:latin typeface="+mj-ea"/>
              <a:ea typeface="+mj-ea"/>
            </a:endParaRPr>
          </a:p>
        </p:txBody>
      </p:sp>
      <p:sp>
        <p:nvSpPr>
          <p:cNvPr id="7" name="Freeform 9"/>
          <p:cNvSpPr>
            <a:spLocks/>
          </p:cNvSpPr>
          <p:nvPr/>
        </p:nvSpPr>
        <p:spPr bwMode="auto">
          <a:xfrm>
            <a:off x="2517395" y="986841"/>
            <a:ext cx="1706735" cy="1030205"/>
          </a:xfrm>
          <a:custGeom>
            <a:avLst/>
            <a:gdLst>
              <a:gd name="T0" fmla="*/ 0 w 2313"/>
              <a:gd name="T1" fmla="*/ 221 h 1445"/>
              <a:gd name="T2" fmla="*/ 179 w 2313"/>
              <a:gd name="T3" fmla="*/ 133 h 1445"/>
              <a:gd name="T4" fmla="*/ 829 w 2313"/>
              <a:gd name="T5" fmla="*/ 0 h 1445"/>
              <a:gd name="T6" fmla="*/ 2025 w 2313"/>
              <a:gd name="T7" fmla="*/ 495 h 1445"/>
              <a:gd name="T8" fmla="*/ 2313 w 2313"/>
              <a:gd name="T9" fmla="*/ 879 h 1445"/>
              <a:gd name="T10" fmla="*/ 1353 w 2313"/>
              <a:gd name="T11" fmla="*/ 1445 h 1445"/>
              <a:gd name="T12" fmla="*/ 1238 w 2313"/>
              <a:gd name="T13" fmla="*/ 1283 h 1445"/>
              <a:gd name="T14" fmla="*/ 829 w 2313"/>
              <a:gd name="T15" fmla="*/ 1113 h 1445"/>
              <a:gd name="T16" fmla="*/ 609 w 2313"/>
              <a:gd name="T17" fmla="*/ 1155 h 1445"/>
              <a:gd name="T18" fmla="*/ 552 w 2313"/>
              <a:gd name="T19" fmla="*/ 1184 h 1445"/>
              <a:gd name="T20" fmla="*/ 0 w 2313"/>
              <a:gd name="T21" fmla="*/ 221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3" h="1445">
                <a:moveTo>
                  <a:pt x="0" y="221"/>
                </a:moveTo>
                <a:cubicBezTo>
                  <a:pt x="57" y="189"/>
                  <a:pt x="117" y="159"/>
                  <a:pt x="179" y="133"/>
                </a:cubicBezTo>
                <a:cubicBezTo>
                  <a:pt x="380" y="48"/>
                  <a:pt x="599" y="0"/>
                  <a:pt x="829" y="0"/>
                </a:cubicBezTo>
                <a:cubicBezTo>
                  <a:pt x="1296" y="0"/>
                  <a:pt x="1719" y="189"/>
                  <a:pt x="2025" y="495"/>
                </a:cubicBezTo>
                <a:cubicBezTo>
                  <a:pt x="2138" y="609"/>
                  <a:pt x="2236" y="738"/>
                  <a:pt x="2313" y="879"/>
                </a:cubicBezTo>
                <a:lnTo>
                  <a:pt x="1353" y="1445"/>
                </a:lnTo>
                <a:cubicBezTo>
                  <a:pt x="1324" y="1385"/>
                  <a:pt x="1285" y="1330"/>
                  <a:pt x="1238" y="1283"/>
                </a:cubicBezTo>
                <a:cubicBezTo>
                  <a:pt x="1133" y="1178"/>
                  <a:pt x="989" y="1113"/>
                  <a:pt x="829" y="1113"/>
                </a:cubicBezTo>
                <a:cubicBezTo>
                  <a:pt x="746" y="1113"/>
                  <a:pt x="672" y="1128"/>
                  <a:pt x="609" y="1155"/>
                </a:cubicBezTo>
                <a:cubicBezTo>
                  <a:pt x="590" y="1163"/>
                  <a:pt x="570" y="1173"/>
                  <a:pt x="552" y="1184"/>
                </a:cubicBezTo>
                <a:lnTo>
                  <a:pt x="0" y="221"/>
                </a:lnTo>
                <a:close/>
              </a:path>
            </a:pathLst>
          </a:custGeom>
          <a:solidFill>
            <a:srgbClr val="314865"/>
          </a:solidFill>
          <a:ln w="3175" cap="flat" cmpd="sng">
            <a:noFill/>
            <a:bevel/>
            <a:headEnd/>
            <a:tailEnd/>
          </a:ln>
        </p:spPr>
        <p:txBody>
          <a:bodyPr lIns="81614" tIns="40807" rIns="81614" bIns="40807" anchor="ctr"/>
          <a:lstStyle/>
          <a:p>
            <a:pPr algn="ctr"/>
            <a:endParaRPr lang="zh-CN" altLang="en-US" sz="1400">
              <a:solidFill>
                <a:srgbClr val="FFFFFF"/>
              </a:solidFill>
              <a:latin typeface="+mj-ea"/>
              <a:ea typeface="+mj-ea"/>
            </a:endParaRPr>
          </a:p>
        </p:txBody>
      </p:sp>
      <p:sp>
        <p:nvSpPr>
          <p:cNvPr id="8" name="Freeform 10"/>
          <p:cNvSpPr>
            <a:spLocks/>
          </p:cNvSpPr>
          <p:nvPr/>
        </p:nvSpPr>
        <p:spPr bwMode="auto">
          <a:xfrm>
            <a:off x="3417870" y="1563547"/>
            <a:ext cx="960934" cy="1488403"/>
          </a:xfrm>
          <a:custGeom>
            <a:avLst/>
            <a:gdLst>
              <a:gd name="T0" fmla="*/ 1061 w 1303"/>
              <a:gd name="T1" fmla="*/ 0 h 2087"/>
              <a:gd name="T2" fmla="*/ 1303 w 1303"/>
              <a:gd name="T3" fmla="*/ 872 h 2087"/>
              <a:gd name="T4" fmla="*/ 1019 w 1303"/>
              <a:gd name="T5" fmla="*/ 1805 h 2087"/>
              <a:gd name="T6" fmla="*/ 785 w 1303"/>
              <a:gd name="T7" fmla="*/ 2087 h 2087"/>
              <a:gd name="T8" fmla="*/ 0 w 1303"/>
              <a:gd name="T9" fmla="*/ 1301 h 2087"/>
              <a:gd name="T10" fmla="*/ 93 w 1303"/>
              <a:gd name="T11" fmla="*/ 1192 h 2087"/>
              <a:gd name="T12" fmla="*/ 189 w 1303"/>
              <a:gd name="T13" fmla="*/ 872 h 2087"/>
              <a:gd name="T14" fmla="*/ 101 w 1303"/>
              <a:gd name="T15" fmla="*/ 566 h 2087"/>
              <a:gd name="T16" fmla="*/ 1061 w 1303"/>
              <a:gd name="T17" fmla="*/ 0 h 2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3" h="2087">
                <a:moveTo>
                  <a:pt x="1061" y="0"/>
                </a:moveTo>
                <a:cubicBezTo>
                  <a:pt x="1214" y="255"/>
                  <a:pt x="1303" y="553"/>
                  <a:pt x="1303" y="872"/>
                </a:cubicBezTo>
                <a:cubicBezTo>
                  <a:pt x="1303" y="1209"/>
                  <a:pt x="1200" y="1533"/>
                  <a:pt x="1019" y="1805"/>
                </a:cubicBezTo>
                <a:cubicBezTo>
                  <a:pt x="952" y="1907"/>
                  <a:pt x="874" y="2001"/>
                  <a:pt x="785" y="2087"/>
                </a:cubicBezTo>
                <a:lnTo>
                  <a:pt x="0" y="1301"/>
                </a:lnTo>
                <a:cubicBezTo>
                  <a:pt x="35" y="1269"/>
                  <a:pt x="66" y="1232"/>
                  <a:pt x="93" y="1192"/>
                </a:cubicBezTo>
                <a:cubicBezTo>
                  <a:pt x="154" y="1099"/>
                  <a:pt x="189" y="989"/>
                  <a:pt x="189" y="872"/>
                </a:cubicBezTo>
                <a:cubicBezTo>
                  <a:pt x="189" y="760"/>
                  <a:pt x="157" y="655"/>
                  <a:pt x="101" y="566"/>
                </a:cubicBezTo>
                <a:lnTo>
                  <a:pt x="1061" y="0"/>
                </a:lnTo>
                <a:close/>
              </a:path>
            </a:pathLst>
          </a:custGeom>
          <a:solidFill>
            <a:srgbClr val="FFC000"/>
          </a:solidFill>
          <a:ln w="3175" cap="flat" cmpd="sng">
            <a:noFill/>
            <a:bevel/>
            <a:headEnd/>
            <a:tailEnd/>
          </a:ln>
        </p:spPr>
        <p:txBody>
          <a:bodyPr lIns="81614" tIns="40807" rIns="81614" bIns="40807" anchor="ctr"/>
          <a:lstStyle/>
          <a:p>
            <a:pPr algn="ctr"/>
            <a:endParaRPr lang="zh-CN" altLang="en-US">
              <a:solidFill>
                <a:srgbClr val="FFFFFF"/>
              </a:solidFill>
              <a:latin typeface="+mj-ea"/>
              <a:ea typeface="+mj-ea"/>
            </a:endParaRPr>
          </a:p>
        </p:txBody>
      </p:sp>
      <p:sp>
        <p:nvSpPr>
          <p:cNvPr id="9" name="Freeform 11"/>
          <p:cNvSpPr>
            <a:spLocks/>
          </p:cNvSpPr>
          <p:nvPr/>
        </p:nvSpPr>
        <p:spPr bwMode="auto">
          <a:xfrm>
            <a:off x="1875480" y="1146905"/>
            <a:ext cx="1054159" cy="1518092"/>
          </a:xfrm>
          <a:custGeom>
            <a:avLst/>
            <a:gdLst>
              <a:gd name="T0" fmla="*/ 149 w 1428"/>
              <a:gd name="T1" fmla="*/ 2129 h 2129"/>
              <a:gd name="T2" fmla="*/ 25 w 1428"/>
              <a:gd name="T3" fmla="*/ 1325 h 2129"/>
              <a:gd name="T4" fmla="*/ 296 w 1428"/>
              <a:gd name="T5" fmla="*/ 552 h 2129"/>
              <a:gd name="T6" fmla="*/ 554 w 1428"/>
              <a:gd name="T7" fmla="*/ 242 h 2129"/>
              <a:gd name="T8" fmla="*/ 880 w 1428"/>
              <a:gd name="T9" fmla="*/ 0 h 2129"/>
              <a:gd name="T10" fmla="*/ 1428 w 1428"/>
              <a:gd name="T11" fmla="*/ 965 h 2129"/>
              <a:gd name="T12" fmla="*/ 1319 w 1428"/>
              <a:gd name="T13" fmla="*/ 1046 h 2129"/>
              <a:gd name="T14" fmla="*/ 1227 w 1428"/>
              <a:gd name="T15" fmla="*/ 1157 h 2129"/>
              <a:gd name="T16" fmla="*/ 1130 w 1428"/>
              <a:gd name="T17" fmla="*/ 1429 h 2129"/>
              <a:gd name="T18" fmla="*/ 1171 w 1428"/>
              <a:gd name="T19" fmla="*/ 1699 h 2129"/>
              <a:gd name="T20" fmla="*/ 149 w 1428"/>
              <a:gd name="T21" fmla="*/ 2129 h 2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8" h="2129">
                <a:moveTo>
                  <a:pt x="149" y="2129"/>
                </a:moveTo>
                <a:cubicBezTo>
                  <a:pt x="37" y="1865"/>
                  <a:pt x="0" y="1590"/>
                  <a:pt x="25" y="1325"/>
                </a:cubicBezTo>
                <a:cubicBezTo>
                  <a:pt x="52" y="1048"/>
                  <a:pt x="147" y="782"/>
                  <a:pt x="296" y="552"/>
                </a:cubicBezTo>
                <a:cubicBezTo>
                  <a:pt x="370" y="438"/>
                  <a:pt x="457" y="334"/>
                  <a:pt x="554" y="242"/>
                </a:cubicBezTo>
                <a:cubicBezTo>
                  <a:pt x="651" y="149"/>
                  <a:pt x="761" y="68"/>
                  <a:pt x="880" y="0"/>
                </a:cubicBezTo>
                <a:lnTo>
                  <a:pt x="1428" y="965"/>
                </a:lnTo>
                <a:cubicBezTo>
                  <a:pt x="1389" y="987"/>
                  <a:pt x="1353" y="1015"/>
                  <a:pt x="1319" y="1046"/>
                </a:cubicBezTo>
                <a:cubicBezTo>
                  <a:pt x="1283" y="1080"/>
                  <a:pt x="1252" y="1117"/>
                  <a:pt x="1227" y="1157"/>
                </a:cubicBezTo>
                <a:cubicBezTo>
                  <a:pt x="1173" y="1239"/>
                  <a:pt x="1139" y="1333"/>
                  <a:pt x="1130" y="1429"/>
                </a:cubicBezTo>
                <a:cubicBezTo>
                  <a:pt x="1122" y="1519"/>
                  <a:pt x="1134" y="1611"/>
                  <a:pt x="1171" y="1699"/>
                </a:cubicBezTo>
                <a:lnTo>
                  <a:pt x="149" y="2129"/>
                </a:lnTo>
                <a:close/>
              </a:path>
            </a:pathLst>
          </a:custGeom>
          <a:solidFill>
            <a:srgbClr val="C00000"/>
          </a:solidFill>
          <a:ln w="3175" cap="flat" cmpd="sng">
            <a:noFill/>
            <a:bevel/>
            <a:headEnd/>
            <a:tailEnd/>
          </a:ln>
        </p:spPr>
        <p:txBody>
          <a:bodyPr lIns="81614" tIns="40807" rIns="81614" bIns="40807" anchor="ctr"/>
          <a:lstStyle/>
          <a:p>
            <a:pPr algn="ctr"/>
            <a:endParaRPr lang="zh-CN" altLang="en-US">
              <a:solidFill>
                <a:srgbClr val="FFFFFF"/>
              </a:solidFill>
              <a:latin typeface="+mj-ea"/>
              <a:ea typeface="+mj-ea"/>
            </a:endParaRPr>
          </a:p>
        </p:txBody>
      </p:sp>
      <p:sp>
        <p:nvSpPr>
          <p:cNvPr id="11" name="TextBox 10"/>
          <p:cNvSpPr txBox="1"/>
          <p:nvPr/>
        </p:nvSpPr>
        <p:spPr>
          <a:xfrm>
            <a:off x="2110847" y="1696135"/>
            <a:ext cx="301448" cy="507831"/>
          </a:xfrm>
          <a:prstGeom prst="rect">
            <a:avLst/>
          </a:prstGeom>
          <a:noFill/>
        </p:spPr>
        <p:txBody>
          <a:bodyPr wrap="square" rtlCol="0">
            <a:spAutoFit/>
          </a:bodyPr>
          <a:lstStyle/>
          <a:p>
            <a:r>
              <a:rPr lang="en-US" altLang="zh-CN" sz="2700" b="1" dirty="0">
                <a:solidFill>
                  <a:srgbClr val="F8F8F8"/>
                </a:solidFill>
                <a:latin typeface="+mj-ea"/>
                <a:ea typeface="+mj-ea"/>
              </a:rPr>
              <a:t>1</a:t>
            </a:r>
            <a:endParaRPr lang="zh-CN" altLang="en-US" sz="2700" b="1" dirty="0">
              <a:solidFill>
                <a:srgbClr val="F8F8F8"/>
              </a:solidFill>
              <a:latin typeface="+mj-ea"/>
              <a:ea typeface="+mj-ea"/>
            </a:endParaRPr>
          </a:p>
        </p:txBody>
      </p:sp>
      <p:sp>
        <p:nvSpPr>
          <p:cNvPr id="14" name="TextBox 13"/>
          <p:cNvSpPr txBox="1"/>
          <p:nvPr/>
        </p:nvSpPr>
        <p:spPr>
          <a:xfrm>
            <a:off x="3099412" y="1194984"/>
            <a:ext cx="301448" cy="507831"/>
          </a:xfrm>
          <a:prstGeom prst="rect">
            <a:avLst/>
          </a:prstGeom>
          <a:noFill/>
        </p:spPr>
        <p:txBody>
          <a:bodyPr wrap="square" rtlCol="0">
            <a:spAutoFit/>
          </a:bodyPr>
          <a:lstStyle/>
          <a:p>
            <a:r>
              <a:rPr lang="en-US" altLang="zh-CN" sz="2700" b="1" dirty="0">
                <a:solidFill>
                  <a:srgbClr val="F8F8F8"/>
                </a:solidFill>
                <a:latin typeface="+mj-ea"/>
                <a:ea typeface="+mj-ea"/>
              </a:rPr>
              <a:t>2</a:t>
            </a:r>
            <a:endParaRPr lang="zh-CN" altLang="en-US" sz="2700" b="1" dirty="0">
              <a:solidFill>
                <a:srgbClr val="F8F8F8"/>
              </a:solidFill>
              <a:latin typeface="+mj-ea"/>
              <a:ea typeface="+mj-ea"/>
            </a:endParaRPr>
          </a:p>
        </p:txBody>
      </p:sp>
      <p:sp>
        <p:nvSpPr>
          <p:cNvPr id="17" name="TextBox 16"/>
          <p:cNvSpPr txBox="1"/>
          <p:nvPr/>
        </p:nvSpPr>
        <p:spPr>
          <a:xfrm>
            <a:off x="3779912" y="2060163"/>
            <a:ext cx="301448" cy="507831"/>
          </a:xfrm>
          <a:prstGeom prst="rect">
            <a:avLst/>
          </a:prstGeom>
          <a:noFill/>
        </p:spPr>
        <p:txBody>
          <a:bodyPr wrap="square" rtlCol="0">
            <a:spAutoFit/>
          </a:bodyPr>
          <a:lstStyle/>
          <a:p>
            <a:r>
              <a:rPr lang="en-US" altLang="zh-CN" sz="2700" b="1" dirty="0">
                <a:solidFill>
                  <a:srgbClr val="F8F8F8"/>
                </a:solidFill>
                <a:latin typeface="+mj-ea"/>
                <a:ea typeface="+mj-ea"/>
              </a:rPr>
              <a:t>3</a:t>
            </a:r>
            <a:endParaRPr lang="zh-CN" altLang="en-US" sz="2700" b="1" dirty="0">
              <a:solidFill>
                <a:srgbClr val="F8F8F8"/>
              </a:solidFill>
              <a:latin typeface="+mj-ea"/>
              <a:ea typeface="+mj-ea"/>
            </a:endParaRPr>
          </a:p>
        </p:txBody>
      </p:sp>
      <p:sp>
        <p:nvSpPr>
          <p:cNvPr id="20" name="TextBox 19"/>
          <p:cNvSpPr txBox="1"/>
          <p:nvPr/>
        </p:nvSpPr>
        <p:spPr>
          <a:xfrm>
            <a:off x="2996947" y="2883692"/>
            <a:ext cx="301448" cy="507831"/>
          </a:xfrm>
          <a:prstGeom prst="rect">
            <a:avLst/>
          </a:prstGeom>
          <a:noFill/>
        </p:spPr>
        <p:txBody>
          <a:bodyPr wrap="square" rtlCol="0">
            <a:spAutoFit/>
          </a:bodyPr>
          <a:lstStyle/>
          <a:p>
            <a:r>
              <a:rPr lang="en-US" altLang="zh-CN" sz="2700" b="1" dirty="0">
                <a:solidFill>
                  <a:srgbClr val="F8F8F8"/>
                </a:solidFill>
                <a:latin typeface="+mj-ea"/>
                <a:ea typeface="+mj-ea"/>
              </a:rPr>
              <a:t>4</a:t>
            </a:r>
            <a:endParaRPr lang="zh-CN" altLang="en-US" sz="2700" b="1" dirty="0">
              <a:solidFill>
                <a:srgbClr val="F8F8F8"/>
              </a:solidFill>
              <a:latin typeface="+mj-ea"/>
              <a:ea typeface="+mj-ea"/>
            </a:endParaRPr>
          </a:p>
        </p:txBody>
      </p:sp>
      <p:sp>
        <p:nvSpPr>
          <p:cNvPr id="22" name="TextBox 21"/>
          <p:cNvSpPr txBox="1"/>
          <p:nvPr/>
        </p:nvSpPr>
        <p:spPr>
          <a:xfrm>
            <a:off x="2682951" y="4004641"/>
            <a:ext cx="872017" cy="420965"/>
          </a:xfrm>
          <a:prstGeom prst="rect">
            <a:avLst/>
          </a:prstGeom>
          <a:noFill/>
        </p:spPr>
        <p:txBody>
          <a:bodyPr wrap="square" lIns="81614" tIns="40807" rIns="81614" bIns="40807" rtlCol="0">
            <a:spAutoFit/>
          </a:bodyPr>
          <a:lstStyle/>
          <a:p>
            <a:pPr algn="ctr"/>
            <a:r>
              <a:rPr lang="zh-CN" altLang="en-US" sz="1100" b="1" dirty="0">
                <a:solidFill>
                  <a:srgbClr val="F8F8F8"/>
                </a:solidFill>
                <a:latin typeface="+mj-ea"/>
                <a:ea typeface="+mj-ea"/>
              </a:rPr>
              <a:t>请输入您的文字</a:t>
            </a:r>
          </a:p>
        </p:txBody>
      </p:sp>
      <p:sp>
        <p:nvSpPr>
          <p:cNvPr id="23" name="TextBox 22"/>
          <p:cNvSpPr txBox="1"/>
          <p:nvPr/>
        </p:nvSpPr>
        <p:spPr>
          <a:xfrm>
            <a:off x="5291624" y="974074"/>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grpSp>
        <p:nvGrpSpPr>
          <p:cNvPr id="24" name="组合 23"/>
          <p:cNvGrpSpPr/>
          <p:nvPr/>
        </p:nvGrpSpPr>
        <p:grpSpPr>
          <a:xfrm>
            <a:off x="4664860" y="1045752"/>
            <a:ext cx="535122" cy="530673"/>
            <a:chOff x="6409426" y="1173624"/>
            <a:chExt cx="962086" cy="962084"/>
          </a:xfrm>
          <a:solidFill>
            <a:srgbClr val="C00000"/>
          </a:solidFill>
        </p:grpSpPr>
        <p:sp>
          <p:nvSpPr>
            <p:cNvPr id="25" name="椭圆 24"/>
            <p:cNvSpPr/>
            <p:nvPr/>
          </p:nvSpPr>
          <p:spPr bwMode="auto">
            <a:xfrm>
              <a:off x="6409426" y="1173624"/>
              <a:ext cx="962086" cy="962084"/>
            </a:xfrm>
            <a:prstGeom prst="ellipse">
              <a:avLst/>
            </a:prstGeom>
            <a:grpFill/>
            <a:ln w="3175" cap="flat" cmpd="sng">
              <a:noFill/>
              <a:bevel/>
              <a:headEnd/>
              <a:tailEnd/>
            </a:ln>
          </p:spPr>
          <p:txBody>
            <a:bodyPr anchor="ctr"/>
            <a:lstStyle/>
            <a:p>
              <a:pPr algn="ctr"/>
              <a:endParaRPr lang="zh-CN" altLang="en-US" sz="2500" b="1">
                <a:solidFill>
                  <a:srgbClr val="314865"/>
                </a:solidFill>
                <a:latin typeface="+mj-ea"/>
                <a:ea typeface="+mj-ea"/>
              </a:endParaRPr>
            </a:p>
          </p:txBody>
        </p:sp>
        <p:sp>
          <p:nvSpPr>
            <p:cNvPr id="26" name="TextBox 25"/>
            <p:cNvSpPr txBox="1"/>
            <p:nvPr/>
          </p:nvSpPr>
          <p:spPr>
            <a:xfrm>
              <a:off x="6616339" y="1282180"/>
              <a:ext cx="546387" cy="717446"/>
            </a:xfrm>
            <a:prstGeom prst="rect">
              <a:avLst/>
            </a:prstGeom>
            <a:grpFill/>
            <a:ln w="3175" cap="flat" cmpd="sng">
              <a:noFill/>
              <a:bevel/>
              <a:headEnd/>
              <a:tailEnd/>
            </a:ln>
          </p:spPr>
          <p:txBody>
            <a:bodyPr anchor="ctr"/>
            <a:lstStyle>
              <a:defPPr>
                <a:defRPr lang="zh-CN"/>
              </a:defPPr>
              <a:lvl1pPr algn="ctr">
                <a:defRPr>
                  <a:solidFill>
                    <a:srgbClr val="FFFFFF"/>
                  </a:solidFill>
                  <a:ea typeface="微软雅黑" pitchFamily="34" charset="-122"/>
                </a:defRPr>
              </a:lvl1pPr>
            </a:lstStyle>
            <a:p>
              <a:r>
                <a:rPr lang="en-US" altLang="zh-CN" sz="2500" b="1" dirty="0">
                  <a:solidFill>
                    <a:schemeClr val="bg1"/>
                  </a:solidFill>
                  <a:latin typeface="+mj-ea"/>
                  <a:ea typeface="+mj-ea"/>
                </a:rPr>
                <a:t>1</a:t>
              </a:r>
              <a:endParaRPr lang="zh-CN" altLang="en-US" sz="2500" b="1" dirty="0">
                <a:solidFill>
                  <a:schemeClr val="bg1"/>
                </a:solidFill>
                <a:latin typeface="+mj-ea"/>
                <a:ea typeface="+mj-ea"/>
              </a:endParaRPr>
            </a:p>
          </p:txBody>
        </p:sp>
      </p:grpSp>
      <p:grpSp>
        <p:nvGrpSpPr>
          <p:cNvPr id="27" name="组合 26"/>
          <p:cNvGrpSpPr/>
          <p:nvPr/>
        </p:nvGrpSpPr>
        <p:grpSpPr>
          <a:xfrm>
            <a:off x="4664860" y="1879239"/>
            <a:ext cx="535122" cy="530673"/>
            <a:chOff x="6409426" y="2394908"/>
            <a:chExt cx="962086" cy="962084"/>
          </a:xfrm>
          <a:solidFill>
            <a:srgbClr val="314865"/>
          </a:solidFill>
        </p:grpSpPr>
        <p:sp>
          <p:nvSpPr>
            <p:cNvPr id="28" name="椭圆 27"/>
            <p:cNvSpPr/>
            <p:nvPr/>
          </p:nvSpPr>
          <p:spPr bwMode="auto">
            <a:xfrm>
              <a:off x="6409426" y="2394908"/>
              <a:ext cx="962086" cy="962084"/>
            </a:xfrm>
            <a:prstGeom prst="ellipse">
              <a:avLst/>
            </a:prstGeom>
            <a:grpFill/>
            <a:ln w="3175" cap="flat" cmpd="sng">
              <a:noFill/>
              <a:bevel/>
              <a:headEnd/>
              <a:tailEnd/>
            </a:ln>
          </p:spPr>
          <p:txBody>
            <a:bodyPr anchor="ctr"/>
            <a:lstStyle/>
            <a:p>
              <a:pPr algn="ctr"/>
              <a:endParaRPr lang="zh-CN" altLang="en-US" sz="2500" b="1">
                <a:solidFill>
                  <a:srgbClr val="FFFFFF"/>
                </a:solidFill>
                <a:latin typeface="+mj-ea"/>
                <a:ea typeface="+mj-ea"/>
              </a:endParaRPr>
            </a:p>
          </p:txBody>
        </p:sp>
        <p:sp>
          <p:nvSpPr>
            <p:cNvPr id="29" name="TextBox 28"/>
            <p:cNvSpPr txBox="1"/>
            <p:nvPr/>
          </p:nvSpPr>
          <p:spPr>
            <a:xfrm>
              <a:off x="6600496" y="2510335"/>
              <a:ext cx="546387" cy="717446"/>
            </a:xfrm>
            <a:prstGeom prst="rect">
              <a:avLst/>
            </a:prstGeom>
            <a:grpFill/>
            <a:ln w="3175" cap="flat" cmpd="sng">
              <a:noFill/>
              <a:bevel/>
              <a:headEnd/>
              <a:tailEnd/>
            </a:ln>
          </p:spPr>
          <p:txBody>
            <a:bodyPr anchor="ctr"/>
            <a:lstStyle>
              <a:defPPr>
                <a:defRPr lang="zh-CN"/>
              </a:defPPr>
              <a:lvl1pPr algn="ctr">
                <a:defRPr sz="1600">
                  <a:solidFill>
                    <a:srgbClr val="FFFFFF"/>
                  </a:solidFill>
                  <a:latin typeface="+mn-ea"/>
                  <a:ea typeface="+mn-ea"/>
                </a:defRPr>
              </a:lvl1pPr>
            </a:lstStyle>
            <a:p>
              <a:r>
                <a:rPr lang="en-US" altLang="zh-CN" sz="2500" b="1" dirty="0">
                  <a:latin typeface="+mj-ea"/>
                  <a:ea typeface="+mj-ea"/>
                </a:rPr>
                <a:t>2</a:t>
              </a:r>
              <a:endParaRPr lang="zh-CN" altLang="en-US" sz="2500" b="1" dirty="0">
                <a:latin typeface="+mj-ea"/>
                <a:ea typeface="+mj-ea"/>
              </a:endParaRPr>
            </a:p>
          </p:txBody>
        </p:sp>
      </p:grpSp>
      <p:grpSp>
        <p:nvGrpSpPr>
          <p:cNvPr id="30" name="组合 29"/>
          <p:cNvGrpSpPr/>
          <p:nvPr/>
        </p:nvGrpSpPr>
        <p:grpSpPr>
          <a:xfrm>
            <a:off x="4664860" y="2760139"/>
            <a:ext cx="535122" cy="530673"/>
            <a:chOff x="6409426" y="3568104"/>
            <a:chExt cx="962086" cy="962084"/>
          </a:xfrm>
          <a:solidFill>
            <a:srgbClr val="FFC000"/>
          </a:solidFill>
        </p:grpSpPr>
        <p:sp>
          <p:nvSpPr>
            <p:cNvPr id="31" name="椭圆 30"/>
            <p:cNvSpPr/>
            <p:nvPr/>
          </p:nvSpPr>
          <p:spPr bwMode="auto">
            <a:xfrm>
              <a:off x="6409426" y="3568104"/>
              <a:ext cx="962086" cy="962084"/>
            </a:xfrm>
            <a:prstGeom prst="ellipse">
              <a:avLst/>
            </a:prstGeom>
            <a:grpFill/>
            <a:ln w="3175" cap="flat" cmpd="sng">
              <a:noFill/>
              <a:bevel/>
              <a:headEnd/>
              <a:tailEnd/>
            </a:ln>
          </p:spPr>
          <p:txBody>
            <a:bodyPr anchor="ctr"/>
            <a:lstStyle/>
            <a:p>
              <a:pPr algn="ctr"/>
              <a:endParaRPr lang="zh-CN" altLang="en-US" sz="2500" b="1">
                <a:solidFill>
                  <a:srgbClr val="FFFFFF"/>
                </a:solidFill>
                <a:latin typeface="+mj-ea"/>
                <a:ea typeface="+mj-ea"/>
              </a:endParaRPr>
            </a:p>
          </p:txBody>
        </p:sp>
        <p:sp>
          <p:nvSpPr>
            <p:cNvPr id="32" name="TextBox 31"/>
            <p:cNvSpPr txBox="1"/>
            <p:nvPr/>
          </p:nvSpPr>
          <p:spPr>
            <a:xfrm>
              <a:off x="6629988" y="3710247"/>
              <a:ext cx="546387" cy="717446"/>
            </a:xfrm>
            <a:prstGeom prst="rect">
              <a:avLst/>
            </a:prstGeom>
            <a:grpFill/>
            <a:ln w="3175" cap="flat" cmpd="sng">
              <a:noFill/>
              <a:bevel/>
              <a:headEnd/>
              <a:tailEnd/>
            </a:ln>
          </p:spPr>
          <p:txBody>
            <a:bodyPr anchor="ctr"/>
            <a:lstStyle>
              <a:defPPr>
                <a:defRPr lang="zh-CN"/>
              </a:defPPr>
              <a:lvl1pPr algn="ctr">
                <a:defRPr>
                  <a:solidFill>
                    <a:srgbClr val="FFFFFF"/>
                  </a:solidFill>
                  <a:ea typeface="微软雅黑" pitchFamily="34" charset="-122"/>
                </a:defRPr>
              </a:lvl1pPr>
            </a:lstStyle>
            <a:p>
              <a:r>
                <a:rPr lang="en-US" altLang="zh-CN" sz="2500" b="1" dirty="0">
                  <a:latin typeface="+mj-ea"/>
                  <a:ea typeface="+mj-ea"/>
                </a:rPr>
                <a:t>3</a:t>
              </a:r>
              <a:endParaRPr lang="zh-CN" altLang="en-US" sz="2500" b="1" dirty="0">
                <a:latin typeface="+mj-ea"/>
                <a:ea typeface="+mj-ea"/>
              </a:endParaRPr>
            </a:p>
          </p:txBody>
        </p:sp>
      </p:grpSp>
      <p:grpSp>
        <p:nvGrpSpPr>
          <p:cNvPr id="33" name="组合 32"/>
          <p:cNvGrpSpPr/>
          <p:nvPr/>
        </p:nvGrpSpPr>
        <p:grpSpPr>
          <a:xfrm>
            <a:off x="4664860" y="3616504"/>
            <a:ext cx="535122" cy="530673"/>
            <a:chOff x="6409426" y="4869160"/>
            <a:chExt cx="962086" cy="962084"/>
          </a:xfrm>
          <a:solidFill>
            <a:srgbClr val="314865"/>
          </a:solidFill>
        </p:grpSpPr>
        <p:sp>
          <p:nvSpPr>
            <p:cNvPr id="34" name="椭圆 33"/>
            <p:cNvSpPr/>
            <p:nvPr/>
          </p:nvSpPr>
          <p:spPr bwMode="auto">
            <a:xfrm>
              <a:off x="6409426" y="4869160"/>
              <a:ext cx="962086" cy="962084"/>
            </a:xfrm>
            <a:prstGeom prst="ellipse">
              <a:avLst/>
            </a:prstGeom>
            <a:grpFill/>
            <a:ln w="3175" cap="flat" cmpd="sng">
              <a:noFill/>
              <a:bevel/>
              <a:headEnd/>
              <a:tailEnd/>
            </a:ln>
          </p:spPr>
          <p:txBody>
            <a:bodyPr anchor="ctr"/>
            <a:lstStyle/>
            <a:p>
              <a:pPr algn="ctr"/>
              <a:endParaRPr lang="zh-CN" altLang="en-US" sz="2500" b="1">
                <a:solidFill>
                  <a:srgbClr val="FFFFFF"/>
                </a:solidFill>
                <a:latin typeface="+mj-ea"/>
                <a:ea typeface="+mj-ea"/>
              </a:endParaRPr>
            </a:p>
          </p:txBody>
        </p:sp>
        <p:sp>
          <p:nvSpPr>
            <p:cNvPr id="35" name="TextBox 34"/>
            <p:cNvSpPr txBox="1"/>
            <p:nvPr/>
          </p:nvSpPr>
          <p:spPr>
            <a:xfrm>
              <a:off x="6595474" y="4996174"/>
              <a:ext cx="546387" cy="717446"/>
            </a:xfrm>
            <a:prstGeom prst="rect">
              <a:avLst/>
            </a:prstGeom>
            <a:grpFill/>
            <a:ln w="3175" cap="flat" cmpd="sng">
              <a:noFill/>
              <a:bevel/>
              <a:headEnd/>
              <a:tailEnd/>
            </a:ln>
          </p:spPr>
          <p:txBody>
            <a:bodyPr anchor="ctr"/>
            <a:lstStyle>
              <a:defPPr>
                <a:defRPr lang="zh-CN"/>
              </a:defPPr>
              <a:lvl1pPr algn="ctr">
                <a:defRPr sz="1600">
                  <a:solidFill>
                    <a:srgbClr val="FFFFFF"/>
                  </a:solidFill>
                  <a:latin typeface="+mn-ea"/>
                  <a:ea typeface="+mn-ea"/>
                </a:defRPr>
              </a:lvl1pPr>
            </a:lstStyle>
            <a:p>
              <a:r>
                <a:rPr lang="en-US" altLang="zh-CN" sz="2500" b="1" dirty="0">
                  <a:latin typeface="+mj-ea"/>
                  <a:ea typeface="+mj-ea"/>
                </a:rPr>
                <a:t>4</a:t>
              </a:r>
              <a:endParaRPr lang="zh-CN" altLang="en-US" sz="2500" b="1" dirty="0">
                <a:latin typeface="+mj-ea"/>
                <a:ea typeface="+mj-ea"/>
              </a:endParaRPr>
            </a:p>
          </p:txBody>
        </p:sp>
      </p:grpSp>
      <p:sp>
        <p:nvSpPr>
          <p:cNvPr id="36" name="TextBox 35"/>
          <p:cNvSpPr txBox="1"/>
          <p:nvPr/>
        </p:nvSpPr>
        <p:spPr>
          <a:xfrm>
            <a:off x="5291623" y="1763493"/>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sp>
        <p:nvSpPr>
          <p:cNvPr id="37" name="TextBox 36"/>
          <p:cNvSpPr txBox="1"/>
          <p:nvPr/>
        </p:nvSpPr>
        <p:spPr>
          <a:xfrm>
            <a:off x="5291624" y="2660123"/>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sp>
        <p:nvSpPr>
          <p:cNvPr id="38" name="TextBox 37"/>
          <p:cNvSpPr txBox="1"/>
          <p:nvPr/>
        </p:nvSpPr>
        <p:spPr>
          <a:xfrm>
            <a:off x="5291622" y="3537107"/>
            <a:ext cx="2904613" cy="728742"/>
          </a:xfrm>
          <a:prstGeom prst="rect">
            <a:avLst/>
          </a:prstGeom>
          <a:noFill/>
        </p:spPr>
        <p:txBody>
          <a:bodyPr wrap="square" lIns="81614" tIns="40807" rIns="81614" bIns="40807" rtlCol="0">
            <a:spAutoFit/>
          </a:bodyPr>
          <a:lstStyle/>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a:p>
            <a:r>
              <a:rPr lang="zh-CN" altLang="en-US" sz="1400" dirty="0">
                <a:solidFill>
                  <a:srgbClr val="314865"/>
                </a:solidFill>
                <a:latin typeface="+mj-ea"/>
                <a:ea typeface="+mj-ea"/>
              </a:rPr>
              <a:t>请输入您的文字请输入您的文字</a:t>
            </a:r>
          </a:p>
          <a:p>
            <a:r>
              <a:rPr lang="zh-CN" altLang="en-US" sz="1400" dirty="0">
                <a:solidFill>
                  <a:srgbClr val="314865"/>
                </a:solidFill>
                <a:latin typeface="+mj-ea"/>
                <a:ea typeface="+mj-ea"/>
              </a:rPr>
              <a:t>请输入您的文字请输入您的文字</a:t>
            </a:r>
            <a:endParaRPr lang="en-US" altLang="zh-CN" sz="1400" dirty="0">
              <a:solidFill>
                <a:srgbClr val="314865"/>
              </a:solidFill>
              <a:latin typeface="+mj-ea"/>
              <a:ea typeface="+mj-ea"/>
            </a:endParaRPr>
          </a:p>
        </p:txBody>
      </p:sp>
      <p:cxnSp>
        <p:nvCxnSpPr>
          <p:cNvPr id="39" name="直接连接符 38"/>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41"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latin typeface="+mj-ea"/>
                <a:ea typeface="+mj-ea"/>
              </a:rPr>
              <a:t>选题意义</a:t>
            </a:r>
          </a:p>
        </p:txBody>
      </p:sp>
    </p:spTree>
    <p:extLst>
      <p:ext uri="{BB962C8B-B14F-4D97-AF65-F5344CB8AC3E}">
        <p14:creationId xmlns:p14="http://schemas.microsoft.com/office/powerpoint/2010/main" val="3224839139"/>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14:bounceEnd="52000">
                                          <p:cBhvr additive="base">
                                            <p:cTn id="16" dur="500" fill="hold"/>
                                            <p:tgtEl>
                                              <p:spTgt spid="41"/>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4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400"/>
                                            <p:tgtEl>
                                              <p:spTgt spid="6"/>
                                            </p:tgtEl>
                                          </p:cBhvr>
                                        </p:animEffect>
                                      </p:childTnLst>
                                    </p:cTn>
                                  </p:par>
                                </p:childTnLst>
                              </p:cTn>
                            </p:par>
                            <p:par>
                              <p:cTn id="34" fill="hold">
                                <p:stCondLst>
                                  <p:cond delay="29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anim calcmode="lin" valueType="num">
                                          <p:cBhvr>
                                            <p:cTn id="43" dur="500" fill="hold"/>
                                            <p:tgtEl>
                                              <p:spTgt spid="22"/>
                                            </p:tgtEl>
                                            <p:attrNameLst>
                                              <p:attrName>ppt_x</p:attrName>
                                            </p:attrNameLst>
                                          </p:cBhvr>
                                          <p:tavLst>
                                            <p:tav tm="0">
                                              <p:val>
                                                <p:strVal val="#ppt_x"/>
                                              </p:val>
                                            </p:tav>
                                            <p:tav tm="100000">
                                              <p:val>
                                                <p:strVal val="#ppt_x"/>
                                              </p:val>
                                            </p:tav>
                                          </p:tavLst>
                                        </p:anim>
                                        <p:anim calcmode="lin" valueType="num">
                                          <p:cBhvr>
                                            <p:cTn id="44" dur="500" fill="hold"/>
                                            <p:tgtEl>
                                              <p:spTgt spid="22"/>
                                            </p:tgtEl>
                                            <p:attrNameLst>
                                              <p:attrName>ppt_y</p:attrName>
                                            </p:attrNameLst>
                                          </p:cBhvr>
                                          <p:tavLst>
                                            <p:tav tm="0">
                                              <p:val>
                                                <p:strVal val="#ppt_y+.1"/>
                                              </p:val>
                                            </p:tav>
                                            <p:tav tm="100000">
                                              <p:val>
                                                <p:strVal val="#ppt_y"/>
                                              </p:val>
                                            </p:tav>
                                          </p:tavLst>
                                        </p:anim>
                                      </p:childTnLst>
                                    </p:cTn>
                                  </p:par>
                                </p:childTnLst>
                              </p:cTn>
                            </p:par>
                            <p:par>
                              <p:cTn id="45" fill="hold">
                                <p:stCondLst>
                                  <p:cond delay="3400"/>
                                </p:stCondLst>
                                <p:childTnLst>
                                  <p:par>
                                    <p:cTn id="46" presetID="21"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heel(1)">
                                          <p:cBhvr>
                                            <p:cTn id="48" dur="500"/>
                                            <p:tgtEl>
                                              <p:spTgt spid="24"/>
                                            </p:tgtEl>
                                          </p:cBhvr>
                                        </p:animEffect>
                                      </p:childTnLst>
                                    </p:cTn>
                                  </p:par>
                                </p:childTnLst>
                              </p:cTn>
                            </p:par>
                            <p:par>
                              <p:cTn id="49" fill="hold">
                                <p:stCondLst>
                                  <p:cond delay="3900"/>
                                </p:stCondLst>
                                <p:childTnLst>
                                  <p:par>
                                    <p:cTn id="50" presetID="22" presetClass="entr" presetSubtype="8"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par>
                              <p:cTn id="53" fill="hold">
                                <p:stCondLst>
                                  <p:cond delay="4400"/>
                                </p:stCondLst>
                                <p:childTnLst>
                                  <p:par>
                                    <p:cTn id="54" presetID="21" presetClass="entr" presetSubtype="1"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heel(1)">
                                          <p:cBhvr>
                                            <p:cTn id="56" dur="500"/>
                                            <p:tgtEl>
                                              <p:spTgt spid="27"/>
                                            </p:tgtEl>
                                          </p:cBhvr>
                                        </p:animEffect>
                                      </p:childTnLst>
                                    </p:cTn>
                                  </p:par>
                                </p:childTnLst>
                              </p:cTn>
                            </p:par>
                            <p:par>
                              <p:cTn id="57" fill="hold">
                                <p:stCondLst>
                                  <p:cond delay="4900"/>
                                </p:stCondLst>
                                <p:childTnLst>
                                  <p:par>
                                    <p:cTn id="58" presetID="22" presetClass="entr" presetSubtype="8"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5400"/>
                                </p:stCondLst>
                                <p:childTnLst>
                                  <p:par>
                                    <p:cTn id="62" presetID="21" presetClass="entr" presetSubtype="1" fill="hold"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heel(1)">
                                          <p:cBhvr>
                                            <p:cTn id="64" dur="500"/>
                                            <p:tgtEl>
                                              <p:spTgt spid="30"/>
                                            </p:tgtEl>
                                          </p:cBhvr>
                                        </p:animEffect>
                                      </p:childTnLst>
                                    </p:cTn>
                                  </p:par>
                                </p:childTnLst>
                              </p:cTn>
                            </p:par>
                            <p:par>
                              <p:cTn id="65" fill="hold">
                                <p:stCondLst>
                                  <p:cond delay="59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p:stCondLst>
                                  <p:cond delay="6400"/>
                                </p:stCondLst>
                                <p:childTnLst>
                                  <p:par>
                                    <p:cTn id="70" presetID="21" presetClass="entr" presetSubtype="1"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heel(1)">
                                          <p:cBhvr>
                                            <p:cTn id="72" dur="500"/>
                                            <p:tgtEl>
                                              <p:spTgt spid="33"/>
                                            </p:tgtEl>
                                          </p:cBhvr>
                                        </p:animEffect>
                                      </p:childTnLst>
                                    </p:cTn>
                                  </p:par>
                                </p:childTnLst>
                              </p:cTn>
                            </p:par>
                            <p:par>
                              <p:cTn id="73" fill="hold">
                                <p:stCondLst>
                                  <p:cond delay="6900"/>
                                </p:stCondLst>
                                <p:childTnLst>
                                  <p:par>
                                    <p:cTn id="74" presetID="22" presetClass="entr" presetSubtype="8" fill="hold" grpId="0"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2" grpId="0"/>
          <p:bldP spid="23" grpId="0"/>
          <p:bldP spid="36" grpId="0"/>
          <p:bldP spid="37" grpId="0"/>
          <p:bldP spid="38"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400"/>
                                            <p:tgtEl>
                                              <p:spTgt spid="6"/>
                                            </p:tgtEl>
                                          </p:cBhvr>
                                        </p:animEffect>
                                      </p:childTnLst>
                                    </p:cTn>
                                  </p:par>
                                </p:childTnLst>
                              </p:cTn>
                            </p:par>
                            <p:par>
                              <p:cTn id="34" fill="hold">
                                <p:stCondLst>
                                  <p:cond delay="29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anim calcmode="lin" valueType="num">
                                          <p:cBhvr>
                                            <p:cTn id="38" dur="500" fill="hold"/>
                                            <p:tgtEl>
                                              <p:spTgt spid="5"/>
                                            </p:tgtEl>
                                            <p:attrNameLst>
                                              <p:attrName>ppt_x</p:attrName>
                                            </p:attrNameLst>
                                          </p:cBhvr>
                                          <p:tavLst>
                                            <p:tav tm="0">
                                              <p:val>
                                                <p:strVal val="#ppt_x"/>
                                              </p:val>
                                            </p:tav>
                                            <p:tav tm="100000">
                                              <p:val>
                                                <p:strVal val="#ppt_x"/>
                                              </p:val>
                                            </p:tav>
                                          </p:tavLst>
                                        </p:anim>
                                        <p:anim calcmode="lin" valueType="num">
                                          <p:cBhvr>
                                            <p:cTn id="39" dur="5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anim calcmode="lin" valueType="num">
                                          <p:cBhvr>
                                            <p:cTn id="43" dur="500" fill="hold"/>
                                            <p:tgtEl>
                                              <p:spTgt spid="22"/>
                                            </p:tgtEl>
                                            <p:attrNameLst>
                                              <p:attrName>ppt_x</p:attrName>
                                            </p:attrNameLst>
                                          </p:cBhvr>
                                          <p:tavLst>
                                            <p:tav tm="0">
                                              <p:val>
                                                <p:strVal val="#ppt_x"/>
                                              </p:val>
                                            </p:tav>
                                            <p:tav tm="100000">
                                              <p:val>
                                                <p:strVal val="#ppt_x"/>
                                              </p:val>
                                            </p:tav>
                                          </p:tavLst>
                                        </p:anim>
                                        <p:anim calcmode="lin" valueType="num">
                                          <p:cBhvr>
                                            <p:cTn id="44" dur="500" fill="hold"/>
                                            <p:tgtEl>
                                              <p:spTgt spid="22"/>
                                            </p:tgtEl>
                                            <p:attrNameLst>
                                              <p:attrName>ppt_y</p:attrName>
                                            </p:attrNameLst>
                                          </p:cBhvr>
                                          <p:tavLst>
                                            <p:tav tm="0">
                                              <p:val>
                                                <p:strVal val="#ppt_y+.1"/>
                                              </p:val>
                                            </p:tav>
                                            <p:tav tm="100000">
                                              <p:val>
                                                <p:strVal val="#ppt_y"/>
                                              </p:val>
                                            </p:tav>
                                          </p:tavLst>
                                        </p:anim>
                                      </p:childTnLst>
                                    </p:cTn>
                                  </p:par>
                                </p:childTnLst>
                              </p:cTn>
                            </p:par>
                            <p:par>
                              <p:cTn id="45" fill="hold">
                                <p:stCondLst>
                                  <p:cond delay="3400"/>
                                </p:stCondLst>
                                <p:childTnLst>
                                  <p:par>
                                    <p:cTn id="46" presetID="21"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heel(1)">
                                          <p:cBhvr>
                                            <p:cTn id="48" dur="500"/>
                                            <p:tgtEl>
                                              <p:spTgt spid="24"/>
                                            </p:tgtEl>
                                          </p:cBhvr>
                                        </p:animEffect>
                                      </p:childTnLst>
                                    </p:cTn>
                                  </p:par>
                                </p:childTnLst>
                              </p:cTn>
                            </p:par>
                            <p:par>
                              <p:cTn id="49" fill="hold">
                                <p:stCondLst>
                                  <p:cond delay="3900"/>
                                </p:stCondLst>
                                <p:childTnLst>
                                  <p:par>
                                    <p:cTn id="50" presetID="22" presetClass="entr" presetSubtype="8"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par>
                              <p:cTn id="53" fill="hold">
                                <p:stCondLst>
                                  <p:cond delay="4400"/>
                                </p:stCondLst>
                                <p:childTnLst>
                                  <p:par>
                                    <p:cTn id="54" presetID="21" presetClass="entr" presetSubtype="1"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heel(1)">
                                          <p:cBhvr>
                                            <p:cTn id="56" dur="500"/>
                                            <p:tgtEl>
                                              <p:spTgt spid="27"/>
                                            </p:tgtEl>
                                          </p:cBhvr>
                                        </p:animEffect>
                                      </p:childTnLst>
                                    </p:cTn>
                                  </p:par>
                                </p:childTnLst>
                              </p:cTn>
                            </p:par>
                            <p:par>
                              <p:cTn id="57" fill="hold">
                                <p:stCondLst>
                                  <p:cond delay="4900"/>
                                </p:stCondLst>
                                <p:childTnLst>
                                  <p:par>
                                    <p:cTn id="58" presetID="22" presetClass="entr" presetSubtype="8"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5400"/>
                                </p:stCondLst>
                                <p:childTnLst>
                                  <p:par>
                                    <p:cTn id="62" presetID="21" presetClass="entr" presetSubtype="1" fill="hold"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heel(1)">
                                          <p:cBhvr>
                                            <p:cTn id="64" dur="500"/>
                                            <p:tgtEl>
                                              <p:spTgt spid="30"/>
                                            </p:tgtEl>
                                          </p:cBhvr>
                                        </p:animEffect>
                                      </p:childTnLst>
                                    </p:cTn>
                                  </p:par>
                                </p:childTnLst>
                              </p:cTn>
                            </p:par>
                            <p:par>
                              <p:cTn id="65" fill="hold">
                                <p:stCondLst>
                                  <p:cond delay="5900"/>
                                </p:stCondLst>
                                <p:childTnLst>
                                  <p:par>
                                    <p:cTn id="66" presetID="22" presetClass="entr" presetSubtype="8"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left)">
                                          <p:cBhvr>
                                            <p:cTn id="68" dur="500"/>
                                            <p:tgtEl>
                                              <p:spTgt spid="37"/>
                                            </p:tgtEl>
                                          </p:cBhvr>
                                        </p:animEffect>
                                      </p:childTnLst>
                                    </p:cTn>
                                  </p:par>
                                </p:childTnLst>
                              </p:cTn>
                            </p:par>
                            <p:par>
                              <p:cTn id="69" fill="hold">
                                <p:stCondLst>
                                  <p:cond delay="6400"/>
                                </p:stCondLst>
                                <p:childTnLst>
                                  <p:par>
                                    <p:cTn id="70" presetID="21" presetClass="entr" presetSubtype="1" fill="hold"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heel(1)">
                                          <p:cBhvr>
                                            <p:cTn id="72" dur="500"/>
                                            <p:tgtEl>
                                              <p:spTgt spid="33"/>
                                            </p:tgtEl>
                                          </p:cBhvr>
                                        </p:animEffect>
                                      </p:childTnLst>
                                    </p:cTn>
                                  </p:par>
                                </p:childTnLst>
                              </p:cTn>
                            </p:par>
                            <p:par>
                              <p:cTn id="73" fill="hold">
                                <p:stCondLst>
                                  <p:cond delay="6900"/>
                                </p:stCondLst>
                                <p:childTnLst>
                                  <p:par>
                                    <p:cTn id="74" presetID="22" presetClass="entr" presetSubtype="8" fill="hold" grpId="0" nodeType="after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22" grpId="0"/>
          <p:bldP spid="23" grpId="0"/>
          <p:bldP spid="36" grpId="0"/>
          <p:bldP spid="37" grpId="0"/>
          <p:bldP spid="38" grpId="0"/>
          <p:bldP spid="4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4"/>
          <p:cNvSpPr/>
          <p:nvPr/>
        </p:nvSpPr>
        <p:spPr bwMode="auto">
          <a:xfrm>
            <a:off x="3453780" y="1167594"/>
            <a:ext cx="1553766" cy="2121694"/>
          </a:xfrm>
          <a:custGeom>
            <a:avLst/>
            <a:gdLst/>
            <a:ahLst/>
            <a:cxnLst/>
            <a:rect l="l" t="t" r="r" b="b"/>
            <a:pathLst>
              <a:path w="2071340" h="2828404">
                <a:moveTo>
                  <a:pt x="0" y="0"/>
                </a:moveTo>
                <a:lnTo>
                  <a:pt x="2071340" y="0"/>
                </a:lnTo>
                <a:lnTo>
                  <a:pt x="2071340" y="902778"/>
                </a:lnTo>
                <a:cubicBezTo>
                  <a:pt x="1815192" y="931760"/>
                  <a:pt x="1617104" y="1149848"/>
                  <a:pt x="1617104" y="1414202"/>
                </a:cubicBezTo>
                <a:cubicBezTo>
                  <a:pt x="1617104" y="1678556"/>
                  <a:pt x="1815192" y="1896645"/>
                  <a:pt x="2071340" y="1925626"/>
                </a:cubicBezTo>
                <a:lnTo>
                  <a:pt x="2071340" y="2828404"/>
                </a:lnTo>
                <a:lnTo>
                  <a:pt x="0" y="2828404"/>
                </a:lnTo>
                <a:lnTo>
                  <a:pt x="0" y="1925626"/>
                </a:lnTo>
                <a:cubicBezTo>
                  <a:pt x="256148" y="1896644"/>
                  <a:pt x="454235" y="1678556"/>
                  <a:pt x="454235" y="1414202"/>
                </a:cubicBezTo>
                <a:cubicBezTo>
                  <a:pt x="454235" y="1149849"/>
                  <a:pt x="256148" y="931760"/>
                  <a:pt x="0" y="902779"/>
                </a:cubicBezTo>
                <a:close/>
              </a:path>
            </a:pathLst>
          </a:custGeom>
          <a:solidFill>
            <a:srgbClr val="E2E9E9"/>
          </a:solidFill>
          <a:ln w="3175" cap="flat" cmpd="sng" algn="ctr">
            <a:solidFill>
              <a:srgbClr val="EAEAEA"/>
            </a:solidFill>
            <a:prstDash val="solid"/>
          </a:ln>
          <a:effectLst/>
        </p:spPr>
        <p:txBody>
          <a:bodyPr lIns="337500" rIns="337500" anchor="ctr"/>
          <a:lstStyle/>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endParaRPr lang="en-US" altLang="zh-CN" sz="900" kern="0" dirty="0">
              <a:solidFill>
                <a:srgbClr val="314865"/>
              </a:solidFill>
              <a:latin typeface="微软雅黑"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p:txBody>
      </p:sp>
      <p:sp>
        <p:nvSpPr>
          <p:cNvPr id="14" name="矩形 6"/>
          <p:cNvSpPr/>
          <p:nvPr/>
        </p:nvSpPr>
        <p:spPr bwMode="auto">
          <a:xfrm>
            <a:off x="6739905" y="1167594"/>
            <a:ext cx="1472804" cy="2121694"/>
          </a:xfrm>
          <a:custGeom>
            <a:avLst/>
            <a:gdLst/>
            <a:ahLst/>
            <a:cxnLst/>
            <a:rect l="l" t="t" r="r" b="b"/>
            <a:pathLst>
              <a:path w="1963712" h="2828404">
                <a:moveTo>
                  <a:pt x="0" y="0"/>
                </a:moveTo>
                <a:lnTo>
                  <a:pt x="1963712" y="0"/>
                </a:lnTo>
                <a:lnTo>
                  <a:pt x="1963712" y="2828404"/>
                </a:lnTo>
                <a:lnTo>
                  <a:pt x="0" y="2828404"/>
                </a:lnTo>
                <a:lnTo>
                  <a:pt x="0" y="1925626"/>
                </a:lnTo>
                <a:cubicBezTo>
                  <a:pt x="256149" y="1896645"/>
                  <a:pt x="454236" y="1678556"/>
                  <a:pt x="454236" y="1414202"/>
                </a:cubicBezTo>
                <a:cubicBezTo>
                  <a:pt x="454236" y="1149848"/>
                  <a:pt x="256149" y="931760"/>
                  <a:pt x="0" y="902778"/>
                </a:cubicBezTo>
                <a:close/>
              </a:path>
            </a:pathLst>
          </a:custGeom>
          <a:solidFill>
            <a:srgbClr val="E2E9E9"/>
          </a:solidFill>
          <a:ln w="3175" cap="flat" cmpd="sng" algn="ctr">
            <a:solidFill>
              <a:srgbClr val="EAEAEA"/>
            </a:solidFill>
            <a:prstDash val="solid"/>
          </a:ln>
          <a:effectLst/>
        </p:spPr>
        <p:txBody>
          <a:bodyPr lIns="405000" rIns="135000" anchor="ctr"/>
          <a:lstStyle/>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endParaRPr lang="en-US" altLang="zh-CN" sz="900" kern="0" dirty="0">
              <a:solidFill>
                <a:srgbClr val="314865"/>
              </a:solidFill>
              <a:latin typeface="微软雅黑" pitchFamily="34" charset="-122"/>
              <a:ea typeface="造字工房悦黑体验版常规体" pitchFamily="50" charset="-122"/>
            </a:endParaRPr>
          </a:p>
          <a:p>
            <a:pPr algn="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a:t>
            </a:r>
          </a:p>
        </p:txBody>
      </p:sp>
      <p:sp>
        <p:nvSpPr>
          <p:cNvPr id="15" name="椭圆 14"/>
          <p:cNvSpPr/>
          <p:nvPr/>
        </p:nvSpPr>
        <p:spPr bwMode="auto">
          <a:xfrm>
            <a:off x="3103736"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defRPr/>
            </a:pPr>
            <a:r>
              <a:rPr lang="zh-CN" altLang="en-US" sz="1013" b="1" kern="0" dirty="0">
                <a:solidFill>
                  <a:sysClr val="window" lastClr="FFFFFF"/>
                </a:solidFill>
                <a:latin typeface="微软雅黑" pitchFamily="34" charset="-122"/>
                <a:ea typeface="造字工房悦黑体验版常规体" pitchFamily="50" charset="-122"/>
              </a:rPr>
              <a:t>文本</a:t>
            </a:r>
          </a:p>
        </p:txBody>
      </p:sp>
      <p:grpSp>
        <p:nvGrpSpPr>
          <p:cNvPr id="2" name="组合 1"/>
          <p:cNvGrpSpPr/>
          <p:nvPr/>
        </p:nvGrpSpPr>
        <p:grpSpPr>
          <a:xfrm>
            <a:off x="4752752" y="1167594"/>
            <a:ext cx="1891903" cy="2121694"/>
            <a:chOff x="4216952" y="1167594"/>
            <a:chExt cx="1891903" cy="2121694"/>
          </a:xfrm>
          <a:solidFill>
            <a:srgbClr val="E2E9E9"/>
          </a:solidFill>
        </p:grpSpPr>
        <p:sp>
          <p:nvSpPr>
            <p:cNvPr id="13" name="矩形 5"/>
            <p:cNvSpPr/>
            <p:nvPr/>
          </p:nvSpPr>
          <p:spPr bwMode="auto">
            <a:xfrm>
              <a:off x="4566996" y="1167594"/>
              <a:ext cx="1541859" cy="2121694"/>
            </a:xfrm>
            <a:custGeom>
              <a:avLst/>
              <a:gdLst/>
              <a:ahLst/>
              <a:cxnLst/>
              <a:rect l="l" t="t" r="r" b="b"/>
              <a:pathLst>
                <a:path w="2055564" h="2828404">
                  <a:moveTo>
                    <a:pt x="0" y="0"/>
                  </a:moveTo>
                  <a:lnTo>
                    <a:pt x="2055564" y="0"/>
                  </a:lnTo>
                  <a:lnTo>
                    <a:pt x="2055564" y="902778"/>
                  </a:lnTo>
                  <a:cubicBezTo>
                    <a:pt x="1799416" y="931760"/>
                    <a:pt x="1601328" y="1149848"/>
                    <a:pt x="1601328" y="1414202"/>
                  </a:cubicBezTo>
                  <a:cubicBezTo>
                    <a:pt x="1601328" y="1678556"/>
                    <a:pt x="1799416" y="1896645"/>
                    <a:pt x="2055564" y="1925626"/>
                  </a:cubicBezTo>
                  <a:lnTo>
                    <a:pt x="2055564" y="2828404"/>
                  </a:lnTo>
                  <a:lnTo>
                    <a:pt x="0" y="2828404"/>
                  </a:lnTo>
                  <a:lnTo>
                    <a:pt x="0" y="1925626"/>
                  </a:lnTo>
                  <a:cubicBezTo>
                    <a:pt x="256148" y="1896644"/>
                    <a:pt x="454235" y="1678556"/>
                    <a:pt x="454235" y="1414202"/>
                  </a:cubicBezTo>
                  <a:cubicBezTo>
                    <a:pt x="454235" y="1149849"/>
                    <a:pt x="256148" y="931760"/>
                    <a:pt x="0" y="902779"/>
                  </a:cubicBezTo>
                  <a:close/>
                </a:path>
              </a:pathLst>
            </a:custGeom>
            <a:grpFill/>
            <a:ln w="3175" cap="flat" cmpd="sng" algn="ctr">
              <a:solidFill>
                <a:srgbClr val="EAEAEA"/>
              </a:solidFill>
              <a:prstDash val="solid"/>
            </a:ln>
            <a:effectLst/>
          </p:spPr>
          <p:txBody>
            <a:bodyPr lIns="337500" rIns="337500" anchor="ctr"/>
            <a:lstStyle/>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endParaRPr lang="en-US" altLang="zh-CN" sz="900" kern="0" dirty="0">
                <a:solidFill>
                  <a:srgbClr val="314865"/>
                </a:solidFill>
                <a:latin typeface="微软雅黑" pitchFamily="34" charset="-122"/>
                <a:ea typeface="造字工房悦黑体验版常规体" pitchFamily="50" charset="-122"/>
              </a:endParaRP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a:p>
              <a:pPr algn="ctr">
                <a:lnSpc>
                  <a:spcPct val="150000"/>
                </a:lnSpc>
                <a:defRPr/>
              </a:pPr>
              <a:r>
                <a:rPr lang="zh-CN" altLang="en-US" sz="900" kern="0" dirty="0">
                  <a:solidFill>
                    <a:srgbClr val="314865"/>
                  </a:solidFill>
                  <a:latin typeface="微软雅黑" pitchFamily="34" charset="-122"/>
                  <a:ea typeface="造字工房悦黑体验版常规体" pitchFamily="50" charset="-122"/>
                </a:rPr>
                <a:t>添加文本</a:t>
              </a:r>
            </a:p>
          </p:txBody>
        </p:sp>
        <p:sp>
          <p:nvSpPr>
            <p:cNvPr id="16" name="椭圆 15"/>
            <p:cNvSpPr/>
            <p:nvPr/>
          </p:nvSpPr>
          <p:spPr bwMode="auto">
            <a:xfrm>
              <a:off x="4216952"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pPr>
              <a:r>
                <a:rPr lang="zh-CN" altLang="en-US" sz="1013" b="1" kern="0" dirty="0">
                  <a:solidFill>
                    <a:sysClr val="window" lastClr="FFFFFF"/>
                  </a:solidFill>
                  <a:latin typeface="微软雅黑" pitchFamily="34" charset="-122"/>
                  <a:ea typeface="造字工房悦黑体验版常规体" pitchFamily="50" charset="-122"/>
                </a:rPr>
                <a:t>文本</a:t>
              </a:r>
            </a:p>
          </p:txBody>
        </p:sp>
      </p:grpSp>
      <p:sp>
        <p:nvSpPr>
          <p:cNvPr id="17" name="椭圆 16"/>
          <p:cNvSpPr/>
          <p:nvPr/>
        </p:nvSpPr>
        <p:spPr bwMode="auto">
          <a:xfrm>
            <a:off x="6389862" y="1926023"/>
            <a:ext cx="604838" cy="604838"/>
          </a:xfrm>
          <a:prstGeom prst="ellipse">
            <a:avLst/>
          </a:prstGeom>
          <a:solidFill>
            <a:srgbClr val="314865"/>
          </a:solidFill>
          <a:ln w="25400" cap="flat" cmpd="sng" algn="ctr">
            <a:noFill/>
            <a:prstDash val="solid"/>
          </a:ln>
          <a:effectLst/>
        </p:spPr>
        <p:txBody>
          <a:bodyPr lIns="0" tIns="0" rIns="0" bIns="0" anchor="ctr"/>
          <a:lstStyle/>
          <a:p>
            <a:pPr algn="ctr">
              <a:lnSpc>
                <a:spcPct val="120000"/>
              </a:lnSpc>
            </a:pPr>
            <a:r>
              <a:rPr lang="zh-CN" altLang="en-US" sz="1013" b="1" kern="0" dirty="0">
                <a:solidFill>
                  <a:sysClr val="window" lastClr="FFFFFF"/>
                </a:solidFill>
                <a:latin typeface="微软雅黑" pitchFamily="34" charset="-122"/>
                <a:ea typeface="造字工房悦黑体验版常规体" pitchFamily="50" charset="-122"/>
              </a:rPr>
              <a:t>文本</a:t>
            </a:r>
          </a:p>
        </p:txBody>
      </p:sp>
      <p:sp>
        <p:nvSpPr>
          <p:cNvPr id="18" name="矩形 3"/>
          <p:cNvSpPr/>
          <p:nvPr/>
        </p:nvSpPr>
        <p:spPr bwMode="auto">
          <a:xfrm>
            <a:off x="1921446" y="1167594"/>
            <a:ext cx="1437084" cy="2121694"/>
          </a:xfrm>
          <a:custGeom>
            <a:avLst/>
            <a:gdLst/>
            <a:ahLst/>
            <a:cxnLst/>
            <a:rect l="l" t="t" r="r" b="b"/>
            <a:pathLst>
              <a:path w="1915864" h="2828404">
                <a:moveTo>
                  <a:pt x="0" y="0"/>
                </a:moveTo>
                <a:lnTo>
                  <a:pt x="1915864" y="0"/>
                </a:lnTo>
                <a:lnTo>
                  <a:pt x="1915864" y="902778"/>
                </a:lnTo>
                <a:cubicBezTo>
                  <a:pt x="1659716" y="931760"/>
                  <a:pt x="1461628" y="1149848"/>
                  <a:pt x="1461628" y="1414202"/>
                </a:cubicBezTo>
                <a:cubicBezTo>
                  <a:pt x="1461628" y="1678556"/>
                  <a:pt x="1659716" y="1896645"/>
                  <a:pt x="1915864" y="1925626"/>
                </a:cubicBezTo>
                <a:lnTo>
                  <a:pt x="1915864" y="2828404"/>
                </a:lnTo>
                <a:lnTo>
                  <a:pt x="0" y="2828404"/>
                </a:lnTo>
                <a:close/>
              </a:path>
            </a:pathLst>
          </a:custGeom>
          <a:solidFill>
            <a:srgbClr val="E2E9E9"/>
          </a:solidFill>
          <a:ln w="3175" cap="flat" cmpd="sng" algn="ctr">
            <a:noFill/>
            <a:prstDash val="solid"/>
          </a:ln>
          <a:effectLst/>
        </p:spPr>
        <p:txBody>
          <a:bodyPr lIns="135000" rIns="337500" anchor="ctr"/>
          <a:lstStyle/>
          <a:p>
            <a:pP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单击此处添加文本单击此处添加文本单击此处添加文本单击此处添加文本</a:t>
            </a:r>
          </a:p>
          <a:p>
            <a:pPr>
              <a:lnSpc>
                <a:spcPct val="150000"/>
              </a:lnSpc>
              <a:defRPr/>
            </a:pPr>
            <a:r>
              <a:rPr lang="zh-CN" altLang="en-US" sz="900" kern="0" dirty="0">
                <a:solidFill>
                  <a:srgbClr val="314865"/>
                </a:solidFill>
                <a:latin typeface="微软雅黑" pitchFamily="34" charset="-122"/>
                <a:ea typeface="造字工房悦黑体验版常规体" pitchFamily="50" charset="-122"/>
              </a:rPr>
              <a:t>单击此处添加文本单击此处添加文本</a:t>
            </a:r>
          </a:p>
        </p:txBody>
      </p:sp>
      <p:sp>
        <p:nvSpPr>
          <p:cNvPr id="19" name="矩形 18"/>
          <p:cNvSpPr/>
          <p:nvPr/>
        </p:nvSpPr>
        <p:spPr>
          <a:xfrm>
            <a:off x="1921446" y="3597864"/>
            <a:ext cx="6291263" cy="81009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3" name="组合 2"/>
          <p:cNvGrpSpPr/>
          <p:nvPr/>
        </p:nvGrpSpPr>
        <p:grpSpPr>
          <a:xfrm>
            <a:off x="1905271" y="3702391"/>
            <a:ext cx="7361675" cy="601035"/>
            <a:chOff x="1385646" y="3721991"/>
            <a:chExt cx="7361675" cy="601035"/>
          </a:xfrm>
        </p:grpSpPr>
        <p:sp>
          <p:nvSpPr>
            <p:cNvPr id="20" name="文本框 19"/>
            <p:cNvSpPr txBox="1"/>
            <p:nvPr/>
          </p:nvSpPr>
          <p:spPr>
            <a:xfrm>
              <a:off x="1385646"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1" name="文本框 20"/>
            <p:cNvSpPr txBox="1"/>
            <p:nvPr/>
          </p:nvSpPr>
          <p:spPr>
            <a:xfrm>
              <a:off x="2947811"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2" name="文本框 21"/>
            <p:cNvSpPr txBox="1"/>
            <p:nvPr/>
          </p:nvSpPr>
          <p:spPr>
            <a:xfrm>
              <a:off x="4584920"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3" name="文本框 22"/>
            <p:cNvSpPr txBox="1"/>
            <p:nvPr/>
          </p:nvSpPr>
          <p:spPr>
            <a:xfrm>
              <a:off x="6209039" y="3721991"/>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4" name="文本框 23"/>
            <p:cNvSpPr txBox="1"/>
            <p:nvPr/>
          </p:nvSpPr>
          <p:spPr>
            <a:xfrm>
              <a:off x="1385646"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5" name="文本框 24"/>
            <p:cNvSpPr txBox="1"/>
            <p:nvPr/>
          </p:nvSpPr>
          <p:spPr>
            <a:xfrm>
              <a:off x="2947811"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6" name="文本框 25"/>
            <p:cNvSpPr txBox="1"/>
            <p:nvPr/>
          </p:nvSpPr>
          <p:spPr>
            <a:xfrm>
              <a:off x="4584920"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sp>
          <p:nvSpPr>
            <p:cNvPr id="27" name="文本框 26"/>
            <p:cNvSpPr txBox="1"/>
            <p:nvPr/>
          </p:nvSpPr>
          <p:spPr>
            <a:xfrm>
              <a:off x="6209039" y="4046027"/>
              <a:ext cx="2538282" cy="276999"/>
            </a:xfrm>
            <a:prstGeom prst="rect">
              <a:avLst/>
            </a:prstGeom>
            <a:noFill/>
          </p:spPr>
          <p:txBody>
            <a:bodyPr wrap="square" rtlCol="0">
              <a:spAutoFit/>
            </a:bodyPr>
            <a:lstStyle/>
            <a:p>
              <a:r>
                <a:rPr lang="zh-CN" altLang="en-US" sz="1200" dirty="0">
                  <a:solidFill>
                    <a:schemeClr val="bg1"/>
                  </a:solidFill>
                  <a:latin typeface="造字工房悦黑体验版常规体" pitchFamily="50" charset="-122"/>
                  <a:ea typeface="造字工房悦黑体验版常规体" pitchFamily="50" charset="-122"/>
                </a:rPr>
                <a:t>请输入您需要的文字</a:t>
              </a:r>
            </a:p>
          </p:txBody>
        </p:sp>
      </p:grpSp>
      <p:cxnSp>
        <p:nvCxnSpPr>
          <p:cNvPr id="32" name="直接连接符 31"/>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34"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选题意义</a:t>
            </a:r>
          </a:p>
        </p:txBody>
      </p:sp>
    </p:spTree>
    <p:extLst>
      <p:ext uri="{BB962C8B-B14F-4D97-AF65-F5344CB8AC3E}">
        <p14:creationId xmlns:p14="http://schemas.microsoft.com/office/powerpoint/2010/main" val="1521349018"/>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14:bounceEnd="52000">
                                          <p:cBhvr additive="base">
                                            <p:cTn id="16" dur="500" fill="hold"/>
                                            <p:tgtEl>
                                              <p:spTgt spid="34"/>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18" grpId="0" animBg="1"/>
          <p:bldP spid="19" grpId="0" animBg="1"/>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ppt_x"/>
                                              </p:val>
                                            </p:tav>
                                            <p:tav tm="100000">
                                              <p:val>
                                                <p:strVal val="#ppt_x"/>
                                              </p:val>
                                            </p:tav>
                                          </p:tavLst>
                                        </p:anim>
                                        <p:anim calcmode="lin" valueType="num">
                                          <p:cBhvr additive="base">
                                            <p:cTn id="17" dur="500" fill="hold"/>
                                            <p:tgtEl>
                                              <p:spTgt spid="3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4000"/>
                                </p:stCondLst>
                                <p:childTnLst>
                                  <p:par>
                                    <p:cTn id="43" presetID="2" presetClass="entr" presetSubtype="8"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0-#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18" grpId="0" animBg="1"/>
          <p:bldP spid="19" grpId="0" animBg="1"/>
          <p:bldP spid="34" grpId="0"/>
        </p:bldLst>
      </p:timing>
    </mc:Fallback>
  </mc:AlternateContent>
  <p:extLst>
    <p:ext uri="{E180D4A7-C9FB-4DFB-919C-405C955672EB}">
      <p14:showEvtLst xmlns:p14="http://schemas.microsoft.com/office/powerpoint/2010/main">
        <p14:playEvt time="0" objId="2"/>
        <p14:stopEvt time="6114"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80"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选题意义</a:t>
            </a:r>
          </a:p>
        </p:txBody>
      </p:sp>
      <p:grpSp>
        <p:nvGrpSpPr>
          <p:cNvPr id="52" name="组合 51"/>
          <p:cNvGrpSpPr/>
          <p:nvPr/>
        </p:nvGrpSpPr>
        <p:grpSpPr>
          <a:xfrm>
            <a:off x="2333751" y="1193060"/>
            <a:ext cx="1933575" cy="1296590"/>
            <a:chOff x="2033718" y="1221601"/>
            <a:chExt cx="1933575" cy="1296590"/>
          </a:xfrm>
        </p:grpSpPr>
        <p:sp>
          <p:nvSpPr>
            <p:cNvPr id="53" name="AutoShape 3"/>
            <p:cNvSpPr>
              <a:spLocks noChangeArrowheads="1"/>
            </p:cNvSpPr>
            <p:nvPr/>
          </p:nvSpPr>
          <p:spPr bwMode="auto">
            <a:xfrm rot="5400000">
              <a:off x="2352211" y="903108"/>
              <a:ext cx="1296590" cy="1933575"/>
            </a:xfrm>
            <a:prstGeom prst="upArrowCallout">
              <a:avLst>
                <a:gd name="adj1" fmla="val 33824"/>
                <a:gd name="adj2" fmla="val 25000"/>
                <a:gd name="adj3" fmla="val 20477"/>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54" name="文本框 13"/>
            <p:cNvSpPr txBox="1"/>
            <p:nvPr/>
          </p:nvSpPr>
          <p:spPr>
            <a:xfrm>
              <a:off x="2033718" y="1338972"/>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55" name="文本框 14"/>
            <p:cNvSpPr txBox="1"/>
            <p:nvPr/>
          </p:nvSpPr>
          <p:spPr>
            <a:xfrm>
              <a:off x="2033718" y="1579490"/>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56" name="文本框 15"/>
            <p:cNvSpPr txBox="1"/>
            <p:nvPr/>
          </p:nvSpPr>
          <p:spPr>
            <a:xfrm>
              <a:off x="2033718" y="1841355"/>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57" name="文本框 16"/>
            <p:cNvSpPr txBox="1"/>
            <p:nvPr/>
          </p:nvSpPr>
          <p:spPr>
            <a:xfrm>
              <a:off x="2033718" y="2078727"/>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grpSp>
      <p:grpSp>
        <p:nvGrpSpPr>
          <p:cNvPr id="58" name="组合 57"/>
          <p:cNvGrpSpPr/>
          <p:nvPr/>
        </p:nvGrpSpPr>
        <p:grpSpPr>
          <a:xfrm>
            <a:off x="5628210" y="1193060"/>
            <a:ext cx="2155810" cy="1296590"/>
            <a:chOff x="5328177" y="1221601"/>
            <a:chExt cx="2155810" cy="1296590"/>
          </a:xfrm>
        </p:grpSpPr>
        <p:sp>
          <p:nvSpPr>
            <p:cNvPr id="59" name="AutoShape 5"/>
            <p:cNvSpPr>
              <a:spLocks noChangeArrowheads="1"/>
            </p:cNvSpPr>
            <p:nvPr/>
          </p:nvSpPr>
          <p:spPr bwMode="auto">
            <a:xfrm rot="16200000">
              <a:off x="5652028" y="897750"/>
              <a:ext cx="1296590" cy="1944291"/>
            </a:xfrm>
            <a:prstGeom prst="upArrowCallout">
              <a:avLst>
                <a:gd name="adj1" fmla="val 33824"/>
                <a:gd name="adj2" fmla="val 25000"/>
                <a:gd name="adj3" fmla="val 20591"/>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60" name="文本框 17"/>
            <p:cNvSpPr txBox="1"/>
            <p:nvPr/>
          </p:nvSpPr>
          <p:spPr>
            <a:xfrm>
              <a:off x="5598114" y="1338972"/>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61" name="文本框 18"/>
            <p:cNvSpPr txBox="1"/>
            <p:nvPr/>
          </p:nvSpPr>
          <p:spPr>
            <a:xfrm>
              <a:off x="5598114" y="1579490"/>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62" name="文本框 19"/>
            <p:cNvSpPr txBox="1"/>
            <p:nvPr/>
          </p:nvSpPr>
          <p:spPr>
            <a:xfrm>
              <a:off x="5598114" y="1841355"/>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sp>
          <p:nvSpPr>
            <p:cNvPr id="63" name="文本框 20"/>
            <p:cNvSpPr txBox="1"/>
            <p:nvPr/>
          </p:nvSpPr>
          <p:spPr>
            <a:xfrm>
              <a:off x="5598114" y="2078727"/>
              <a:ext cx="1885873" cy="248209"/>
            </a:xfrm>
            <a:prstGeom prst="rect">
              <a:avLst/>
            </a:prstGeom>
            <a:noFill/>
          </p:spPr>
          <p:txBody>
            <a:bodyPr wrap="square" rtlCol="0">
              <a:spAutoFit/>
            </a:bodyPr>
            <a:lstStyle/>
            <a:p>
              <a:r>
                <a:rPr lang="zh-CN" altLang="en-US" sz="1013" dirty="0">
                  <a:solidFill>
                    <a:schemeClr val="bg1"/>
                  </a:solidFill>
                  <a:latin typeface="+mj-ea"/>
                  <a:ea typeface="+mj-ea"/>
                </a:rPr>
                <a:t>请输入您想要的文字</a:t>
              </a:r>
            </a:p>
          </p:txBody>
        </p:sp>
      </p:grpSp>
      <p:grpSp>
        <p:nvGrpSpPr>
          <p:cNvPr id="64" name="组合 63"/>
          <p:cNvGrpSpPr/>
          <p:nvPr/>
        </p:nvGrpSpPr>
        <p:grpSpPr>
          <a:xfrm>
            <a:off x="4278042" y="1193059"/>
            <a:ext cx="2131534" cy="1512094"/>
            <a:chOff x="3978009" y="1221600"/>
            <a:chExt cx="2131534" cy="1512094"/>
          </a:xfrm>
        </p:grpSpPr>
        <p:sp>
          <p:nvSpPr>
            <p:cNvPr id="65" name="AutoShape 4"/>
            <p:cNvSpPr>
              <a:spLocks noChangeArrowheads="1"/>
            </p:cNvSpPr>
            <p:nvPr/>
          </p:nvSpPr>
          <p:spPr bwMode="auto">
            <a:xfrm rot="10800000">
              <a:off x="3978009" y="1221600"/>
              <a:ext cx="1322785" cy="1512094"/>
            </a:xfrm>
            <a:prstGeom prst="upArrowCallout">
              <a:avLst>
                <a:gd name="adj1" fmla="val 33824"/>
                <a:gd name="adj2" fmla="val 25000"/>
                <a:gd name="adj3" fmla="val 15697"/>
                <a:gd name="adj4" fmla="val 86269"/>
              </a:avLst>
            </a:prstGeom>
            <a:solidFill>
              <a:srgbClr val="314865"/>
            </a:solidFill>
            <a:ln>
              <a:noFill/>
            </a:ln>
            <a:effectLst/>
          </p:spPr>
          <p:txBody>
            <a:bodyPr wrap="none" anchor="ctr"/>
            <a:lstStyle/>
            <a:p>
              <a:pPr>
                <a:defRPr/>
              </a:pPr>
              <a:endParaRPr lang="zh-CN" altLang="en-US" kern="0" dirty="0">
                <a:solidFill>
                  <a:sysClr val="windowText" lastClr="000000"/>
                </a:solidFill>
                <a:latin typeface="+mj-ea"/>
                <a:ea typeface="+mj-ea"/>
              </a:endParaRPr>
            </a:p>
          </p:txBody>
        </p:sp>
        <p:sp>
          <p:nvSpPr>
            <p:cNvPr id="66" name="文本框 21"/>
            <p:cNvSpPr txBox="1"/>
            <p:nvPr/>
          </p:nvSpPr>
          <p:spPr>
            <a:xfrm>
              <a:off x="4223670" y="1455479"/>
              <a:ext cx="1885873" cy="923330"/>
            </a:xfrm>
            <a:prstGeom prst="rect">
              <a:avLst/>
            </a:prstGeom>
            <a:noFill/>
          </p:spPr>
          <p:txBody>
            <a:bodyPr wrap="square" rtlCol="0">
              <a:spAutoFit/>
            </a:bodyPr>
            <a:lstStyle/>
            <a:p>
              <a:r>
                <a:rPr lang="zh-CN" altLang="en-US" sz="2700" dirty="0">
                  <a:solidFill>
                    <a:schemeClr val="bg1"/>
                  </a:solidFill>
                  <a:latin typeface="+mj-ea"/>
                  <a:ea typeface="+mj-ea"/>
                </a:rPr>
                <a:t>添加</a:t>
              </a:r>
              <a:endParaRPr lang="en-US" altLang="zh-CN" sz="2700" dirty="0">
                <a:solidFill>
                  <a:schemeClr val="bg1"/>
                </a:solidFill>
                <a:latin typeface="+mj-ea"/>
                <a:ea typeface="+mj-ea"/>
              </a:endParaRPr>
            </a:p>
            <a:p>
              <a:r>
                <a:rPr lang="zh-CN" altLang="en-US" sz="2700" dirty="0">
                  <a:solidFill>
                    <a:schemeClr val="bg1"/>
                  </a:solidFill>
                  <a:latin typeface="+mj-ea"/>
                  <a:ea typeface="+mj-ea"/>
                </a:rPr>
                <a:t>文字</a:t>
              </a:r>
            </a:p>
          </p:txBody>
        </p:sp>
      </p:grpSp>
      <p:grpSp>
        <p:nvGrpSpPr>
          <p:cNvPr id="67" name="组合 66"/>
          <p:cNvGrpSpPr/>
          <p:nvPr/>
        </p:nvGrpSpPr>
        <p:grpSpPr>
          <a:xfrm>
            <a:off x="2333750" y="2934074"/>
            <a:ext cx="5394320" cy="418493"/>
            <a:chOff x="2033717" y="2962615"/>
            <a:chExt cx="5394320" cy="418493"/>
          </a:xfrm>
        </p:grpSpPr>
        <p:grpSp>
          <p:nvGrpSpPr>
            <p:cNvPr id="68" name="Group 11"/>
            <p:cNvGrpSpPr>
              <a:grpSpLocks/>
            </p:cNvGrpSpPr>
            <p:nvPr/>
          </p:nvGrpSpPr>
          <p:grpSpPr bwMode="auto">
            <a:xfrm>
              <a:off x="2033717" y="2962615"/>
              <a:ext cx="5232797" cy="418493"/>
              <a:chOff x="0" y="0"/>
              <a:chExt cx="4354" cy="809"/>
            </a:xfrm>
            <a:solidFill>
              <a:srgbClr val="2B2E30"/>
            </a:solidFill>
          </p:grpSpPr>
          <p:sp>
            <p:nvSpPr>
              <p:cNvPr id="72" name="Rectangle 12"/>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rgbClr val="646464"/>
                  </a:solidFill>
                  <a:latin typeface="+mj-ea"/>
                  <a:ea typeface="+mj-ea"/>
                </a:endParaRPr>
              </a:p>
            </p:txBody>
          </p:sp>
          <p:sp>
            <p:nvSpPr>
              <p:cNvPr id="73" name="Line 13"/>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rgbClr val="646464"/>
                  </a:solidFill>
                  <a:latin typeface="+mj-ea"/>
                  <a:ea typeface="+mj-ea"/>
                </a:endParaRPr>
              </a:p>
            </p:txBody>
          </p:sp>
        </p:grpSp>
        <p:sp>
          <p:nvSpPr>
            <p:cNvPr id="69" name="文本框 22"/>
            <p:cNvSpPr txBox="1"/>
            <p:nvPr/>
          </p:nvSpPr>
          <p:spPr>
            <a:xfrm>
              <a:off x="2092136" y="3046305"/>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70" name="文本框 23"/>
            <p:cNvSpPr txBox="1"/>
            <p:nvPr/>
          </p:nvSpPr>
          <p:spPr>
            <a:xfrm>
              <a:off x="3805167" y="304550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71" name="文本框 24"/>
            <p:cNvSpPr txBox="1"/>
            <p:nvPr/>
          </p:nvSpPr>
          <p:spPr>
            <a:xfrm>
              <a:off x="5542164" y="3044163"/>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grpSp>
        <p:nvGrpSpPr>
          <p:cNvPr id="74" name="组合 73"/>
          <p:cNvGrpSpPr/>
          <p:nvPr/>
        </p:nvGrpSpPr>
        <p:grpSpPr>
          <a:xfrm>
            <a:off x="2339704" y="3447233"/>
            <a:ext cx="5383955" cy="418493"/>
            <a:chOff x="2039671" y="3475774"/>
            <a:chExt cx="5383955" cy="418493"/>
          </a:xfrm>
        </p:grpSpPr>
        <p:grpSp>
          <p:nvGrpSpPr>
            <p:cNvPr id="75" name="Group 15"/>
            <p:cNvGrpSpPr>
              <a:grpSpLocks/>
            </p:cNvGrpSpPr>
            <p:nvPr/>
          </p:nvGrpSpPr>
          <p:grpSpPr bwMode="auto">
            <a:xfrm>
              <a:off x="2039671" y="3475774"/>
              <a:ext cx="5232797" cy="418493"/>
              <a:chOff x="0" y="0"/>
              <a:chExt cx="4354" cy="809"/>
            </a:xfrm>
            <a:solidFill>
              <a:srgbClr val="2B2E30"/>
            </a:solidFill>
          </p:grpSpPr>
          <p:sp>
            <p:nvSpPr>
              <p:cNvPr id="82"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83" name="Line 17"/>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76" name="文本框 25"/>
            <p:cNvSpPr txBox="1"/>
            <p:nvPr/>
          </p:nvSpPr>
          <p:spPr>
            <a:xfrm>
              <a:off x="2087724" y="355611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77" name="文本框 26"/>
            <p:cNvSpPr txBox="1"/>
            <p:nvPr/>
          </p:nvSpPr>
          <p:spPr>
            <a:xfrm>
              <a:off x="3800755" y="3555321"/>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81" name="文本框 27"/>
            <p:cNvSpPr txBox="1"/>
            <p:nvPr/>
          </p:nvSpPr>
          <p:spPr>
            <a:xfrm>
              <a:off x="5537753" y="3553976"/>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grpSp>
        <p:nvGrpSpPr>
          <p:cNvPr id="130" name="组合 129"/>
          <p:cNvGrpSpPr/>
          <p:nvPr/>
        </p:nvGrpSpPr>
        <p:grpSpPr>
          <a:xfrm>
            <a:off x="2339704" y="3959357"/>
            <a:ext cx="5383955" cy="418493"/>
            <a:chOff x="2039671" y="3987898"/>
            <a:chExt cx="5383955" cy="418493"/>
          </a:xfrm>
        </p:grpSpPr>
        <p:grpSp>
          <p:nvGrpSpPr>
            <p:cNvPr id="131" name="Group 15"/>
            <p:cNvGrpSpPr>
              <a:grpSpLocks/>
            </p:cNvGrpSpPr>
            <p:nvPr/>
          </p:nvGrpSpPr>
          <p:grpSpPr bwMode="auto">
            <a:xfrm>
              <a:off x="2039671" y="3987898"/>
              <a:ext cx="5232797" cy="418493"/>
              <a:chOff x="0" y="0"/>
              <a:chExt cx="4354" cy="809"/>
            </a:xfrm>
            <a:solidFill>
              <a:srgbClr val="2B2E30"/>
            </a:solidFill>
          </p:grpSpPr>
          <p:sp>
            <p:nvSpPr>
              <p:cNvPr id="135" name="Rectangle 16"/>
              <p:cNvSpPr>
                <a:spLocks noChangeArrowheads="1"/>
              </p:cNvSpPr>
              <p:nvPr/>
            </p:nvSpPr>
            <p:spPr bwMode="auto">
              <a:xfrm>
                <a:off x="0" y="0"/>
                <a:ext cx="4354" cy="809"/>
              </a:xfrm>
              <a:prstGeom prst="rect">
                <a:avLst/>
              </a:prstGeom>
              <a:solidFill>
                <a:srgbClr val="E2E9E9"/>
              </a:solidFill>
              <a:ln w="3175" cmpd="sng">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dirty="0">
                  <a:solidFill>
                    <a:sysClr val="windowText" lastClr="000000"/>
                  </a:solidFill>
                  <a:latin typeface="+mj-ea"/>
                  <a:ea typeface="+mj-ea"/>
                </a:endParaRPr>
              </a:p>
            </p:txBody>
          </p:sp>
          <p:sp>
            <p:nvSpPr>
              <p:cNvPr id="136" name="Line 17"/>
              <p:cNvSpPr>
                <a:spLocks noChangeShapeType="1"/>
              </p:cNvSpPr>
              <p:nvPr/>
            </p:nvSpPr>
            <p:spPr bwMode="auto">
              <a:xfrm>
                <a:off x="0" y="809"/>
                <a:ext cx="4354" cy="0"/>
              </a:xfrm>
              <a:prstGeom prst="line">
                <a:avLst/>
              </a:prstGeom>
              <a:grpFill/>
              <a:ln w="19050" cmpd="sng">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mj-ea"/>
                  <a:ea typeface="+mj-ea"/>
                </a:endParaRPr>
              </a:p>
            </p:txBody>
          </p:sp>
        </p:grpSp>
        <p:sp>
          <p:nvSpPr>
            <p:cNvPr id="132" name="文本框 28"/>
            <p:cNvSpPr txBox="1"/>
            <p:nvPr/>
          </p:nvSpPr>
          <p:spPr>
            <a:xfrm>
              <a:off x="2087724" y="4061400"/>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133" name="文本框 29"/>
            <p:cNvSpPr txBox="1"/>
            <p:nvPr/>
          </p:nvSpPr>
          <p:spPr>
            <a:xfrm>
              <a:off x="3800755" y="4060604"/>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sp>
          <p:nvSpPr>
            <p:cNvPr id="134" name="文本框 30"/>
            <p:cNvSpPr txBox="1"/>
            <p:nvPr/>
          </p:nvSpPr>
          <p:spPr>
            <a:xfrm>
              <a:off x="5537753" y="4059258"/>
              <a:ext cx="1885873" cy="248209"/>
            </a:xfrm>
            <a:prstGeom prst="rect">
              <a:avLst/>
            </a:prstGeom>
            <a:noFill/>
          </p:spPr>
          <p:txBody>
            <a:bodyPr wrap="square" rtlCol="0">
              <a:spAutoFit/>
            </a:bodyPr>
            <a:lstStyle/>
            <a:p>
              <a:r>
                <a:rPr lang="zh-CN" altLang="en-US" sz="1013" dirty="0">
                  <a:solidFill>
                    <a:srgbClr val="314865"/>
                  </a:solidFill>
                  <a:latin typeface="+mj-ea"/>
                  <a:ea typeface="+mj-ea"/>
                </a:rPr>
                <a:t>请输入您想要的文字</a:t>
              </a:r>
            </a:p>
          </p:txBody>
        </p:sp>
      </p:grpSp>
    </p:spTree>
    <p:extLst>
      <p:ext uri="{BB962C8B-B14F-4D97-AF65-F5344CB8AC3E}">
        <p14:creationId xmlns:p14="http://schemas.microsoft.com/office/powerpoint/2010/main" val="325618734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14:bounceEnd="52000">
                                          <p:cBhvr additive="base">
                                            <p:cTn id="16" dur="500" fill="hold"/>
                                            <p:tgtEl>
                                              <p:spTgt spid="80"/>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1000" fill="hold"/>
                                            <p:tgtEl>
                                              <p:spTgt spid="64"/>
                                            </p:tgtEl>
                                            <p:attrNameLst>
                                              <p:attrName>ppt_w</p:attrName>
                                            </p:attrNameLst>
                                          </p:cBhvr>
                                          <p:tavLst>
                                            <p:tav tm="0">
                                              <p:val>
                                                <p:fltVal val="0"/>
                                              </p:val>
                                            </p:tav>
                                            <p:tav tm="100000">
                                              <p:val>
                                                <p:strVal val="#ppt_w"/>
                                              </p:val>
                                            </p:tav>
                                          </p:tavLst>
                                        </p:anim>
                                        <p:anim calcmode="lin" valueType="num">
                                          <p:cBhvr>
                                            <p:cTn id="22" dur="1000" fill="hold"/>
                                            <p:tgtEl>
                                              <p:spTgt spid="64"/>
                                            </p:tgtEl>
                                            <p:attrNameLst>
                                              <p:attrName>ppt_h</p:attrName>
                                            </p:attrNameLst>
                                          </p:cBhvr>
                                          <p:tavLst>
                                            <p:tav tm="0">
                                              <p:val>
                                                <p:fltVal val="0"/>
                                              </p:val>
                                            </p:tav>
                                            <p:tav tm="100000">
                                              <p:val>
                                                <p:strVal val="#ppt_h"/>
                                              </p:val>
                                            </p:tav>
                                          </p:tavLst>
                                        </p:anim>
                                        <p:anim calcmode="lin" valueType="num">
                                          <p:cBhvr>
                                            <p:cTn id="23" dur="1000" fill="hold"/>
                                            <p:tgtEl>
                                              <p:spTgt spid="64"/>
                                            </p:tgtEl>
                                            <p:attrNameLst>
                                              <p:attrName>style.rotation</p:attrName>
                                            </p:attrNameLst>
                                          </p:cBhvr>
                                          <p:tavLst>
                                            <p:tav tm="0">
                                              <p:val>
                                                <p:fltVal val="90"/>
                                              </p:val>
                                            </p:tav>
                                            <p:tav tm="100000">
                                              <p:val>
                                                <p:fltVal val="0"/>
                                              </p:val>
                                            </p:tav>
                                          </p:tavLst>
                                        </p:anim>
                                        <p:animEffect transition="in" filter="fade">
                                          <p:cBhvr>
                                            <p:cTn id="24" dur="1000"/>
                                            <p:tgtEl>
                                              <p:spTgt spid="64"/>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right)">
                                          <p:cBhvr>
                                            <p:cTn id="28" dur="500"/>
                                            <p:tgtEl>
                                              <p:spTgt spid="52"/>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67"/>
                                            </p:tgtEl>
                                            <p:attrNameLst>
                                              <p:attrName>style.visibility</p:attrName>
                                            </p:attrNameLst>
                                          </p:cBhvr>
                                          <p:to>
                                            <p:strVal val="visible"/>
                                          </p:to>
                                        </p:set>
                                        <p:anim calcmode="lin" valueType="num">
                                          <p:cBhvr additive="base">
                                            <p:cTn id="36" dur="500" fill="hold"/>
                                            <p:tgtEl>
                                              <p:spTgt spid="67"/>
                                            </p:tgtEl>
                                            <p:attrNameLst>
                                              <p:attrName>ppt_x</p:attrName>
                                            </p:attrNameLst>
                                          </p:cBhvr>
                                          <p:tavLst>
                                            <p:tav tm="0">
                                              <p:val>
                                                <p:strVal val="#ppt_x"/>
                                              </p:val>
                                            </p:tav>
                                            <p:tav tm="100000">
                                              <p:val>
                                                <p:strVal val="#ppt_x"/>
                                              </p:val>
                                            </p:tav>
                                          </p:tavLst>
                                        </p:anim>
                                        <p:anim calcmode="lin" valueType="num">
                                          <p:cBhvr additive="base">
                                            <p:cTn id="37" dur="500" fill="hold"/>
                                            <p:tgtEl>
                                              <p:spTgt spid="67"/>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30"/>
                                            </p:tgtEl>
                                            <p:attrNameLst>
                                              <p:attrName>style.visibility</p:attrName>
                                            </p:attrNameLst>
                                          </p:cBhvr>
                                          <p:to>
                                            <p:strVal val="visible"/>
                                          </p:to>
                                        </p:set>
                                        <p:anim calcmode="lin" valueType="num">
                                          <p:cBhvr additive="base">
                                            <p:cTn id="46" dur="500" fill="hold"/>
                                            <p:tgtEl>
                                              <p:spTgt spid="130"/>
                                            </p:tgtEl>
                                            <p:attrNameLst>
                                              <p:attrName>ppt_x</p:attrName>
                                            </p:attrNameLst>
                                          </p:cBhvr>
                                          <p:tavLst>
                                            <p:tav tm="0">
                                              <p:val>
                                                <p:strVal val="#ppt_x"/>
                                              </p:val>
                                            </p:tav>
                                            <p:tav tm="100000">
                                              <p:val>
                                                <p:strVal val="#ppt_x"/>
                                              </p:val>
                                            </p:tav>
                                          </p:tavLst>
                                        </p:anim>
                                        <p:anim calcmode="lin" valueType="num">
                                          <p:cBhvr additive="base">
                                            <p:cTn id="47"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1+#ppt_w/2"/>
                                              </p:val>
                                            </p:tav>
                                            <p:tav tm="100000">
                                              <p:val>
                                                <p:strVal val="#ppt_x"/>
                                              </p:val>
                                            </p:tav>
                                          </p:tavLst>
                                        </p:anim>
                                        <p:anim calcmode="lin" valueType="num">
                                          <p:cBhvr additive="base">
                                            <p:cTn id="12" dur="500" fill="hold"/>
                                            <p:tgtEl>
                                              <p:spTgt spid="7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additive="base">
                                            <p:cTn id="16" dur="500" fill="hold"/>
                                            <p:tgtEl>
                                              <p:spTgt spid="80"/>
                                            </p:tgtEl>
                                            <p:attrNameLst>
                                              <p:attrName>ppt_x</p:attrName>
                                            </p:attrNameLst>
                                          </p:cBhvr>
                                          <p:tavLst>
                                            <p:tav tm="0">
                                              <p:val>
                                                <p:strVal val="#ppt_x"/>
                                              </p:val>
                                            </p:tav>
                                            <p:tav tm="100000">
                                              <p:val>
                                                <p:strVal val="#ppt_x"/>
                                              </p:val>
                                            </p:tav>
                                          </p:tavLst>
                                        </p:anim>
                                        <p:anim calcmode="lin" valueType="num">
                                          <p:cBhvr additive="base">
                                            <p:cTn id="17" dur="500" fill="hold"/>
                                            <p:tgtEl>
                                              <p:spTgt spid="80"/>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1000" fill="hold"/>
                                            <p:tgtEl>
                                              <p:spTgt spid="64"/>
                                            </p:tgtEl>
                                            <p:attrNameLst>
                                              <p:attrName>ppt_w</p:attrName>
                                            </p:attrNameLst>
                                          </p:cBhvr>
                                          <p:tavLst>
                                            <p:tav tm="0">
                                              <p:val>
                                                <p:fltVal val="0"/>
                                              </p:val>
                                            </p:tav>
                                            <p:tav tm="100000">
                                              <p:val>
                                                <p:strVal val="#ppt_w"/>
                                              </p:val>
                                            </p:tav>
                                          </p:tavLst>
                                        </p:anim>
                                        <p:anim calcmode="lin" valueType="num">
                                          <p:cBhvr>
                                            <p:cTn id="22" dur="1000" fill="hold"/>
                                            <p:tgtEl>
                                              <p:spTgt spid="64"/>
                                            </p:tgtEl>
                                            <p:attrNameLst>
                                              <p:attrName>ppt_h</p:attrName>
                                            </p:attrNameLst>
                                          </p:cBhvr>
                                          <p:tavLst>
                                            <p:tav tm="0">
                                              <p:val>
                                                <p:fltVal val="0"/>
                                              </p:val>
                                            </p:tav>
                                            <p:tav tm="100000">
                                              <p:val>
                                                <p:strVal val="#ppt_h"/>
                                              </p:val>
                                            </p:tav>
                                          </p:tavLst>
                                        </p:anim>
                                        <p:anim calcmode="lin" valueType="num">
                                          <p:cBhvr>
                                            <p:cTn id="23" dur="1000" fill="hold"/>
                                            <p:tgtEl>
                                              <p:spTgt spid="64"/>
                                            </p:tgtEl>
                                            <p:attrNameLst>
                                              <p:attrName>style.rotation</p:attrName>
                                            </p:attrNameLst>
                                          </p:cBhvr>
                                          <p:tavLst>
                                            <p:tav tm="0">
                                              <p:val>
                                                <p:fltVal val="90"/>
                                              </p:val>
                                            </p:tav>
                                            <p:tav tm="100000">
                                              <p:val>
                                                <p:fltVal val="0"/>
                                              </p:val>
                                            </p:tav>
                                          </p:tavLst>
                                        </p:anim>
                                        <p:animEffect transition="in" filter="fade">
                                          <p:cBhvr>
                                            <p:cTn id="24" dur="1000"/>
                                            <p:tgtEl>
                                              <p:spTgt spid="64"/>
                                            </p:tgtEl>
                                          </p:cBhvr>
                                        </p:animEffect>
                                      </p:childTnLst>
                                    </p:cTn>
                                  </p:par>
                                </p:childTnLst>
                              </p:cTn>
                            </p:par>
                            <p:par>
                              <p:cTn id="25" fill="hold">
                                <p:stCondLst>
                                  <p:cond delay="2000"/>
                                </p:stCondLst>
                                <p:childTnLst>
                                  <p:par>
                                    <p:cTn id="26" presetID="22" presetClass="entr" presetSubtype="2"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right)">
                                          <p:cBhvr>
                                            <p:cTn id="28" dur="500"/>
                                            <p:tgtEl>
                                              <p:spTgt spid="52"/>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67"/>
                                            </p:tgtEl>
                                            <p:attrNameLst>
                                              <p:attrName>style.visibility</p:attrName>
                                            </p:attrNameLst>
                                          </p:cBhvr>
                                          <p:to>
                                            <p:strVal val="visible"/>
                                          </p:to>
                                        </p:set>
                                        <p:anim calcmode="lin" valueType="num">
                                          <p:cBhvr additive="base">
                                            <p:cTn id="36" dur="500" fill="hold"/>
                                            <p:tgtEl>
                                              <p:spTgt spid="67"/>
                                            </p:tgtEl>
                                            <p:attrNameLst>
                                              <p:attrName>ppt_x</p:attrName>
                                            </p:attrNameLst>
                                          </p:cBhvr>
                                          <p:tavLst>
                                            <p:tav tm="0">
                                              <p:val>
                                                <p:strVal val="#ppt_x"/>
                                              </p:val>
                                            </p:tav>
                                            <p:tav tm="100000">
                                              <p:val>
                                                <p:strVal val="#ppt_x"/>
                                              </p:val>
                                            </p:tav>
                                          </p:tavLst>
                                        </p:anim>
                                        <p:anim calcmode="lin" valueType="num">
                                          <p:cBhvr additive="base">
                                            <p:cTn id="37" dur="500" fill="hold"/>
                                            <p:tgtEl>
                                              <p:spTgt spid="67"/>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30"/>
                                            </p:tgtEl>
                                            <p:attrNameLst>
                                              <p:attrName>style.visibility</p:attrName>
                                            </p:attrNameLst>
                                          </p:cBhvr>
                                          <p:to>
                                            <p:strVal val="visible"/>
                                          </p:to>
                                        </p:set>
                                        <p:anim calcmode="lin" valueType="num">
                                          <p:cBhvr additive="base">
                                            <p:cTn id="46" dur="500" fill="hold"/>
                                            <p:tgtEl>
                                              <p:spTgt spid="130"/>
                                            </p:tgtEl>
                                            <p:attrNameLst>
                                              <p:attrName>ppt_x</p:attrName>
                                            </p:attrNameLst>
                                          </p:cBhvr>
                                          <p:tavLst>
                                            <p:tav tm="0">
                                              <p:val>
                                                <p:strVal val="#ppt_x"/>
                                              </p:val>
                                            </p:tav>
                                            <p:tav tm="100000">
                                              <p:val>
                                                <p:strVal val="#ppt_x"/>
                                              </p:val>
                                            </p:tav>
                                          </p:tavLst>
                                        </p:anim>
                                        <p:anim calcmode="lin" valueType="num">
                                          <p:cBhvr additive="base">
                                            <p:cTn id="47"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mc:Fallback>
  </mc:AlternateContent>
  <p:extLst>
    <p:ext uri="{E180D4A7-C9FB-4DFB-919C-405C955672EB}">
      <p14:showEvtLst xmlns:p14="http://schemas.microsoft.com/office/powerpoint/2010/main">
        <p14:playEvt time="0" objId="2"/>
        <p14:stopEvt time="5836" objId="2"/>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64088" y="371440"/>
            <a:ext cx="3779912" cy="0"/>
          </a:xfrm>
          <a:prstGeom prst="line">
            <a:avLst/>
          </a:prstGeom>
          <a:ln w="25400">
            <a:solidFill>
              <a:srgbClr val="314865"/>
            </a:solidFill>
          </a:ln>
        </p:spPr>
        <p:style>
          <a:lnRef idx="1">
            <a:schemeClr val="accent1"/>
          </a:lnRef>
          <a:fillRef idx="0">
            <a:schemeClr val="accent1"/>
          </a:fillRef>
          <a:effectRef idx="0">
            <a:schemeClr val="accent1"/>
          </a:effectRef>
          <a:fontRef idx="minor">
            <a:schemeClr val="tx1"/>
          </a:fontRef>
        </p:style>
      </p:cxnSp>
      <p:sp>
        <p:nvSpPr>
          <p:cNvPr id="16" name="TextBox 500"/>
          <p:cNvSpPr txBox="1"/>
          <p:nvPr/>
        </p:nvSpPr>
        <p:spPr>
          <a:xfrm>
            <a:off x="3779912" y="155416"/>
            <a:ext cx="1584176" cy="400110"/>
          </a:xfrm>
          <a:prstGeom prst="rect">
            <a:avLst/>
          </a:prstGeom>
          <a:noFill/>
        </p:spPr>
        <p:txBody>
          <a:bodyPr wrap="square" rtlCol="0">
            <a:spAutoFit/>
          </a:bodyPr>
          <a:lstStyle/>
          <a:p>
            <a:pPr algn="ctr"/>
            <a:r>
              <a:rPr lang="zh-CN" altLang="en-US" sz="2000" b="1" dirty="0">
                <a:solidFill>
                  <a:srgbClr val="314865"/>
                </a:solidFill>
                <a:ea typeface="微软雅黑" pitchFamily="34" charset="-122"/>
              </a:rPr>
              <a:t>选题内容</a:t>
            </a:r>
          </a:p>
        </p:txBody>
      </p:sp>
      <p:sp>
        <p:nvSpPr>
          <p:cNvPr id="21" name="矩形 20"/>
          <p:cNvSpPr/>
          <p:nvPr/>
        </p:nvSpPr>
        <p:spPr>
          <a:xfrm>
            <a:off x="3397042" y="1278563"/>
            <a:ext cx="5113421"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22" name="矩形 21"/>
          <p:cNvSpPr/>
          <p:nvPr/>
        </p:nvSpPr>
        <p:spPr>
          <a:xfrm>
            <a:off x="3397042" y="2770050"/>
            <a:ext cx="5113421" cy="136445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30" name="组合 29"/>
          <p:cNvGrpSpPr/>
          <p:nvPr/>
        </p:nvGrpSpPr>
        <p:grpSpPr>
          <a:xfrm>
            <a:off x="1834356" y="1278563"/>
            <a:ext cx="1481807" cy="1364456"/>
            <a:chOff x="1255712" y="1329284"/>
            <a:chExt cx="1481807" cy="1364456"/>
          </a:xfrm>
        </p:grpSpPr>
        <p:sp>
          <p:nvSpPr>
            <p:cNvPr id="17" name="矩形 16"/>
            <p:cNvSpPr/>
            <p:nvPr/>
          </p:nvSpPr>
          <p:spPr>
            <a:xfrm>
              <a:off x="1336591" y="1329284"/>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pic>
          <p:nvPicPr>
            <p:cNvPr id="23" name="Picture 5" descr="\\MAGNUM\Projects\Microsoft\Cloud Power FY12\Design\ICONS_PNG\Increase.png"/>
            <p:cNvPicPr>
              <a:picLocks noChangeAspect="1" noChangeArrowheads="1"/>
            </p:cNvPicPr>
            <p:nvPr/>
          </p:nvPicPr>
          <p:blipFill>
            <a:blip r:embed="rId3" cstate="print">
              <a:biLevel thresh="50000"/>
            </a:blip>
            <a:srcRect/>
            <a:stretch>
              <a:fillRect/>
            </a:stretch>
          </p:blipFill>
          <p:spPr bwMode="auto">
            <a:xfrm>
              <a:off x="1255712" y="1358074"/>
              <a:ext cx="1481807" cy="1284945"/>
            </a:xfrm>
            <a:prstGeom prst="rect">
              <a:avLst/>
            </a:prstGeom>
            <a:noFill/>
          </p:spPr>
        </p:pic>
      </p:grpSp>
      <p:grpSp>
        <p:nvGrpSpPr>
          <p:cNvPr id="31" name="组合 30"/>
          <p:cNvGrpSpPr/>
          <p:nvPr/>
        </p:nvGrpSpPr>
        <p:grpSpPr>
          <a:xfrm>
            <a:off x="1920643" y="2770050"/>
            <a:ext cx="1364456" cy="1364456"/>
            <a:chOff x="1336591" y="2820772"/>
            <a:chExt cx="1364456" cy="1364456"/>
          </a:xfrm>
        </p:grpSpPr>
        <p:sp>
          <p:nvSpPr>
            <p:cNvPr id="18" name="矩形 17"/>
            <p:cNvSpPr/>
            <p:nvPr/>
          </p:nvSpPr>
          <p:spPr>
            <a:xfrm>
              <a:off x="1336591" y="2820772"/>
              <a:ext cx="1364456" cy="136445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grpSp>
          <p:nvGrpSpPr>
            <p:cNvPr id="24" name="组合 23"/>
            <p:cNvGrpSpPr/>
            <p:nvPr/>
          </p:nvGrpSpPr>
          <p:grpSpPr>
            <a:xfrm>
              <a:off x="1459051" y="3059019"/>
              <a:ext cx="1040356" cy="947461"/>
              <a:chOff x="2065786" y="4184708"/>
              <a:chExt cx="1143803" cy="1041671"/>
            </a:xfrm>
          </p:grpSpPr>
          <p:pic>
            <p:nvPicPr>
              <p:cNvPr id="25" name="Picture 3" descr="\\MAGNUM\Projects\Microsoft\Cloud Power FY12\Design\ICONS_PNG\User.png"/>
              <p:cNvPicPr>
                <a:picLocks noChangeAspect="1" noChangeArrowheads="1"/>
              </p:cNvPicPr>
              <p:nvPr/>
            </p:nvPicPr>
            <p:blipFill>
              <a:blip r:embed="rId4" cstate="print">
                <a:biLevel thresh="25000"/>
              </a:blip>
              <a:srcRect/>
              <a:stretch>
                <a:fillRect/>
              </a:stretch>
            </p:blipFill>
            <p:spPr bwMode="auto">
              <a:xfrm>
                <a:off x="2065786" y="4184708"/>
                <a:ext cx="1041942" cy="1041671"/>
              </a:xfrm>
              <a:prstGeom prst="rect">
                <a:avLst/>
              </a:prstGeom>
              <a:noFill/>
            </p:spPr>
          </p:pic>
          <p:pic>
            <p:nvPicPr>
              <p:cNvPr id="26" name="Picture 12"/>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flipH="1">
                <a:off x="2848917" y="4416131"/>
                <a:ext cx="360672" cy="532913"/>
              </a:xfrm>
              <a:prstGeom prst="rect">
                <a:avLst/>
              </a:prstGeom>
            </p:spPr>
          </p:pic>
        </p:grpSp>
      </p:grpSp>
      <p:sp>
        <p:nvSpPr>
          <p:cNvPr id="27" name="文本框 26"/>
          <p:cNvSpPr txBox="1"/>
          <p:nvPr/>
        </p:nvSpPr>
        <p:spPr>
          <a:xfrm>
            <a:off x="3558799" y="1351067"/>
            <a:ext cx="4951664" cy="1569660"/>
          </a:xfrm>
          <a:prstGeom prst="rect">
            <a:avLst/>
          </a:prstGeom>
          <a:noFill/>
        </p:spPr>
        <p:txBody>
          <a:bodyPr wrap="square" rtlCol="0">
            <a:spAutoFit/>
          </a:bodyPr>
          <a:lstStyle/>
          <a:p>
            <a:pPr>
              <a:lnSpc>
                <a:spcPct val="150000"/>
              </a:lnSpc>
            </a:pPr>
            <a:r>
              <a:rPr lang="zh-CN" altLang="en-US" sz="1600" dirty="0">
                <a:solidFill>
                  <a:srgbClr val="314865"/>
                </a:solidFill>
                <a:latin typeface="Calibri"/>
                <a:ea typeface="微软雅黑" pitchFamily="34" charset="-122"/>
              </a:rPr>
              <a:t>添加文本说明内容添加文本说明内容添加文本说明</a:t>
            </a:r>
            <a:endParaRPr lang="en-US" altLang="zh-CN" sz="1600" dirty="0">
              <a:solidFill>
                <a:srgbClr val="314865"/>
              </a:solidFill>
              <a:latin typeface="Calibri"/>
              <a:ea typeface="微软雅黑" pitchFamily="34" charset="-122"/>
            </a:endParaRPr>
          </a:p>
          <a:p>
            <a:pPr>
              <a:lnSpc>
                <a:spcPct val="150000"/>
              </a:lnSpc>
            </a:pPr>
            <a:r>
              <a:rPr lang="zh-CN" altLang="en-US" sz="1600" dirty="0">
                <a:solidFill>
                  <a:srgbClr val="314865"/>
                </a:solidFill>
                <a:latin typeface="Calibri"/>
                <a:ea typeface="微软雅黑" pitchFamily="34" charset="-122"/>
              </a:rPr>
              <a:t>内容添加文本说明内容添加文本说明内容添加文本</a:t>
            </a:r>
            <a:endParaRPr lang="en-US" altLang="zh-CN" sz="1600" dirty="0">
              <a:solidFill>
                <a:srgbClr val="314865"/>
              </a:solidFill>
              <a:latin typeface="Calibri"/>
              <a:ea typeface="微软雅黑" pitchFamily="34" charset="-122"/>
            </a:endParaRPr>
          </a:p>
          <a:p>
            <a:pPr>
              <a:lnSpc>
                <a:spcPct val="150000"/>
              </a:lnSpc>
            </a:pPr>
            <a:r>
              <a:rPr lang="zh-CN" altLang="en-US" sz="1600" dirty="0">
                <a:solidFill>
                  <a:srgbClr val="314865"/>
                </a:solidFill>
                <a:latin typeface="Calibri"/>
                <a:ea typeface="微软雅黑" pitchFamily="34" charset="-122"/>
              </a:rPr>
              <a:t>说明内容添加文本说明内容添加文本说明内容添加、</a:t>
            </a:r>
          </a:p>
          <a:p>
            <a:pPr>
              <a:lnSpc>
                <a:spcPct val="150000"/>
              </a:lnSpc>
            </a:pPr>
            <a:endParaRPr lang="zh-CN" altLang="en-US" sz="1600" dirty="0">
              <a:solidFill>
                <a:srgbClr val="314865"/>
              </a:solidFill>
              <a:latin typeface="Calibri"/>
              <a:ea typeface="微软雅黑" pitchFamily="34" charset="-122"/>
            </a:endParaRPr>
          </a:p>
        </p:txBody>
      </p:sp>
      <p:sp>
        <p:nvSpPr>
          <p:cNvPr id="29" name="文本框 28"/>
          <p:cNvSpPr txBox="1"/>
          <p:nvPr/>
        </p:nvSpPr>
        <p:spPr>
          <a:xfrm>
            <a:off x="3558799" y="2816032"/>
            <a:ext cx="4951664" cy="1569660"/>
          </a:xfrm>
          <a:prstGeom prst="rect">
            <a:avLst/>
          </a:prstGeom>
          <a:noFill/>
        </p:spPr>
        <p:txBody>
          <a:bodyPr wrap="square" rtlCol="0">
            <a:spAutoFit/>
          </a:bodyPr>
          <a:lstStyle/>
          <a:p>
            <a:pPr>
              <a:lnSpc>
                <a:spcPct val="150000"/>
              </a:lnSpc>
            </a:pPr>
            <a:r>
              <a:rPr lang="zh-CN" altLang="en-US" sz="1600" dirty="0">
                <a:solidFill>
                  <a:srgbClr val="314865"/>
                </a:solidFill>
                <a:latin typeface="Calibri"/>
                <a:ea typeface="微软雅黑" pitchFamily="34" charset="-122"/>
              </a:rPr>
              <a:t>添加文本说明内容添加文本说明内容添加文本说明</a:t>
            </a:r>
            <a:endParaRPr lang="en-US" altLang="zh-CN" sz="1600" dirty="0">
              <a:solidFill>
                <a:srgbClr val="314865"/>
              </a:solidFill>
              <a:latin typeface="Calibri"/>
              <a:ea typeface="微软雅黑" pitchFamily="34" charset="-122"/>
            </a:endParaRPr>
          </a:p>
          <a:p>
            <a:pPr>
              <a:lnSpc>
                <a:spcPct val="150000"/>
              </a:lnSpc>
            </a:pPr>
            <a:r>
              <a:rPr lang="zh-CN" altLang="en-US" sz="1600" dirty="0">
                <a:solidFill>
                  <a:srgbClr val="314865"/>
                </a:solidFill>
                <a:latin typeface="Calibri"/>
                <a:ea typeface="微软雅黑" pitchFamily="34" charset="-122"/>
              </a:rPr>
              <a:t>内容添加文本说明内容添加文本说明内容添加文本</a:t>
            </a:r>
            <a:endParaRPr lang="en-US" altLang="zh-CN" sz="1600" dirty="0">
              <a:solidFill>
                <a:srgbClr val="314865"/>
              </a:solidFill>
              <a:latin typeface="Calibri"/>
              <a:ea typeface="微软雅黑" pitchFamily="34" charset="-122"/>
            </a:endParaRPr>
          </a:p>
          <a:p>
            <a:pPr>
              <a:lnSpc>
                <a:spcPct val="150000"/>
              </a:lnSpc>
            </a:pPr>
            <a:r>
              <a:rPr lang="zh-CN" altLang="en-US" sz="1600" dirty="0">
                <a:solidFill>
                  <a:srgbClr val="314865"/>
                </a:solidFill>
                <a:latin typeface="Calibri"/>
                <a:ea typeface="微软雅黑" pitchFamily="34" charset="-122"/>
              </a:rPr>
              <a:t>说明内容添加文本说明内容添加文本说明内容添加、</a:t>
            </a:r>
          </a:p>
          <a:p>
            <a:pPr>
              <a:lnSpc>
                <a:spcPct val="150000"/>
              </a:lnSpc>
            </a:pPr>
            <a:endParaRPr lang="zh-CN" altLang="en-US" sz="1600" dirty="0">
              <a:solidFill>
                <a:srgbClr val="314865"/>
              </a:solidFill>
              <a:latin typeface="Calibri"/>
              <a:ea typeface="微软雅黑" pitchFamily="34" charset="-122"/>
            </a:endParaRPr>
          </a:p>
        </p:txBody>
      </p:sp>
    </p:spTree>
    <p:extLst>
      <p:ext uri="{BB962C8B-B14F-4D97-AF65-F5344CB8AC3E}">
        <p14:creationId xmlns:p14="http://schemas.microsoft.com/office/powerpoint/2010/main" val="1614790573"/>
      </p:ext>
    </p:extLst>
  </p:cSld>
  <p:clrMapOvr>
    <a:masterClrMapping/>
  </p:clrMapOvr>
  <mc:AlternateContent xmlns:mc="http://schemas.openxmlformats.org/markup-compatibility/2006" xmlns:p14="http://schemas.microsoft.com/office/powerpoint/2010/main">
    <mc:Choice Requires="p14">
      <p:transition spd="slow" p14:dur="1500" advTm="7000">
        <p:random/>
      </p:transition>
    </mc:Choice>
    <mc:Fallback xmlns="">
      <p:transition spd="slow" advTm="7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14:presetBounceEnd="52000">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14:bounceEnd="52000">
                                          <p:cBhvr additive="base">
                                            <p:cTn id="16" dur="500" fill="hold"/>
                                            <p:tgtEl>
                                              <p:spTgt spid="16"/>
                                            </p:tgtEl>
                                            <p:attrNameLst>
                                              <p:attrName>ppt_x</p:attrName>
                                            </p:attrNameLst>
                                          </p:cBhvr>
                                          <p:tavLst>
                                            <p:tav tm="0">
                                              <p:val>
                                                <p:strVal val="#ppt_x"/>
                                              </p:val>
                                            </p:tav>
                                            <p:tav tm="100000">
                                              <p:val>
                                                <p:strVal val="#ppt_x"/>
                                              </p:val>
                                            </p:tav>
                                          </p:tavLst>
                                        </p:anim>
                                        <p:anim calcmode="lin" valueType="num" p14:bounceEnd="52000">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2" grpId="0" animBg="1"/>
          <p:bldP spid="27"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0-#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animBg="1"/>
          <p:bldP spid="22" grpId="0" animBg="1"/>
          <p:bldP spid="27" grpId="0"/>
          <p:bldP spid="29" grpId="0"/>
        </p:bldLst>
      </p:timing>
    </mc:Fallback>
  </mc:AlternateContent>
  <p:extLst>
    <p:ext uri="{E180D4A7-C9FB-4DFB-919C-405C955672EB}">
      <p14:showEvtLst xmlns:p14="http://schemas.microsoft.com/office/powerpoint/2010/main">
        <p14:playEvt time="0" objId="2"/>
        <p14:stopEvt time="8037" objId="2"/>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925.pptx"/>
</p:tagLst>
</file>

<file path=ppt/tags/tag2.xml><?xml version="1.0" encoding="utf-8"?>
<p:tagLst xmlns:a="http://schemas.openxmlformats.org/drawingml/2006/main" xmlns:r="http://schemas.openxmlformats.org/officeDocument/2006/relationships" xmlns:p="http://schemas.openxmlformats.org/presentationml/2006/main">
  <p:tag name="TIMING" val="|2.3|2.6|1.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第一PPT，www.1ppt.com">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Essential</Template>
  <TotalTime>0</TotalTime>
  <Words>2749</Words>
  <Application>Microsoft Office PowerPoint</Application>
  <PresentationFormat>全屏显示(16:9)</PresentationFormat>
  <Paragraphs>445</Paragraphs>
  <Slides>39</Slides>
  <Notes>38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39</vt:i4>
      </vt:variant>
    </vt:vector>
  </HeadingPairs>
  <TitlesOfParts>
    <vt:vector size="53" baseType="lpstr">
      <vt:lpstr>Arial Unicode MS</vt:lpstr>
      <vt:lpstr>Broadway BT</vt:lpstr>
      <vt:lpstr>黑体</vt:lpstr>
      <vt:lpstr>时尚中黑简体</vt:lpstr>
      <vt:lpstr>微软雅黑</vt:lpstr>
      <vt:lpstr>造字工房悦黑体验版常规体</vt:lpstr>
      <vt:lpstr>Arial</vt:lpstr>
      <vt:lpstr>Arial Black</vt:lpstr>
      <vt:lpstr>Calibri</vt:lpstr>
      <vt:lpstr>Impact</vt:lpstr>
      <vt:lpstr>Source Sans Pro Light</vt:lpstr>
      <vt:lpstr>Wingdings</vt:lpstr>
      <vt:lpstr>第一PPT，www.1ppt.com</vt:lpstr>
      <vt:lpstr>自定义设计方案</vt:lpstr>
      <vt:lpstr>PowerPoint 演示文稿</vt:lpstr>
      <vt:lpstr>PowerPoint 演示文稿</vt:lpstr>
      <vt:lpstr>PowerPoint 演示文稿</vt:lpstr>
      <vt:lpstr>绪  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dc:title>
  <dc:creator/>
  <cp:keywords>www.1ppt.com</cp:keywords>
  <dc:description>www.1ppt.com</dc:description>
  <cp:lastModifiedBy/>
  <cp:revision>1</cp:revision>
  <dcterms:created xsi:type="dcterms:W3CDTF">2017-06-05T14:02:11Z</dcterms:created>
  <dcterms:modified xsi:type="dcterms:W3CDTF">2022-06-15T07:04:42Z</dcterms:modified>
</cp:coreProperties>
</file>