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6" r:id="rId1"/>
    <p:sldMasterId id="2147483751" r:id="rId2"/>
  </p:sldMasterIdLst>
  <p:notesMasterIdLst>
    <p:notesMasterId r:id="rId17"/>
  </p:notesMasterIdLst>
  <p:sldIdLst>
    <p:sldId id="256" r:id="rId3"/>
    <p:sldId id="287" r:id="rId4"/>
    <p:sldId id="289" r:id="rId5"/>
    <p:sldId id="288" r:id="rId6"/>
    <p:sldId id="259" r:id="rId7"/>
    <p:sldId id="300" r:id="rId8"/>
    <p:sldId id="290" r:id="rId9"/>
    <p:sldId id="261" r:id="rId10"/>
    <p:sldId id="269" r:id="rId11"/>
    <p:sldId id="292" r:id="rId12"/>
    <p:sldId id="276" r:id="rId13"/>
    <p:sldId id="298" r:id="rId14"/>
    <p:sldId id="296" r:id="rId15"/>
    <p:sldId id="286" r:id="rId16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2F2F2"/>
    <a:srgbClr val="314865"/>
    <a:srgbClr val="F5F5F5"/>
    <a:srgbClr val="BFBFBF"/>
    <a:srgbClr val="0071C1"/>
    <a:srgbClr val="E2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2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7AFACBB1-1174-4432-BE6F-41B3ACC0B83F}" type="datetimeFigureOut">
              <a:rPr lang="zh-CN" altLang="en-US" smtClean="0"/>
              <a:pPr/>
              <a:t>2022/6/16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F10490FA-BF50-4B16-B630-490134ED6E9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704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07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32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07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70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673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3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818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32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32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89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01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86A4963E-0D9B-45DC-9720-FEC0E036E7DC}" type="datetimeFigureOut">
              <a:rPr lang="zh-CN" altLang="en-US" smtClean="0"/>
              <a:pPr/>
              <a:t>2022/6/16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a typeface="微软雅黑" pitchFamily="34" charset="-122"/>
              </a:defRPr>
            </a:lvl1pPr>
          </a:lstStyle>
          <a:p>
            <a:fld id="{3C1EF214-A2F4-4BB1-A3DC-69933A723F5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2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8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3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2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3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7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8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86A4963E-0D9B-45DC-9720-FEC0E036E7DC}" type="datetimeFigureOut">
              <a:rPr lang="zh-CN" altLang="en-US" smtClean="0"/>
              <a:pPr/>
              <a:t>2022/6/16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3C1EF214-A2F4-4BB1-A3DC-69933A723F5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7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4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755304" y="5005524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0010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9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6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  <a:pPr defTabSz="914400"/>
              <a:t>2022/6/16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742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  <a:pPr defTabSz="914400"/>
              <a:t>2022/6/16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0684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78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绪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68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58295341"/>
              </p:ext>
            </p:extLst>
          </p:nvPr>
        </p:nvGraphicFramePr>
        <p:xfrm>
          <a:off x="0" y="951570"/>
          <a:ext cx="1268760" cy="356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00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意义与内容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思路与方法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重点与难点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成果与运用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建议与总结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 userDrawn="1"/>
        </p:nvSpPr>
        <p:spPr>
          <a:xfrm>
            <a:off x="0" y="954496"/>
            <a:ext cx="1268760" cy="59114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12" name="等腰三角形 11"/>
          <p:cNvSpPr/>
          <p:nvPr userDrawn="1"/>
        </p:nvSpPr>
        <p:spPr>
          <a:xfrm rot="16200000">
            <a:off x="1160748" y="1196060"/>
            <a:ext cx="108012" cy="1080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 userDrawn="1"/>
        </p:nvSpPr>
        <p:spPr>
          <a:xfrm flipH="1">
            <a:off x="8458200" y="4514851"/>
            <a:ext cx="712721" cy="640070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五边形 18"/>
          <p:cNvSpPr/>
          <p:nvPr userDrawn="1"/>
        </p:nvSpPr>
        <p:spPr>
          <a:xfrm flipH="1">
            <a:off x="8536625" y="4776879"/>
            <a:ext cx="739955" cy="378042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50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68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4905034"/>
              </p:ext>
            </p:extLst>
          </p:nvPr>
        </p:nvGraphicFramePr>
        <p:xfrm>
          <a:off x="0" y="951570"/>
          <a:ext cx="1268760" cy="356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重点与难点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成果与运用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建议与总结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 userDrawn="1"/>
        </p:nvGrpSpPr>
        <p:grpSpPr>
          <a:xfrm>
            <a:off x="0" y="1545636"/>
            <a:ext cx="1268760" cy="591140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314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意义与内容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直角三角形 11"/>
          <p:cNvSpPr/>
          <p:nvPr userDrawn="1"/>
        </p:nvSpPr>
        <p:spPr>
          <a:xfrm flipH="1">
            <a:off x="8458200" y="4514851"/>
            <a:ext cx="712721" cy="640070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五边形 17"/>
          <p:cNvSpPr/>
          <p:nvPr userDrawn="1"/>
        </p:nvSpPr>
        <p:spPr>
          <a:xfrm flipH="1">
            <a:off x="8536625" y="4776879"/>
            <a:ext cx="739955" cy="378042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3767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键技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68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18980457"/>
              </p:ext>
            </p:extLst>
          </p:nvPr>
        </p:nvGraphicFramePr>
        <p:xfrm>
          <a:off x="0" y="951570"/>
          <a:ext cx="1268760" cy="356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意义与内容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重点与难点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成果与运用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建议与总结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 userDrawn="1"/>
        </p:nvGrpSpPr>
        <p:grpSpPr>
          <a:xfrm>
            <a:off x="0" y="2140705"/>
            <a:ext cx="1268760" cy="591140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314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思路与方法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8458200" y="4514851"/>
            <a:ext cx="712721" cy="640070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8536625" y="4776879"/>
            <a:ext cx="739955" cy="378042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9699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果与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68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75681519"/>
              </p:ext>
            </p:extLst>
          </p:nvPr>
        </p:nvGraphicFramePr>
        <p:xfrm>
          <a:off x="0" y="951570"/>
          <a:ext cx="1268760" cy="356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意义与内容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思路与方法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成果与运用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建议与总结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 userDrawn="1"/>
        </p:nvGrpSpPr>
        <p:grpSpPr>
          <a:xfrm>
            <a:off x="0" y="2736195"/>
            <a:ext cx="1268760" cy="591140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314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重点与难点</a:t>
              </a: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直角三角形 13"/>
          <p:cNvSpPr/>
          <p:nvPr userDrawn="1"/>
        </p:nvSpPr>
        <p:spPr>
          <a:xfrm flipH="1">
            <a:off x="8458200" y="4514851"/>
            <a:ext cx="712721" cy="640070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五边形 14"/>
          <p:cNvSpPr/>
          <p:nvPr userDrawn="1"/>
        </p:nvSpPr>
        <p:spPr>
          <a:xfrm flipH="1">
            <a:off x="8536625" y="4776879"/>
            <a:ext cx="739955" cy="378042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6243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关建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68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550834"/>
              </p:ext>
            </p:extLst>
          </p:nvPr>
        </p:nvGraphicFramePr>
        <p:xfrm>
          <a:off x="0" y="951570"/>
          <a:ext cx="1268760" cy="356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意义与内容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思路与方法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重点与难点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建议与总结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 userDrawn="1"/>
        </p:nvGrpSpPr>
        <p:grpSpPr>
          <a:xfrm>
            <a:off x="0" y="3329985"/>
            <a:ext cx="1268760" cy="591140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314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成果与运用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8458200" y="4514851"/>
            <a:ext cx="712721" cy="640070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8536625" y="4776879"/>
            <a:ext cx="739955" cy="378042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9259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论文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68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94027346"/>
              </p:ext>
            </p:extLst>
          </p:nvPr>
        </p:nvGraphicFramePr>
        <p:xfrm>
          <a:off x="0" y="951570"/>
          <a:ext cx="1268760" cy="356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意义与内容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思路与方法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重点与难点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成果与运用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 userDrawn="1"/>
        </p:nvGrpSpPr>
        <p:grpSpPr>
          <a:xfrm>
            <a:off x="0" y="3923711"/>
            <a:ext cx="1268760" cy="591140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314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建议与总结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8458200" y="4514851"/>
            <a:ext cx="712721" cy="640070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8536625" y="4776879"/>
            <a:ext cx="739955" cy="378042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6184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5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0C4986D-6BE9-4264-908F-02DB36FD8D6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0" y="4867274"/>
            <a:ext cx="7048500" cy="276225"/>
          </a:xfrm>
          <a:prstGeom prst="roundRect">
            <a:avLst>
              <a:gd name="adj" fmla="val 0"/>
            </a:avLst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8124825" y="4867273"/>
            <a:ext cx="1019175" cy="276225"/>
          </a:xfrm>
          <a:prstGeom prst="roundRect">
            <a:avLst>
              <a:gd name="adj" fmla="val 0"/>
            </a:avLst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ea typeface="微软雅黑" pitchFamily="34" charset="-122"/>
            </a:endParaRPr>
          </a:p>
        </p:txBody>
      </p:sp>
      <p:sp>
        <p:nvSpPr>
          <p:cNvPr id="11" name="文本框 9"/>
          <p:cNvSpPr txBox="1"/>
          <p:nvPr userDrawn="1"/>
        </p:nvSpPr>
        <p:spPr>
          <a:xfrm>
            <a:off x="7143753" y="4843416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复旦大学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3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</p:sldLayoutIdLst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27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itchFamily="34" charset="-122"/>
              </a:rPr>
              <a:t>       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85537" y="2139208"/>
            <a:ext cx="579197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4400" b="1" dirty="0">
                <a:ln>
                  <a:prstDash val="solid"/>
                </a:ln>
                <a:solidFill>
                  <a:schemeClr val="bg1"/>
                </a:solidFill>
                <a:latin typeface="+mj-ea"/>
                <a:ea typeface="+mj-ea"/>
              </a:rPr>
              <a:t>毕业论文答辩</a:t>
            </a:r>
            <a:r>
              <a:rPr lang="en-US" altLang="zh-CN" sz="4400" b="1" dirty="0">
                <a:ln>
                  <a:prstDash val="solid"/>
                </a:ln>
                <a:solidFill>
                  <a:schemeClr val="bg1"/>
                </a:solidFill>
                <a:latin typeface="+mj-ea"/>
                <a:ea typeface="+mj-ea"/>
              </a:rPr>
              <a:t>PPT</a:t>
            </a:r>
            <a:r>
              <a:rPr lang="zh-CN" altLang="en-US" sz="4400" b="1" dirty="0">
                <a:ln>
                  <a:prstDash val="solid"/>
                </a:ln>
                <a:solidFill>
                  <a:schemeClr val="bg1"/>
                </a:solidFill>
                <a:latin typeface="+mj-ea"/>
                <a:ea typeface="+mj-ea"/>
              </a:rPr>
              <a:t>模板</a:t>
            </a:r>
          </a:p>
        </p:txBody>
      </p:sp>
      <p:sp>
        <p:nvSpPr>
          <p:cNvPr id="36" name="矩形 35"/>
          <p:cNvSpPr/>
          <p:nvPr/>
        </p:nvSpPr>
        <p:spPr>
          <a:xfrm>
            <a:off x="4007644" y="3239560"/>
            <a:ext cx="126188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1400" b="1" dirty="0">
                <a:ln>
                  <a:prstDash val="solid"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答辩人：陈旭</a:t>
            </a:r>
          </a:p>
        </p:txBody>
      </p:sp>
      <p:sp>
        <p:nvSpPr>
          <p:cNvPr id="39" name="TextBox 16"/>
          <p:cNvSpPr txBox="1"/>
          <p:nvPr/>
        </p:nvSpPr>
        <p:spPr>
          <a:xfrm>
            <a:off x="7656889" y="4537243"/>
            <a:ext cx="1127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kern="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rPr>
              <a:t>Loading……</a:t>
            </a:r>
            <a:endParaRPr lang="zh-CN" altLang="en-US" kern="0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</a:endParaRPr>
          </a:p>
        </p:txBody>
      </p:sp>
      <p:pic>
        <p:nvPicPr>
          <p:cNvPr id="40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7883" y="4493803"/>
            <a:ext cx="450132" cy="45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5"/>
          <p:cNvSpPr>
            <a:spLocks noEditPoints="1"/>
          </p:cNvSpPr>
          <p:nvPr/>
        </p:nvSpPr>
        <p:spPr bwMode="auto">
          <a:xfrm>
            <a:off x="4007644" y="971557"/>
            <a:ext cx="1132332" cy="1008011"/>
          </a:xfrm>
          <a:custGeom>
            <a:avLst/>
            <a:gdLst>
              <a:gd name="T0" fmla="*/ 1051 w 1910"/>
              <a:gd name="T1" fmla="*/ 1550 h 1774"/>
              <a:gd name="T2" fmla="*/ 788 w 1910"/>
              <a:gd name="T3" fmla="*/ 1668 h 1774"/>
              <a:gd name="T4" fmla="*/ 535 w 1910"/>
              <a:gd name="T5" fmla="*/ 59 h 1774"/>
              <a:gd name="T6" fmla="*/ 591 w 1910"/>
              <a:gd name="T7" fmla="*/ 95 h 1774"/>
              <a:gd name="T8" fmla="*/ 963 w 1910"/>
              <a:gd name="T9" fmla="*/ 4 h 1774"/>
              <a:gd name="T10" fmla="*/ 477 w 1910"/>
              <a:gd name="T11" fmla="*/ 72 h 1774"/>
              <a:gd name="T12" fmla="*/ 582 w 1910"/>
              <a:gd name="T13" fmla="*/ 175 h 1774"/>
              <a:gd name="T14" fmla="*/ 560 w 1910"/>
              <a:gd name="T15" fmla="*/ 959 h 1774"/>
              <a:gd name="T16" fmla="*/ 454 w 1910"/>
              <a:gd name="T17" fmla="*/ 856 h 1774"/>
              <a:gd name="T18" fmla="*/ 477 w 1910"/>
              <a:gd name="T19" fmla="*/ 72 h 1774"/>
              <a:gd name="T20" fmla="*/ 869 w 1910"/>
              <a:gd name="T21" fmla="*/ 340 h 1774"/>
              <a:gd name="T22" fmla="*/ 1316 w 1910"/>
              <a:gd name="T23" fmla="*/ 289 h 1774"/>
              <a:gd name="T24" fmla="*/ 820 w 1910"/>
              <a:gd name="T25" fmla="*/ 308 h 1774"/>
              <a:gd name="T26" fmla="*/ 845 w 1910"/>
              <a:gd name="T27" fmla="*/ 375 h 1774"/>
              <a:gd name="T28" fmla="*/ 867 w 1910"/>
              <a:gd name="T29" fmla="*/ 1187 h 1774"/>
              <a:gd name="T30" fmla="*/ 762 w 1910"/>
              <a:gd name="T31" fmla="*/ 1155 h 1774"/>
              <a:gd name="T32" fmla="*/ 740 w 1910"/>
              <a:gd name="T33" fmla="*/ 343 h 1774"/>
              <a:gd name="T34" fmla="*/ 908 w 1910"/>
              <a:gd name="T35" fmla="*/ 408 h 1774"/>
              <a:gd name="T36" fmla="*/ 1440 w 1910"/>
              <a:gd name="T37" fmla="*/ 408 h 1774"/>
              <a:gd name="T38" fmla="*/ 1368 w 1910"/>
              <a:gd name="T39" fmla="*/ 1142 h 1774"/>
              <a:gd name="T40" fmla="*/ 908 w 1910"/>
              <a:gd name="T41" fmla="*/ 408 h 1774"/>
              <a:gd name="T42" fmla="*/ 1356 w 1910"/>
              <a:gd name="T43" fmla="*/ 469 h 1774"/>
              <a:gd name="T44" fmla="*/ 996 w 1910"/>
              <a:gd name="T45" fmla="*/ 677 h 1774"/>
              <a:gd name="T46" fmla="*/ 622 w 1910"/>
              <a:gd name="T47" fmla="*/ 158 h 1774"/>
              <a:gd name="T48" fmla="*/ 1155 w 1910"/>
              <a:gd name="T49" fmla="*/ 158 h 1774"/>
              <a:gd name="T50" fmla="*/ 719 w 1910"/>
              <a:gd name="T51" fmla="*/ 233 h 1774"/>
              <a:gd name="T52" fmla="*/ 677 w 1910"/>
              <a:gd name="T53" fmla="*/ 944 h 1774"/>
              <a:gd name="T54" fmla="*/ 622 w 1910"/>
              <a:gd name="T55" fmla="*/ 158 h 1774"/>
              <a:gd name="T56" fmla="*/ 378 w 1910"/>
              <a:gd name="T57" fmla="*/ 530 h 1774"/>
              <a:gd name="T58" fmla="*/ 293 w 1910"/>
              <a:gd name="T59" fmla="*/ 381 h 1774"/>
              <a:gd name="T60" fmla="*/ 152 w 1910"/>
              <a:gd name="T61" fmla="*/ 1314 h 1774"/>
              <a:gd name="T62" fmla="*/ 254 w 1910"/>
              <a:gd name="T63" fmla="*/ 1450 h 1774"/>
              <a:gd name="T64" fmla="*/ 0 w 1910"/>
              <a:gd name="T65" fmla="*/ 1774 h 1774"/>
              <a:gd name="T66" fmla="*/ 1910 w 1910"/>
              <a:gd name="T67" fmla="*/ 1651 h 1774"/>
              <a:gd name="T68" fmla="*/ 1748 w 1910"/>
              <a:gd name="T69" fmla="*/ 1314 h 1774"/>
              <a:gd name="T70" fmla="*/ 1607 w 1910"/>
              <a:gd name="T71" fmla="*/ 381 h 1774"/>
              <a:gd name="T72" fmla="*/ 1523 w 1910"/>
              <a:gd name="T73" fmla="*/ 530 h 1774"/>
              <a:gd name="T74" fmla="*/ 1614 w 1910"/>
              <a:gd name="T75" fmla="*/ 1336 h 1774"/>
              <a:gd name="T76" fmla="*/ 286 w 1910"/>
              <a:gd name="T77" fmla="*/ 530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10" h="1774">
                <a:moveTo>
                  <a:pt x="848" y="1550"/>
                </a:moveTo>
                <a:lnTo>
                  <a:pt x="1051" y="1550"/>
                </a:lnTo>
                <a:lnTo>
                  <a:pt x="1122" y="1668"/>
                </a:lnTo>
                <a:lnTo>
                  <a:pt x="788" y="1668"/>
                </a:lnTo>
                <a:lnTo>
                  <a:pt x="848" y="1550"/>
                </a:lnTo>
                <a:close/>
                <a:moveTo>
                  <a:pt x="535" y="59"/>
                </a:moveTo>
                <a:lnTo>
                  <a:pt x="584" y="90"/>
                </a:lnTo>
                <a:cubicBezTo>
                  <a:pt x="587" y="92"/>
                  <a:pt x="589" y="93"/>
                  <a:pt x="591" y="95"/>
                </a:cubicBezTo>
                <a:lnTo>
                  <a:pt x="1031" y="39"/>
                </a:lnTo>
                <a:cubicBezTo>
                  <a:pt x="1020" y="15"/>
                  <a:pt x="994" y="0"/>
                  <a:pt x="963" y="4"/>
                </a:cubicBezTo>
                <a:lnTo>
                  <a:pt x="535" y="59"/>
                </a:lnTo>
                <a:close/>
                <a:moveTo>
                  <a:pt x="477" y="72"/>
                </a:moveTo>
                <a:lnTo>
                  <a:pt x="560" y="125"/>
                </a:lnTo>
                <a:cubicBezTo>
                  <a:pt x="572" y="133"/>
                  <a:pt x="582" y="155"/>
                  <a:pt x="582" y="175"/>
                </a:cubicBezTo>
                <a:lnTo>
                  <a:pt x="582" y="937"/>
                </a:lnTo>
                <a:cubicBezTo>
                  <a:pt x="582" y="957"/>
                  <a:pt x="572" y="966"/>
                  <a:pt x="560" y="959"/>
                </a:cubicBezTo>
                <a:lnTo>
                  <a:pt x="477" y="906"/>
                </a:lnTo>
                <a:cubicBezTo>
                  <a:pt x="464" y="898"/>
                  <a:pt x="454" y="875"/>
                  <a:pt x="454" y="856"/>
                </a:cubicBezTo>
                <a:lnTo>
                  <a:pt x="454" y="93"/>
                </a:lnTo>
                <a:cubicBezTo>
                  <a:pt x="454" y="74"/>
                  <a:pt x="464" y="64"/>
                  <a:pt x="477" y="72"/>
                </a:cubicBezTo>
                <a:close/>
                <a:moveTo>
                  <a:pt x="820" y="308"/>
                </a:moveTo>
                <a:lnTo>
                  <a:pt x="869" y="340"/>
                </a:lnTo>
                <a:cubicBezTo>
                  <a:pt x="872" y="341"/>
                  <a:pt x="874" y="343"/>
                  <a:pt x="877" y="345"/>
                </a:cubicBezTo>
                <a:lnTo>
                  <a:pt x="1316" y="289"/>
                </a:lnTo>
                <a:cubicBezTo>
                  <a:pt x="1305" y="264"/>
                  <a:pt x="1279" y="250"/>
                  <a:pt x="1249" y="253"/>
                </a:cubicBezTo>
                <a:lnTo>
                  <a:pt x="820" y="308"/>
                </a:lnTo>
                <a:close/>
                <a:moveTo>
                  <a:pt x="762" y="322"/>
                </a:moveTo>
                <a:lnTo>
                  <a:pt x="845" y="375"/>
                </a:lnTo>
                <a:cubicBezTo>
                  <a:pt x="857" y="382"/>
                  <a:pt x="867" y="405"/>
                  <a:pt x="867" y="424"/>
                </a:cubicBezTo>
                <a:lnTo>
                  <a:pt x="867" y="1187"/>
                </a:lnTo>
                <a:cubicBezTo>
                  <a:pt x="867" y="1206"/>
                  <a:pt x="857" y="1216"/>
                  <a:pt x="845" y="1208"/>
                </a:cubicBezTo>
                <a:lnTo>
                  <a:pt x="762" y="1155"/>
                </a:lnTo>
                <a:cubicBezTo>
                  <a:pt x="750" y="1147"/>
                  <a:pt x="740" y="1125"/>
                  <a:pt x="740" y="1105"/>
                </a:cubicBezTo>
                <a:lnTo>
                  <a:pt x="740" y="343"/>
                </a:lnTo>
                <a:cubicBezTo>
                  <a:pt x="740" y="323"/>
                  <a:pt x="750" y="314"/>
                  <a:pt x="762" y="322"/>
                </a:cubicBezTo>
                <a:close/>
                <a:moveTo>
                  <a:pt x="908" y="408"/>
                </a:moveTo>
                <a:lnTo>
                  <a:pt x="1368" y="349"/>
                </a:lnTo>
                <a:cubicBezTo>
                  <a:pt x="1407" y="344"/>
                  <a:pt x="1440" y="370"/>
                  <a:pt x="1440" y="408"/>
                </a:cubicBezTo>
                <a:lnTo>
                  <a:pt x="1440" y="1064"/>
                </a:lnTo>
                <a:cubicBezTo>
                  <a:pt x="1440" y="1102"/>
                  <a:pt x="1407" y="1137"/>
                  <a:pt x="1368" y="1142"/>
                </a:cubicBezTo>
                <a:lnTo>
                  <a:pt x="908" y="1201"/>
                </a:lnTo>
                <a:lnTo>
                  <a:pt x="908" y="408"/>
                </a:lnTo>
                <a:close/>
                <a:moveTo>
                  <a:pt x="996" y="515"/>
                </a:moveTo>
                <a:lnTo>
                  <a:pt x="1356" y="469"/>
                </a:lnTo>
                <a:lnTo>
                  <a:pt x="1356" y="631"/>
                </a:lnTo>
                <a:lnTo>
                  <a:pt x="996" y="677"/>
                </a:lnTo>
                <a:lnTo>
                  <a:pt x="996" y="515"/>
                </a:lnTo>
                <a:close/>
                <a:moveTo>
                  <a:pt x="622" y="158"/>
                </a:moveTo>
                <a:lnTo>
                  <a:pt x="1082" y="99"/>
                </a:lnTo>
                <a:cubicBezTo>
                  <a:pt x="1122" y="94"/>
                  <a:pt x="1155" y="121"/>
                  <a:pt x="1155" y="158"/>
                </a:cubicBezTo>
                <a:lnTo>
                  <a:pt x="1155" y="177"/>
                </a:lnTo>
                <a:lnTo>
                  <a:pt x="719" y="233"/>
                </a:lnTo>
                <a:cubicBezTo>
                  <a:pt x="688" y="242"/>
                  <a:pt x="676" y="262"/>
                  <a:pt x="677" y="303"/>
                </a:cubicBezTo>
                <a:lnTo>
                  <a:pt x="677" y="944"/>
                </a:lnTo>
                <a:lnTo>
                  <a:pt x="622" y="951"/>
                </a:lnTo>
                <a:lnTo>
                  <a:pt x="622" y="158"/>
                </a:lnTo>
                <a:close/>
                <a:moveTo>
                  <a:pt x="286" y="530"/>
                </a:moveTo>
                <a:lnTo>
                  <a:pt x="378" y="530"/>
                </a:lnTo>
                <a:lnTo>
                  <a:pt x="378" y="381"/>
                </a:lnTo>
                <a:lnTo>
                  <a:pt x="293" y="381"/>
                </a:lnTo>
                <a:cubicBezTo>
                  <a:pt x="215" y="381"/>
                  <a:pt x="152" y="445"/>
                  <a:pt x="152" y="523"/>
                </a:cubicBezTo>
                <a:lnTo>
                  <a:pt x="152" y="1314"/>
                </a:lnTo>
                <a:cubicBezTo>
                  <a:pt x="152" y="1378"/>
                  <a:pt x="195" y="1433"/>
                  <a:pt x="254" y="1450"/>
                </a:cubicBezTo>
                <a:lnTo>
                  <a:pt x="254" y="1450"/>
                </a:lnTo>
                <a:lnTo>
                  <a:pt x="0" y="1651"/>
                </a:lnTo>
                <a:lnTo>
                  <a:pt x="0" y="1774"/>
                </a:lnTo>
                <a:lnTo>
                  <a:pt x="1910" y="1774"/>
                </a:lnTo>
                <a:lnTo>
                  <a:pt x="1910" y="1651"/>
                </a:lnTo>
                <a:lnTo>
                  <a:pt x="1638" y="1452"/>
                </a:lnTo>
                <a:cubicBezTo>
                  <a:pt x="1701" y="1438"/>
                  <a:pt x="1748" y="1381"/>
                  <a:pt x="1748" y="1314"/>
                </a:cubicBezTo>
                <a:lnTo>
                  <a:pt x="1748" y="523"/>
                </a:lnTo>
                <a:cubicBezTo>
                  <a:pt x="1748" y="445"/>
                  <a:pt x="1685" y="381"/>
                  <a:pt x="1607" y="381"/>
                </a:cubicBezTo>
                <a:lnTo>
                  <a:pt x="1523" y="381"/>
                </a:lnTo>
                <a:lnTo>
                  <a:pt x="1523" y="530"/>
                </a:lnTo>
                <a:lnTo>
                  <a:pt x="1614" y="530"/>
                </a:lnTo>
                <a:lnTo>
                  <a:pt x="1614" y="1336"/>
                </a:lnTo>
                <a:lnTo>
                  <a:pt x="286" y="1336"/>
                </a:lnTo>
                <a:lnTo>
                  <a:pt x="286" y="5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 rot="5400000">
            <a:off x="4526683" y="-4700586"/>
            <a:ext cx="719786" cy="9144000"/>
            <a:chOff x="-11273" y="-594773"/>
            <a:chExt cx="719786" cy="7462505"/>
          </a:xfrm>
          <a:solidFill>
            <a:srgbClr val="F5F5F5"/>
          </a:solidFill>
        </p:grpSpPr>
        <p:sp>
          <p:nvSpPr>
            <p:cNvPr id="16" name="等腰三角形 15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5400000">
            <a:off x="4203646" y="-4700585"/>
            <a:ext cx="719786" cy="9144000"/>
            <a:chOff x="-11273" y="-594773"/>
            <a:chExt cx="719786" cy="7462505"/>
          </a:xfrm>
          <a:solidFill>
            <a:srgbClr val="F5F5F5"/>
          </a:solidFill>
        </p:grpSpPr>
        <p:sp>
          <p:nvSpPr>
            <p:cNvPr id="29" name="等腰三角形 28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等腰三角形 41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 rot="5400000">
            <a:off x="3880609" y="-4700584"/>
            <a:ext cx="719786" cy="9144000"/>
            <a:chOff x="-11273" y="-594773"/>
            <a:chExt cx="719786" cy="7462505"/>
          </a:xfrm>
          <a:solidFill>
            <a:srgbClr val="F5F5F5"/>
          </a:solidFill>
        </p:grpSpPr>
        <p:sp>
          <p:nvSpPr>
            <p:cNvPr id="45" name="等腰三角形 44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等腰三角形 45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等腰三角形 50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526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/>
      <p:bldP spid="39" grpId="0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58"/>
          <p:cNvSpPr>
            <a:spLocks noChangeArrowheads="1"/>
          </p:cNvSpPr>
          <p:nvPr/>
        </p:nvSpPr>
        <p:spPr bwMode="auto">
          <a:xfrm>
            <a:off x="857551" y="2139704"/>
            <a:ext cx="7530876" cy="1039240"/>
          </a:xfrm>
          <a:prstGeom prst="roundRect">
            <a:avLst>
              <a:gd name="adj" fmla="val 50000"/>
            </a:avLst>
          </a:prstGeom>
          <a:solidFill>
            <a:srgbClr val="314865"/>
          </a:solidFill>
          <a:ln w="349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50884" y="2209253"/>
            <a:ext cx="893128" cy="865406"/>
            <a:chOff x="950884" y="2209253"/>
            <a:chExt cx="893128" cy="865406"/>
          </a:xfrm>
        </p:grpSpPr>
        <p:sp>
          <p:nvSpPr>
            <p:cNvPr id="4" name="椭圆 259"/>
            <p:cNvSpPr>
              <a:spLocks noChangeArrowheads="1"/>
            </p:cNvSpPr>
            <p:nvPr/>
          </p:nvSpPr>
          <p:spPr bwMode="auto">
            <a:xfrm rot="16200000">
              <a:off x="978485" y="2262247"/>
              <a:ext cx="812259" cy="812566"/>
            </a:xfrm>
            <a:prstGeom prst="ellipse">
              <a:avLst/>
            </a:prstGeom>
            <a:solidFill>
              <a:schemeClr val="bg1"/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</p:txBody>
        </p:sp>
        <p:sp>
          <p:nvSpPr>
            <p:cNvPr id="5" name="Text Box 39"/>
            <p:cNvSpPr>
              <a:spLocks noChangeArrowheads="1"/>
            </p:cNvSpPr>
            <p:nvPr/>
          </p:nvSpPr>
          <p:spPr bwMode="auto">
            <a:xfrm>
              <a:off x="950884" y="2209253"/>
              <a:ext cx="893128" cy="743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dirty="0">
                  <a:solidFill>
                    <a:srgbClr val="31486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zh-CN" altLang="en-US" dirty="0">
                <a:solidFill>
                  <a:srgbClr val="314865"/>
                </a:solidFill>
                <a:ea typeface="微软雅黑" pitchFamily="34" charset="-122"/>
              </a:endParaRPr>
            </a:p>
          </p:txBody>
        </p:sp>
      </p:grpSp>
      <p:sp>
        <p:nvSpPr>
          <p:cNvPr id="6" name="Text Box 39"/>
          <p:cNvSpPr>
            <a:spLocks noChangeArrowheads="1"/>
          </p:cNvSpPr>
          <p:nvPr/>
        </p:nvSpPr>
        <p:spPr bwMode="auto">
          <a:xfrm>
            <a:off x="1790898" y="2127371"/>
            <a:ext cx="5319211" cy="90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  <a:sym typeface="微软雅黑" pitchFamily="34" charset="-122"/>
              </a:rPr>
              <a:t>系统开发设计与实现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264841"/>
            <a:ext cx="1790898" cy="449319"/>
            <a:chOff x="-1" y="588691"/>
            <a:chExt cx="3026771" cy="449319"/>
          </a:xfrm>
          <a:solidFill>
            <a:srgbClr val="314865"/>
          </a:solidFill>
        </p:grpSpPr>
        <p:sp>
          <p:nvSpPr>
            <p:cNvPr id="9" name="矩形 1"/>
            <p:cNvSpPr/>
            <p:nvPr/>
          </p:nvSpPr>
          <p:spPr>
            <a:xfrm>
              <a:off x="-1" y="588691"/>
              <a:ext cx="3026771" cy="449319"/>
            </a:xfrm>
            <a:custGeom>
              <a:avLst/>
              <a:gdLst>
                <a:gd name="connsiteX0" fmla="*/ 0 w 2411760"/>
                <a:gd name="connsiteY0" fmla="*/ 0 h 484751"/>
                <a:gd name="connsiteX1" fmla="*/ 2411760 w 2411760"/>
                <a:gd name="connsiteY1" fmla="*/ 0 h 484751"/>
                <a:gd name="connsiteX2" fmla="*/ 2411760 w 2411760"/>
                <a:gd name="connsiteY2" fmla="*/ 484751 h 484751"/>
                <a:gd name="connsiteX3" fmla="*/ 0 w 2411760"/>
                <a:gd name="connsiteY3" fmla="*/ 484751 h 484751"/>
                <a:gd name="connsiteX4" fmla="*/ 0 w 2411760"/>
                <a:gd name="connsiteY4" fmla="*/ 0 h 484751"/>
                <a:gd name="connsiteX0" fmla="*/ 0 w 2849910"/>
                <a:gd name="connsiteY0" fmla="*/ 0 h 484751"/>
                <a:gd name="connsiteX1" fmla="*/ 2411760 w 2849910"/>
                <a:gd name="connsiteY1" fmla="*/ 0 h 484751"/>
                <a:gd name="connsiteX2" fmla="*/ 2849910 w 2849910"/>
                <a:gd name="connsiteY2" fmla="*/ 484751 h 484751"/>
                <a:gd name="connsiteX3" fmla="*/ 0 w 2849910"/>
                <a:gd name="connsiteY3" fmla="*/ 484751 h 484751"/>
                <a:gd name="connsiteX4" fmla="*/ 0 w 2849910"/>
                <a:gd name="connsiteY4" fmla="*/ 0 h 48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9910" h="484751">
                  <a:moveTo>
                    <a:pt x="0" y="0"/>
                  </a:moveTo>
                  <a:lnTo>
                    <a:pt x="2411760" y="0"/>
                  </a:lnTo>
                  <a:lnTo>
                    <a:pt x="2849910" y="484751"/>
                  </a:lnTo>
                  <a:lnTo>
                    <a:pt x="0" y="4847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0875" y="628375"/>
              <a:ext cx="1612523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zh-CN" altLang="en-US" sz="2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过渡页</a:t>
              </a:r>
              <a:endParaRPr lang="zh-CN" altLang="en-US" sz="2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71831033-51F3-CDDC-E1AE-5A0E83F1B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964" y="4851409"/>
            <a:ext cx="1143099" cy="29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1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  <p:extLst>
    <p:ext uri="{E180D4A7-C9FB-4DFB-919C-405C955672EB}">
      <p14:showEvtLst xmlns:p14="http://schemas.microsoft.com/office/powerpoint/2010/main">
        <p14:playEvt time="0" objId="2"/>
        <p14:stopEvt time="5293" objId="2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58"/>
          <p:cNvSpPr>
            <a:spLocks noChangeArrowheads="1"/>
          </p:cNvSpPr>
          <p:nvPr/>
        </p:nvSpPr>
        <p:spPr bwMode="auto">
          <a:xfrm>
            <a:off x="857551" y="2139704"/>
            <a:ext cx="7530876" cy="1039240"/>
          </a:xfrm>
          <a:prstGeom prst="roundRect">
            <a:avLst>
              <a:gd name="adj" fmla="val 50000"/>
            </a:avLst>
          </a:prstGeom>
          <a:solidFill>
            <a:srgbClr val="314865"/>
          </a:solidFill>
          <a:ln w="349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50884" y="2209253"/>
            <a:ext cx="893128" cy="865406"/>
            <a:chOff x="950884" y="2209253"/>
            <a:chExt cx="893128" cy="865406"/>
          </a:xfrm>
        </p:grpSpPr>
        <p:sp>
          <p:nvSpPr>
            <p:cNvPr id="4" name="椭圆 259"/>
            <p:cNvSpPr>
              <a:spLocks noChangeArrowheads="1"/>
            </p:cNvSpPr>
            <p:nvPr/>
          </p:nvSpPr>
          <p:spPr bwMode="auto">
            <a:xfrm rot="16200000">
              <a:off x="978485" y="2262247"/>
              <a:ext cx="812259" cy="81256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E2E9E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</p:txBody>
        </p:sp>
        <p:sp>
          <p:nvSpPr>
            <p:cNvPr id="5" name="Text Box 39"/>
            <p:cNvSpPr>
              <a:spLocks noChangeArrowheads="1"/>
            </p:cNvSpPr>
            <p:nvPr/>
          </p:nvSpPr>
          <p:spPr bwMode="auto">
            <a:xfrm>
              <a:off x="950884" y="2209253"/>
              <a:ext cx="893128" cy="743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dirty="0">
                  <a:solidFill>
                    <a:srgbClr val="31486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</a:t>
              </a:r>
              <a:endParaRPr lang="zh-CN" altLang="en-US" dirty="0">
                <a:solidFill>
                  <a:srgbClr val="314865"/>
                </a:solidFill>
                <a:ea typeface="微软雅黑" pitchFamily="34" charset="-122"/>
              </a:endParaRPr>
            </a:p>
          </p:txBody>
        </p:sp>
      </p:grpSp>
      <p:sp>
        <p:nvSpPr>
          <p:cNvPr id="6" name="Text Box 39"/>
          <p:cNvSpPr>
            <a:spLocks noChangeArrowheads="1"/>
          </p:cNvSpPr>
          <p:nvPr/>
        </p:nvSpPr>
        <p:spPr bwMode="auto">
          <a:xfrm>
            <a:off x="2267744" y="2097909"/>
            <a:ext cx="4783137" cy="90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  <a:sym typeface="微软雅黑" pitchFamily="34" charset="-122"/>
              </a:rPr>
              <a:t>总结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264841"/>
            <a:ext cx="1790898" cy="449319"/>
            <a:chOff x="-1" y="588691"/>
            <a:chExt cx="3026771" cy="449319"/>
          </a:xfrm>
          <a:solidFill>
            <a:srgbClr val="314865"/>
          </a:solidFill>
        </p:grpSpPr>
        <p:sp>
          <p:nvSpPr>
            <p:cNvPr id="8" name="矩形 1"/>
            <p:cNvSpPr/>
            <p:nvPr/>
          </p:nvSpPr>
          <p:spPr>
            <a:xfrm>
              <a:off x="-1" y="588691"/>
              <a:ext cx="3026771" cy="449319"/>
            </a:xfrm>
            <a:custGeom>
              <a:avLst/>
              <a:gdLst>
                <a:gd name="connsiteX0" fmla="*/ 0 w 2411760"/>
                <a:gd name="connsiteY0" fmla="*/ 0 h 484751"/>
                <a:gd name="connsiteX1" fmla="*/ 2411760 w 2411760"/>
                <a:gd name="connsiteY1" fmla="*/ 0 h 484751"/>
                <a:gd name="connsiteX2" fmla="*/ 2411760 w 2411760"/>
                <a:gd name="connsiteY2" fmla="*/ 484751 h 484751"/>
                <a:gd name="connsiteX3" fmla="*/ 0 w 2411760"/>
                <a:gd name="connsiteY3" fmla="*/ 484751 h 484751"/>
                <a:gd name="connsiteX4" fmla="*/ 0 w 2411760"/>
                <a:gd name="connsiteY4" fmla="*/ 0 h 484751"/>
                <a:gd name="connsiteX0" fmla="*/ 0 w 2849910"/>
                <a:gd name="connsiteY0" fmla="*/ 0 h 484751"/>
                <a:gd name="connsiteX1" fmla="*/ 2411760 w 2849910"/>
                <a:gd name="connsiteY1" fmla="*/ 0 h 484751"/>
                <a:gd name="connsiteX2" fmla="*/ 2849910 w 2849910"/>
                <a:gd name="connsiteY2" fmla="*/ 484751 h 484751"/>
                <a:gd name="connsiteX3" fmla="*/ 0 w 2849910"/>
                <a:gd name="connsiteY3" fmla="*/ 484751 h 484751"/>
                <a:gd name="connsiteX4" fmla="*/ 0 w 2849910"/>
                <a:gd name="connsiteY4" fmla="*/ 0 h 48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9910" h="484751">
                  <a:moveTo>
                    <a:pt x="0" y="0"/>
                  </a:moveTo>
                  <a:lnTo>
                    <a:pt x="2411760" y="0"/>
                  </a:lnTo>
                  <a:lnTo>
                    <a:pt x="2849910" y="484751"/>
                  </a:lnTo>
                  <a:lnTo>
                    <a:pt x="0" y="4847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10875" y="628375"/>
              <a:ext cx="1612523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zh-CN" altLang="en-US" sz="2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过渡页</a:t>
              </a:r>
              <a:endParaRPr lang="zh-CN" altLang="en-US" sz="2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44DE9CD7-8AB4-33AD-9A1B-21A06BB66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964" y="4851409"/>
            <a:ext cx="1143099" cy="29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7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  <p:extLst>
    <p:ext uri="{E180D4A7-C9FB-4DFB-919C-405C955672EB}">
      <p14:showEvtLst xmlns:p14="http://schemas.microsoft.com/office/powerpoint/2010/main">
        <p14:playEvt time="0" objId="2"/>
        <p14:stopEvt time="5282" objId="2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13886" y="912822"/>
            <a:ext cx="2990794" cy="3474412"/>
            <a:chOff x="769789" y="1427263"/>
            <a:chExt cx="3168352" cy="3657921"/>
          </a:xfrm>
          <a:solidFill>
            <a:srgbClr val="F8F8F8"/>
          </a:solidFill>
        </p:grpSpPr>
        <p:sp>
          <p:nvSpPr>
            <p:cNvPr id="6" name="圆角矩形 5"/>
            <p:cNvSpPr/>
            <p:nvPr/>
          </p:nvSpPr>
          <p:spPr bwMode="auto">
            <a:xfrm>
              <a:off x="769789" y="1427263"/>
              <a:ext cx="3168352" cy="3657921"/>
            </a:xfrm>
            <a:prstGeom prst="roundRect">
              <a:avLst>
                <a:gd name="adj" fmla="val 3926"/>
              </a:avLst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16143"/>
              <a:endParaRPr lang="zh-CN" altLang="en-US"/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972594" y="2546268"/>
              <a:ext cx="2762740" cy="141500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72574" tIns="36287" rIns="72574" bIns="36287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0" hangingPunct="0"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31486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对完整的项目流程有了一个初步的认识，也收获了许多处理问题的经验。也更加熟悉前端三件套的使用，对浏览器的控制台的使用也更加的得心应手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364088" y="909215"/>
            <a:ext cx="2990794" cy="3474412"/>
            <a:chOff x="263887" y="1423465"/>
            <a:chExt cx="3168352" cy="3657921"/>
          </a:xfrm>
          <a:solidFill>
            <a:srgbClr val="F8F8F8"/>
          </a:solidFill>
        </p:grpSpPr>
        <p:sp>
          <p:nvSpPr>
            <p:cNvPr id="12" name="圆角矩形 11"/>
            <p:cNvSpPr/>
            <p:nvPr/>
          </p:nvSpPr>
          <p:spPr bwMode="auto">
            <a:xfrm>
              <a:off x="263887" y="1423465"/>
              <a:ext cx="3168352" cy="3657921"/>
            </a:xfrm>
            <a:prstGeom prst="roundRect">
              <a:avLst>
                <a:gd name="adj" fmla="val 3926"/>
              </a:avLst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16143"/>
              <a:endParaRPr lang="zh-CN" alt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66692" y="2685832"/>
              <a:ext cx="2762740" cy="168719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72574" tIns="36287" rIns="72574" bIns="36287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0" hangingPunct="0"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31486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使用的技术栈较为简单，没有使用到行业当下较为流行的框架。对数据库的使用不够熟悉，数据表的字段有些冗余，对项目分析中的种种图表使用较为青涩。</a:t>
              </a:r>
              <a:endParaRPr lang="en-US" altLang="zh-CN" sz="1400" dirty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20" name="Freeform 5"/>
          <p:cNvSpPr>
            <a:spLocks/>
          </p:cNvSpPr>
          <p:nvPr/>
        </p:nvSpPr>
        <p:spPr bwMode="auto">
          <a:xfrm rot="10800000">
            <a:off x="1726400" y="1210214"/>
            <a:ext cx="81415" cy="616207"/>
          </a:xfrm>
          <a:custGeom>
            <a:avLst/>
            <a:gdLst>
              <a:gd name="T0" fmla="*/ 110 w 110"/>
              <a:gd name="T1" fmla="*/ 88 h 963"/>
              <a:gd name="T2" fmla="*/ 0 w 110"/>
              <a:gd name="T3" fmla="*/ 0 h 963"/>
              <a:gd name="T4" fmla="*/ 0 w 110"/>
              <a:gd name="T5" fmla="*/ 875 h 963"/>
              <a:gd name="T6" fmla="*/ 110 w 110"/>
              <a:gd name="T7" fmla="*/ 963 h 963"/>
              <a:gd name="T8" fmla="*/ 110 w 110"/>
              <a:gd name="T9" fmla="*/ 88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963">
                <a:moveTo>
                  <a:pt x="110" y="88"/>
                </a:moveTo>
                <a:lnTo>
                  <a:pt x="0" y="0"/>
                </a:lnTo>
                <a:lnTo>
                  <a:pt x="0" y="875"/>
                </a:lnTo>
                <a:lnTo>
                  <a:pt x="110" y="963"/>
                </a:lnTo>
                <a:lnTo>
                  <a:pt x="110" y="88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 rot="10800000">
            <a:off x="2233318" y="834126"/>
            <a:ext cx="721511" cy="75089"/>
          </a:xfrm>
          <a:custGeom>
            <a:avLst/>
            <a:gdLst>
              <a:gd name="T0" fmla="*/ 88 w 963"/>
              <a:gd name="T1" fmla="*/ 118 h 118"/>
              <a:gd name="T2" fmla="*/ 0 w 963"/>
              <a:gd name="T3" fmla="*/ 0 h 118"/>
              <a:gd name="T4" fmla="*/ 874 w 963"/>
              <a:gd name="T5" fmla="*/ 0 h 118"/>
              <a:gd name="T6" fmla="*/ 963 w 963"/>
              <a:gd name="T7" fmla="*/ 118 h 118"/>
              <a:gd name="T8" fmla="*/ 88 w 963"/>
              <a:gd name="T9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3" h="118">
                <a:moveTo>
                  <a:pt x="88" y="118"/>
                </a:moveTo>
                <a:lnTo>
                  <a:pt x="0" y="0"/>
                </a:lnTo>
                <a:lnTo>
                  <a:pt x="874" y="0"/>
                </a:lnTo>
                <a:lnTo>
                  <a:pt x="963" y="118"/>
                </a:lnTo>
                <a:lnTo>
                  <a:pt x="88" y="118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9"/>
          <p:cNvSpPr>
            <a:spLocks/>
          </p:cNvSpPr>
          <p:nvPr/>
        </p:nvSpPr>
        <p:spPr bwMode="auto">
          <a:xfrm rot="10800000">
            <a:off x="1726401" y="834125"/>
            <a:ext cx="1059808" cy="905835"/>
          </a:xfrm>
          <a:custGeom>
            <a:avLst/>
            <a:gdLst>
              <a:gd name="T0" fmla="*/ 1415 w 1415"/>
              <a:gd name="T1" fmla="*/ 0 h 1415"/>
              <a:gd name="T2" fmla="*/ 0 w 1415"/>
              <a:gd name="T3" fmla="*/ 1415 h 1415"/>
              <a:gd name="T4" fmla="*/ 865 w 1415"/>
              <a:gd name="T5" fmla="*/ 1415 h 1415"/>
              <a:gd name="T6" fmla="*/ 1415 w 1415"/>
              <a:gd name="T7" fmla="*/ 866 h 1415"/>
              <a:gd name="T8" fmla="*/ 1415 w 1415"/>
              <a:gd name="T9" fmla="*/ 0 h 1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5" h="1415">
                <a:moveTo>
                  <a:pt x="1415" y="0"/>
                </a:moveTo>
                <a:lnTo>
                  <a:pt x="0" y="1415"/>
                </a:lnTo>
                <a:lnTo>
                  <a:pt x="865" y="1415"/>
                </a:lnTo>
                <a:lnTo>
                  <a:pt x="1415" y="866"/>
                </a:lnTo>
                <a:lnTo>
                  <a:pt x="1415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 rot="19200000">
            <a:off x="1628239" y="991136"/>
            <a:ext cx="994352" cy="297855"/>
          </a:xfrm>
          <a:prstGeom prst="rect">
            <a:avLst/>
          </a:prstGeom>
          <a:noFill/>
        </p:spPr>
        <p:txBody>
          <a:bodyPr wrap="square" lIns="81614" tIns="40807" rIns="81614" bIns="40807" rtlCol="0">
            <a:spAutoFit/>
          </a:bodyPr>
          <a:lstStyle/>
          <a:p>
            <a:r>
              <a:rPr lang="zh-CN" altLang="en-US" sz="1400" b="1" dirty="0">
                <a:solidFill>
                  <a:srgbClr val="F8F8F8"/>
                </a:solidFill>
                <a:latin typeface="+mj-ea"/>
                <a:ea typeface="+mj-ea"/>
              </a:rPr>
              <a:t>收获成绩</a:t>
            </a: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 rot="10800000">
            <a:off x="5275091" y="1204891"/>
            <a:ext cx="81415" cy="616207"/>
          </a:xfrm>
          <a:custGeom>
            <a:avLst/>
            <a:gdLst>
              <a:gd name="T0" fmla="*/ 110 w 110"/>
              <a:gd name="T1" fmla="*/ 88 h 963"/>
              <a:gd name="T2" fmla="*/ 0 w 110"/>
              <a:gd name="T3" fmla="*/ 0 h 963"/>
              <a:gd name="T4" fmla="*/ 0 w 110"/>
              <a:gd name="T5" fmla="*/ 875 h 963"/>
              <a:gd name="T6" fmla="*/ 110 w 110"/>
              <a:gd name="T7" fmla="*/ 963 h 963"/>
              <a:gd name="T8" fmla="*/ 110 w 110"/>
              <a:gd name="T9" fmla="*/ 88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963">
                <a:moveTo>
                  <a:pt x="110" y="88"/>
                </a:moveTo>
                <a:lnTo>
                  <a:pt x="0" y="0"/>
                </a:lnTo>
                <a:lnTo>
                  <a:pt x="0" y="875"/>
                </a:lnTo>
                <a:lnTo>
                  <a:pt x="110" y="963"/>
                </a:lnTo>
                <a:lnTo>
                  <a:pt x="110" y="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8"/>
          <p:cNvSpPr>
            <a:spLocks/>
          </p:cNvSpPr>
          <p:nvPr/>
        </p:nvSpPr>
        <p:spPr bwMode="auto">
          <a:xfrm rot="10800000">
            <a:off x="5782008" y="828803"/>
            <a:ext cx="721511" cy="75089"/>
          </a:xfrm>
          <a:custGeom>
            <a:avLst/>
            <a:gdLst>
              <a:gd name="T0" fmla="*/ 88 w 963"/>
              <a:gd name="T1" fmla="*/ 118 h 118"/>
              <a:gd name="T2" fmla="*/ 0 w 963"/>
              <a:gd name="T3" fmla="*/ 0 h 118"/>
              <a:gd name="T4" fmla="*/ 874 w 963"/>
              <a:gd name="T5" fmla="*/ 0 h 118"/>
              <a:gd name="T6" fmla="*/ 963 w 963"/>
              <a:gd name="T7" fmla="*/ 118 h 118"/>
              <a:gd name="T8" fmla="*/ 88 w 963"/>
              <a:gd name="T9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3" h="118">
                <a:moveTo>
                  <a:pt x="88" y="118"/>
                </a:moveTo>
                <a:lnTo>
                  <a:pt x="0" y="0"/>
                </a:lnTo>
                <a:lnTo>
                  <a:pt x="874" y="0"/>
                </a:lnTo>
                <a:lnTo>
                  <a:pt x="963" y="118"/>
                </a:lnTo>
                <a:lnTo>
                  <a:pt x="88" y="1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9"/>
          <p:cNvSpPr>
            <a:spLocks/>
          </p:cNvSpPr>
          <p:nvPr/>
        </p:nvSpPr>
        <p:spPr bwMode="auto">
          <a:xfrm rot="10800000">
            <a:off x="5275094" y="828802"/>
            <a:ext cx="1059808" cy="905835"/>
          </a:xfrm>
          <a:custGeom>
            <a:avLst/>
            <a:gdLst>
              <a:gd name="T0" fmla="*/ 1415 w 1415"/>
              <a:gd name="T1" fmla="*/ 0 h 1415"/>
              <a:gd name="T2" fmla="*/ 0 w 1415"/>
              <a:gd name="T3" fmla="*/ 1415 h 1415"/>
              <a:gd name="T4" fmla="*/ 865 w 1415"/>
              <a:gd name="T5" fmla="*/ 1415 h 1415"/>
              <a:gd name="T6" fmla="*/ 1415 w 1415"/>
              <a:gd name="T7" fmla="*/ 866 h 1415"/>
              <a:gd name="T8" fmla="*/ 1415 w 1415"/>
              <a:gd name="T9" fmla="*/ 0 h 1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5" h="1415">
                <a:moveTo>
                  <a:pt x="1415" y="0"/>
                </a:moveTo>
                <a:lnTo>
                  <a:pt x="0" y="1415"/>
                </a:lnTo>
                <a:lnTo>
                  <a:pt x="865" y="1415"/>
                </a:lnTo>
                <a:lnTo>
                  <a:pt x="1415" y="866"/>
                </a:lnTo>
                <a:lnTo>
                  <a:pt x="1415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 rot="19200000">
            <a:off x="5192678" y="1005959"/>
            <a:ext cx="914482" cy="297855"/>
          </a:xfrm>
          <a:prstGeom prst="rect">
            <a:avLst/>
          </a:prstGeom>
          <a:noFill/>
        </p:spPr>
        <p:txBody>
          <a:bodyPr wrap="square" lIns="81614" tIns="40807" rIns="81614" bIns="40807" rtlCol="0">
            <a:spAutoFit/>
          </a:bodyPr>
          <a:lstStyle/>
          <a:p>
            <a:r>
              <a:rPr lang="zh-CN" altLang="en-US" sz="1400" b="1" dirty="0">
                <a:solidFill>
                  <a:srgbClr val="F8F8F8"/>
                </a:solidFill>
                <a:latin typeface="+mj-ea"/>
                <a:ea typeface="+mj-ea"/>
              </a:rPr>
              <a:t>不足之处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0"/>
          <p:cNvSpPr txBox="1"/>
          <p:nvPr/>
        </p:nvSpPr>
        <p:spPr>
          <a:xfrm>
            <a:off x="3779912" y="15541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314865"/>
                </a:solidFill>
                <a:ea typeface="微软雅黑" pitchFamily="34" charset="-122"/>
              </a:rPr>
              <a:t>亮点与不足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03724C2-3087-9BC7-88E7-6D5731C8E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964" y="4851409"/>
            <a:ext cx="1143099" cy="29209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8CD9480E-65EA-3C7B-D098-566806991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718" y="1573728"/>
            <a:ext cx="1292883" cy="54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3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5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4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49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5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6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6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6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7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1" grpId="0" animBg="1"/>
          <p:bldP spid="22" grpId="0" animBg="1"/>
          <p:bldP spid="23" grpId="0"/>
          <p:bldP spid="24" grpId="0" animBg="1"/>
          <p:bldP spid="25" grpId="0" animBg="1"/>
          <p:bldP spid="26" grpId="0" animBg="1"/>
          <p:bldP spid="27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5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4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49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5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6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6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6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7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1" grpId="0" animBg="1"/>
          <p:bldP spid="22" grpId="0" animBg="1"/>
          <p:bldP spid="23" grpId="0"/>
          <p:bldP spid="24" grpId="0" animBg="1"/>
          <p:bldP spid="25" grpId="0" animBg="1"/>
          <p:bldP spid="26" grpId="0" animBg="1"/>
          <p:bldP spid="27" grpId="0"/>
          <p:bldP spid="29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870486" y="952200"/>
            <a:ext cx="1463254" cy="682575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zh-CN" altLang="en-US" sz="3900" b="1" dirty="0">
                <a:solidFill>
                  <a:srgbClr val="314865"/>
                </a:solidFill>
                <a:latin typeface="微软雅黑"/>
                <a:ea typeface="微软雅黑"/>
              </a:rPr>
              <a:t>致  谢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8237" y="1761661"/>
            <a:ext cx="7766078" cy="2021403"/>
          </a:xfrm>
          <a:prstGeom prst="rect">
            <a:avLst/>
          </a:prstGeom>
          <a:noFill/>
        </p:spPr>
        <p:txBody>
          <a:bodyPr wrap="square" lIns="81614" tIns="40807" rIns="81614" bIns="40807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100" dirty="0">
                <a:solidFill>
                  <a:srgbClr val="314865"/>
                </a:solidFill>
                <a:latin typeface="+mj-ea"/>
                <a:ea typeface="+mj-ea"/>
              </a:rPr>
              <a:t>感谢母校提供的学习与实践的机会；</a:t>
            </a:r>
            <a:endParaRPr lang="en-US" altLang="zh-CN" sz="2100" dirty="0">
              <a:solidFill>
                <a:srgbClr val="314865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100" dirty="0">
                <a:solidFill>
                  <a:srgbClr val="314865"/>
                </a:solidFill>
                <a:latin typeface="+mj-ea"/>
                <a:ea typeface="+mj-ea"/>
              </a:rPr>
              <a:t>感谢导师团队，特别感谢向老师给予的耐心指导；</a:t>
            </a:r>
            <a:endParaRPr lang="en-US" altLang="zh-CN" sz="2100" dirty="0">
              <a:solidFill>
                <a:srgbClr val="314865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100" dirty="0">
                <a:solidFill>
                  <a:srgbClr val="314865"/>
                </a:solidFill>
                <a:latin typeface="+mj-ea"/>
                <a:ea typeface="+mj-ea"/>
              </a:rPr>
              <a:t>感谢同学及舍友的帮助；</a:t>
            </a:r>
            <a:endParaRPr lang="en-US" altLang="zh-CN" sz="2100" dirty="0">
              <a:solidFill>
                <a:srgbClr val="314865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100" dirty="0">
                <a:solidFill>
                  <a:srgbClr val="314865"/>
                </a:solidFill>
                <a:latin typeface="+mj-ea"/>
                <a:ea typeface="+mj-ea"/>
              </a:rPr>
              <a:t>感谢答辩评审！</a:t>
            </a:r>
          </a:p>
        </p:txBody>
      </p:sp>
    </p:spTree>
    <p:extLst>
      <p:ext uri="{BB962C8B-B14F-4D97-AF65-F5344CB8AC3E}">
        <p14:creationId xmlns:p14="http://schemas.microsoft.com/office/powerpoint/2010/main" val="375221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4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/>
          <p:nvPr/>
        </p:nvSpPr>
        <p:spPr>
          <a:xfrm>
            <a:off x="0" y="0"/>
            <a:ext cx="9144000" cy="5143501"/>
          </a:xfrm>
          <a:custGeom>
            <a:avLst/>
            <a:gdLst>
              <a:gd name="connsiteX0" fmla="*/ 0 w 12192000"/>
              <a:gd name="connsiteY0" fmla="*/ 0 h 5943600"/>
              <a:gd name="connsiteX1" fmla="*/ 12192000 w 12192000"/>
              <a:gd name="connsiteY1" fmla="*/ 0 h 5943600"/>
              <a:gd name="connsiteX2" fmla="*/ 12192000 w 12192000"/>
              <a:gd name="connsiteY2" fmla="*/ 5943600 h 5943600"/>
              <a:gd name="connsiteX3" fmla="*/ 0 w 12192000"/>
              <a:gd name="connsiteY3" fmla="*/ 5943600 h 5943600"/>
              <a:gd name="connsiteX4" fmla="*/ 0 w 12192000"/>
              <a:gd name="connsiteY4" fmla="*/ 0 h 5943600"/>
              <a:gd name="connsiteX0" fmla="*/ 0 w 12192000"/>
              <a:gd name="connsiteY0" fmla="*/ 0 h 5943600"/>
              <a:gd name="connsiteX1" fmla="*/ 10000343 w 12192000"/>
              <a:gd name="connsiteY1" fmla="*/ 1233714 h 5943600"/>
              <a:gd name="connsiteX2" fmla="*/ 12192000 w 12192000"/>
              <a:gd name="connsiteY2" fmla="*/ 5943600 h 5943600"/>
              <a:gd name="connsiteX3" fmla="*/ 0 w 12192000"/>
              <a:gd name="connsiteY3" fmla="*/ 5943600 h 5943600"/>
              <a:gd name="connsiteX4" fmla="*/ 0 w 12192000"/>
              <a:gd name="connsiteY4" fmla="*/ 0 h 5943600"/>
              <a:gd name="connsiteX0" fmla="*/ 0 w 12192000"/>
              <a:gd name="connsiteY0" fmla="*/ 0 h 5943600"/>
              <a:gd name="connsiteX1" fmla="*/ 10537372 w 12192000"/>
              <a:gd name="connsiteY1" fmla="*/ 1623664 h 5943600"/>
              <a:gd name="connsiteX2" fmla="*/ 12192000 w 12192000"/>
              <a:gd name="connsiteY2" fmla="*/ 5943600 h 5943600"/>
              <a:gd name="connsiteX3" fmla="*/ 0 w 12192000"/>
              <a:gd name="connsiteY3" fmla="*/ 5943600 h 5943600"/>
              <a:gd name="connsiteX4" fmla="*/ 0 w 12192000"/>
              <a:gd name="connsiteY4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943600">
                <a:moveTo>
                  <a:pt x="0" y="0"/>
                </a:moveTo>
                <a:lnTo>
                  <a:pt x="10537372" y="1623664"/>
                </a:lnTo>
                <a:lnTo>
                  <a:pt x="12192000" y="5943600"/>
                </a:lnTo>
                <a:lnTo>
                  <a:pt x="0" y="5943600"/>
                </a:lnTo>
                <a:lnTo>
                  <a:pt x="0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微软雅黑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7037887" y="1400175"/>
            <a:ext cx="2111828" cy="3743326"/>
          </a:xfrm>
          <a:prstGeom prst="triangle">
            <a:avLst>
              <a:gd name="adj" fmla="val 41044"/>
            </a:avLst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微软雅黑" pitchFamily="34" charset="-122"/>
            </a:endParaRPr>
          </a:p>
        </p:txBody>
      </p:sp>
      <p:sp>
        <p:nvSpPr>
          <p:cNvPr id="6" name="矩形 6"/>
          <p:cNvSpPr/>
          <p:nvPr/>
        </p:nvSpPr>
        <p:spPr>
          <a:xfrm>
            <a:off x="7851337" y="1"/>
            <a:ext cx="1292663" cy="664028"/>
          </a:xfrm>
          <a:custGeom>
            <a:avLst/>
            <a:gdLst>
              <a:gd name="connsiteX0" fmla="*/ 0 w 1723550"/>
              <a:gd name="connsiteY0" fmla="*/ 0 h 885371"/>
              <a:gd name="connsiteX1" fmla="*/ 1723550 w 1723550"/>
              <a:gd name="connsiteY1" fmla="*/ 0 h 885371"/>
              <a:gd name="connsiteX2" fmla="*/ 1723550 w 1723550"/>
              <a:gd name="connsiteY2" fmla="*/ 885371 h 885371"/>
              <a:gd name="connsiteX3" fmla="*/ 0 w 1723550"/>
              <a:gd name="connsiteY3" fmla="*/ 885371 h 885371"/>
              <a:gd name="connsiteX4" fmla="*/ 0 w 1723550"/>
              <a:gd name="connsiteY4" fmla="*/ 0 h 885371"/>
              <a:gd name="connsiteX0" fmla="*/ 0 w 1723550"/>
              <a:gd name="connsiteY0" fmla="*/ 0 h 885371"/>
              <a:gd name="connsiteX1" fmla="*/ 1723550 w 1723550"/>
              <a:gd name="connsiteY1" fmla="*/ 0 h 885371"/>
              <a:gd name="connsiteX2" fmla="*/ 1723550 w 1723550"/>
              <a:gd name="connsiteY2" fmla="*/ 885371 h 885371"/>
              <a:gd name="connsiteX3" fmla="*/ 1451428 w 1723550"/>
              <a:gd name="connsiteY3" fmla="*/ 275771 h 885371"/>
              <a:gd name="connsiteX4" fmla="*/ 0 w 1723550"/>
              <a:gd name="connsiteY4" fmla="*/ 0 h 88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3550" h="885371">
                <a:moveTo>
                  <a:pt x="0" y="0"/>
                </a:moveTo>
                <a:lnTo>
                  <a:pt x="1723550" y="0"/>
                </a:lnTo>
                <a:lnTo>
                  <a:pt x="1723550" y="885371"/>
                </a:lnTo>
                <a:lnTo>
                  <a:pt x="1451428" y="275771"/>
                </a:lnTo>
                <a:lnTo>
                  <a:pt x="0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9827" y="1556087"/>
            <a:ext cx="352532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6000" b="1" dirty="0">
                <a:ln>
                  <a:prstDash val="solid"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6000" b="1" dirty="0">
              <a:ln>
                <a:prstDash val="solid"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2919" y="2571750"/>
            <a:ext cx="5964968" cy="67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F5F5F5"/>
                </a:solidFill>
                <a:latin typeface="微软雅黑"/>
              </a:rPr>
              <a:t>感谢批评指正</a:t>
            </a:r>
          </a:p>
        </p:txBody>
      </p:sp>
      <p:sp>
        <p:nvSpPr>
          <p:cNvPr id="11" name="矩形 10"/>
          <p:cNvSpPr/>
          <p:nvPr/>
        </p:nvSpPr>
        <p:spPr>
          <a:xfrm>
            <a:off x="3310116" y="3549848"/>
            <a:ext cx="126188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1400" b="1" dirty="0">
                <a:ln>
                  <a:prstDash val="solid"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答辩人：陈旭</a:t>
            </a:r>
          </a:p>
        </p:txBody>
      </p:sp>
    </p:spTree>
    <p:extLst>
      <p:ext uri="{BB962C8B-B14F-4D97-AF65-F5344CB8AC3E}">
        <p14:creationId xmlns:p14="http://schemas.microsoft.com/office/powerpoint/2010/main" val="389917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  <p:extLst>
    <p:ext uri="{E180D4A7-C9FB-4DFB-919C-405C955672EB}">
      <p14:showEvtLst xmlns:p14="http://schemas.microsoft.com/office/powerpoint/2010/main">
        <p14:playEvt time="0" objId="2"/>
        <p14:pauseEvt time="9902" objId="2"/>
        <p14:stopEvt time="10591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9"/>
          <p:cNvSpPr>
            <a:spLocks/>
          </p:cNvSpPr>
          <p:nvPr/>
        </p:nvSpPr>
        <p:spPr bwMode="auto">
          <a:xfrm>
            <a:off x="2538945" y="-318655"/>
            <a:ext cx="1029373" cy="5188527"/>
          </a:xfrm>
          <a:custGeom>
            <a:avLst/>
            <a:gdLst>
              <a:gd name="T0" fmla="*/ 0 w 1703"/>
              <a:gd name="T1" fmla="*/ 0 h 9079"/>
              <a:gd name="T2" fmla="*/ 1703 w 1703"/>
              <a:gd name="T3" fmla="*/ 4539 h 9079"/>
              <a:gd name="T4" fmla="*/ 0 w 1703"/>
              <a:gd name="T5" fmla="*/ 9079 h 9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3" h="9079">
                <a:moveTo>
                  <a:pt x="0" y="0"/>
                </a:moveTo>
                <a:cubicBezTo>
                  <a:pt x="1060" y="1213"/>
                  <a:pt x="1703" y="2801"/>
                  <a:pt x="1703" y="4539"/>
                </a:cubicBezTo>
                <a:cubicBezTo>
                  <a:pt x="1703" y="6277"/>
                  <a:pt x="1060" y="7865"/>
                  <a:pt x="0" y="9079"/>
                </a:cubicBezTo>
              </a:path>
            </a:pathLst>
          </a:custGeom>
          <a:noFill/>
          <a:ln w="8" cap="flat">
            <a:solidFill>
              <a:srgbClr val="2E2C2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 bwMode="auto">
          <a:xfrm>
            <a:off x="2983270" y="807296"/>
            <a:ext cx="575900" cy="547156"/>
          </a:xfrm>
          <a:prstGeom prst="ellipse">
            <a:avLst/>
          </a:prstGeom>
          <a:solidFill>
            <a:srgbClr val="31486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4" tIns="40807" rIns="81614" bIns="40807" numCol="1" rtlCol="0" anchor="t" anchorCtr="0" compatLnSpc="1">
            <a:prstTxWarp prst="textNoShape">
              <a:avLst/>
            </a:prstTxWarp>
          </a:bodyPr>
          <a:lstStyle/>
          <a:p>
            <a:pPr defTabSz="816143"/>
            <a:endParaRPr lang="zh-CN" altLang="en-US"/>
          </a:p>
        </p:txBody>
      </p:sp>
      <p:sp>
        <p:nvSpPr>
          <p:cNvPr id="67" name="椭圆 66"/>
          <p:cNvSpPr>
            <a:spLocks noChangeAspect="1"/>
          </p:cNvSpPr>
          <p:nvPr/>
        </p:nvSpPr>
        <p:spPr bwMode="auto">
          <a:xfrm>
            <a:off x="3172202" y="1440770"/>
            <a:ext cx="575900" cy="547156"/>
          </a:xfrm>
          <a:prstGeom prst="ellipse">
            <a:avLst/>
          </a:prstGeom>
          <a:solidFill>
            <a:srgbClr val="31486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4" tIns="40807" rIns="81614" bIns="40807" numCol="1" rtlCol="0" anchor="t" anchorCtr="0" compatLnSpc="1">
            <a:prstTxWarp prst="textNoShape">
              <a:avLst/>
            </a:prstTxWarp>
          </a:bodyPr>
          <a:lstStyle/>
          <a:p>
            <a:pPr defTabSz="816143"/>
            <a:endParaRPr lang="zh-CN" altLang="en-US"/>
          </a:p>
        </p:txBody>
      </p:sp>
      <p:sp>
        <p:nvSpPr>
          <p:cNvPr id="68" name="椭圆 67"/>
          <p:cNvSpPr>
            <a:spLocks noChangeAspect="1"/>
          </p:cNvSpPr>
          <p:nvPr/>
        </p:nvSpPr>
        <p:spPr bwMode="auto">
          <a:xfrm>
            <a:off x="3242572" y="2071653"/>
            <a:ext cx="575900" cy="547156"/>
          </a:xfrm>
          <a:prstGeom prst="ellipse">
            <a:avLst/>
          </a:prstGeom>
          <a:solidFill>
            <a:srgbClr val="31486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4" tIns="40807" rIns="81614" bIns="40807" numCol="1" rtlCol="0" anchor="t" anchorCtr="0" compatLnSpc="1">
            <a:prstTxWarp prst="textNoShape">
              <a:avLst/>
            </a:prstTxWarp>
          </a:bodyPr>
          <a:lstStyle/>
          <a:p>
            <a:pPr defTabSz="816143"/>
            <a:endParaRPr lang="zh-CN" altLang="en-US"/>
          </a:p>
        </p:txBody>
      </p:sp>
      <p:sp>
        <p:nvSpPr>
          <p:cNvPr id="69" name="椭圆 68"/>
          <p:cNvSpPr>
            <a:spLocks noChangeAspect="1"/>
          </p:cNvSpPr>
          <p:nvPr/>
        </p:nvSpPr>
        <p:spPr bwMode="auto">
          <a:xfrm>
            <a:off x="3214990" y="2702535"/>
            <a:ext cx="575900" cy="547156"/>
          </a:xfrm>
          <a:prstGeom prst="ellipse">
            <a:avLst/>
          </a:prstGeom>
          <a:solidFill>
            <a:srgbClr val="31486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4" tIns="40807" rIns="81614" bIns="40807" numCol="1" rtlCol="0" anchor="t" anchorCtr="0" compatLnSpc="1">
            <a:prstTxWarp prst="textNoShape">
              <a:avLst/>
            </a:prstTxWarp>
          </a:bodyPr>
          <a:lstStyle/>
          <a:p>
            <a:pPr defTabSz="816143"/>
            <a:endParaRPr lang="zh-CN" altLang="en-US"/>
          </a:p>
        </p:txBody>
      </p:sp>
      <p:sp>
        <p:nvSpPr>
          <p:cNvPr id="70" name="椭圆 69"/>
          <p:cNvSpPr>
            <a:spLocks noChangeAspect="1"/>
          </p:cNvSpPr>
          <p:nvPr/>
        </p:nvSpPr>
        <p:spPr bwMode="auto">
          <a:xfrm>
            <a:off x="3091127" y="3334463"/>
            <a:ext cx="575900" cy="547156"/>
          </a:xfrm>
          <a:prstGeom prst="ellipse">
            <a:avLst/>
          </a:prstGeom>
          <a:solidFill>
            <a:srgbClr val="31486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4" tIns="40807" rIns="81614" bIns="40807" numCol="1" rtlCol="0" anchor="t" anchorCtr="0" compatLnSpc="1">
            <a:prstTxWarp prst="textNoShape">
              <a:avLst/>
            </a:prstTxWarp>
          </a:bodyPr>
          <a:lstStyle/>
          <a:p>
            <a:pPr defTabSz="816143"/>
            <a:endParaRPr lang="zh-CN" altLang="en-US"/>
          </a:p>
        </p:txBody>
      </p:sp>
      <p:sp>
        <p:nvSpPr>
          <p:cNvPr id="30" name="圆角矩形 29"/>
          <p:cNvSpPr/>
          <p:nvPr/>
        </p:nvSpPr>
        <p:spPr bwMode="auto">
          <a:xfrm>
            <a:off x="3654456" y="865435"/>
            <a:ext cx="3442946" cy="4563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rgbClr val="31486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4" tIns="40807" rIns="81614" bIns="40807" numCol="1" rtlCol="0" anchor="t" anchorCtr="0" compatLnSpc="1">
            <a:prstTxWarp prst="textNoShape">
              <a:avLst/>
            </a:prstTxWarp>
          </a:bodyPr>
          <a:lstStyle/>
          <a:p>
            <a:pPr defTabSz="816143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3850501" y="1485401"/>
            <a:ext cx="3226119" cy="4563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rgbClr val="31486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4" tIns="40807" rIns="81614" bIns="40807" numCol="1" rtlCol="0" anchor="t" anchorCtr="0" compatLnSpc="1">
            <a:prstTxWarp prst="textNoShape">
              <a:avLst/>
            </a:prstTxWarp>
          </a:bodyPr>
          <a:lstStyle/>
          <a:p>
            <a:pPr defTabSz="816143"/>
            <a:endParaRPr lang="zh-CN" altLang="en-US"/>
          </a:p>
        </p:txBody>
      </p:sp>
      <p:sp>
        <p:nvSpPr>
          <p:cNvPr id="74" name="圆角矩形 73"/>
          <p:cNvSpPr/>
          <p:nvPr/>
        </p:nvSpPr>
        <p:spPr bwMode="auto">
          <a:xfrm>
            <a:off x="3931502" y="2115380"/>
            <a:ext cx="3145117" cy="4563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rgbClr val="31486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4" tIns="40807" rIns="81614" bIns="40807" numCol="1" rtlCol="0" anchor="t" anchorCtr="0" compatLnSpc="1">
            <a:prstTxWarp prst="textNoShape">
              <a:avLst/>
            </a:prstTxWarp>
          </a:bodyPr>
          <a:lstStyle/>
          <a:p>
            <a:pPr defTabSz="816143"/>
            <a:endParaRPr lang="zh-CN" altLang="en-US"/>
          </a:p>
        </p:txBody>
      </p:sp>
      <p:sp>
        <p:nvSpPr>
          <p:cNvPr id="75" name="圆角矩形 74"/>
          <p:cNvSpPr/>
          <p:nvPr/>
        </p:nvSpPr>
        <p:spPr bwMode="auto">
          <a:xfrm>
            <a:off x="3900569" y="2757524"/>
            <a:ext cx="3176049" cy="4563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rgbClr val="31486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4" tIns="40807" rIns="81614" bIns="40807" numCol="1" rtlCol="0" anchor="t" anchorCtr="0" compatLnSpc="1">
            <a:prstTxWarp prst="textNoShape">
              <a:avLst/>
            </a:prstTxWarp>
          </a:bodyPr>
          <a:lstStyle/>
          <a:p>
            <a:pPr defTabSz="816143"/>
            <a:endParaRPr lang="zh-CN" altLang="en-US"/>
          </a:p>
        </p:txBody>
      </p:sp>
      <p:sp>
        <p:nvSpPr>
          <p:cNvPr id="76" name="圆角矩形 75"/>
          <p:cNvSpPr/>
          <p:nvPr/>
        </p:nvSpPr>
        <p:spPr bwMode="auto">
          <a:xfrm>
            <a:off x="3799267" y="3388550"/>
            <a:ext cx="3277351" cy="4563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rgbClr val="31486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4" tIns="40807" rIns="81614" bIns="40807" numCol="1" rtlCol="0" anchor="t" anchorCtr="0" compatLnSpc="1">
            <a:prstTxWarp prst="textNoShape">
              <a:avLst/>
            </a:prstTxWarp>
          </a:bodyPr>
          <a:lstStyle/>
          <a:p>
            <a:pPr defTabSz="816143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01569" y="897759"/>
            <a:ext cx="1104182" cy="405576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zh-CN" altLang="en-US" sz="21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绪     论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05638" y="1515247"/>
            <a:ext cx="2588562" cy="405576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zh-CN" altLang="en-US" sz="21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系统技术相关性介绍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18529" y="2137251"/>
            <a:ext cx="2049953" cy="405576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zh-CN" altLang="en-US" sz="2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系统分析与设计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76967" y="2788416"/>
            <a:ext cx="2588562" cy="405576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zh-CN" altLang="en-US" sz="2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系统开发设计与实现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95320" y="3427628"/>
            <a:ext cx="703431" cy="405576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zh-CN" altLang="en-US" sz="2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总结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94954" y="830957"/>
            <a:ext cx="339550" cy="497909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+mn-ea"/>
              </a:rPr>
              <a:t>1</a:t>
            </a:r>
            <a:endParaRPr lang="zh-CN" altLang="en-US" sz="2700" b="1" dirty="0">
              <a:solidFill>
                <a:srgbClr val="F8F8F8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81151" y="1459700"/>
            <a:ext cx="339550" cy="497909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+mn-ea"/>
              </a:rPr>
              <a:t>2</a:t>
            </a:r>
            <a:endParaRPr lang="zh-CN" altLang="en-US" sz="2700" b="1" dirty="0">
              <a:solidFill>
                <a:srgbClr val="F8F8F8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58887" y="2089492"/>
            <a:ext cx="339550" cy="497909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+mn-ea"/>
              </a:rPr>
              <a:t>3</a:t>
            </a:r>
            <a:endParaRPr lang="zh-CN" altLang="en-US" sz="2700" b="1" dirty="0">
              <a:solidFill>
                <a:srgbClr val="F8F8F8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31657" y="2710450"/>
            <a:ext cx="339550" cy="497909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+mn-ea"/>
              </a:rPr>
              <a:t>4</a:t>
            </a:r>
            <a:endParaRPr lang="zh-CN" altLang="en-US" sz="2700" b="1" dirty="0">
              <a:solidFill>
                <a:srgbClr val="F8F8F8"/>
              </a:solidFill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09577" y="3349450"/>
            <a:ext cx="339550" cy="497909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+mn-ea"/>
              </a:rPr>
              <a:t>5</a:t>
            </a:r>
            <a:endParaRPr lang="zh-CN" altLang="en-US" sz="2700" b="1" dirty="0">
              <a:solidFill>
                <a:srgbClr val="F8F8F8"/>
              </a:solidFill>
              <a:latin typeface="+mn-ea"/>
            </a:endParaRPr>
          </a:p>
        </p:txBody>
      </p:sp>
      <p:sp>
        <p:nvSpPr>
          <p:cNvPr id="22" name="Oval 14"/>
          <p:cNvSpPr>
            <a:spLocks noChangeArrowheads="1"/>
          </p:cNvSpPr>
          <p:nvPr/>
        </p:nvSpPr>
        <p:spPr bwMode="auto">
          <a:xfrm>
            <a:off x="943185" y="1496279"/>
            <a:ext cx="1853878" cy="1812622"/>
          </a:xfrm>
          <a:prstGeom prst="ellipse">
            <a:avLst/>
          </a:prstGeom>
          <a:solidFill>
            <a:srgbClr val="314865"/>
          </a:solidFill>
          <a:ln>
            <a:noFill/>
          </a:ln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5"/>
          <p:cNvSpPr>
            <a:spLocks noEditPoints="1"/>
          </p:cNvSpPr>
          <p:nvPr/>
        </p:nvSpPr>
        <p:spPr bwMode="auto">
          <a:xfrm>
            <a:off x="1375799" y="1717803"/>
            <a:ext cx="976939" cy="872172"/>
          </a:xfrm>
          <a:custGeom>
            <a:avLst/>
            <a:gdLst>
              <a:gd name="T0" fmla="*/ 1051 w 1910"/>
              <a:gd name="T1" fmla="*/ 1550 h 1774"/>
              <a:gd name="T2" fmla="*/ 788 w 1910"/>
              <a:gd name="T3" fmla="*/ 1668 h 1774"/>
              <a:gd name="T4" fmla="*/ 535 w 1910"/>
              <a:gd name="T5" fmla="*/ 59 h 1774"/>
              <a:gd name="T6" fmla="*/ 591 w 1910"/>
              <a:gd name="T7" fmla="*/ 95 h 1774"/>
              <a:gd name="T8" fmla="*/ 963 w 1910"/>
              <a:gd name="T9" fmla="*/ 4 h 1774"/>
              <a:gd name="T10" fmla="*/ 477 w 1910"/>
              <a:gd name="T11" fmla="*/ 72 h 1774"/>
              <a:gd name="T12" fmla="*/ 582 w 1910"/>
              <a:gd name="T13" fmla="*/ 175 h 1774"/>
              <a:gd name="T14" fmla="*/ 560 w 1910"/>
              <a:gd name="T15" fmla="*/ 959 h 1774"/>
              <a:gd name="T16" fmla="*/ 454 w 1910"/>
              <a:gd name="T17" fmla="*/ 856 h 1774"/>
              <a:gd name="T18" fmla="*/ 477 w 1910"/>
              <a:gd name="T19" fmla="*/ 72 h 1774"/>
              <a:gd name="T20" fmla="*/ 869 w 1910"/>
              <a:gd name="T21" fmla="*/ 340 h 1774"/>
              <a:gd name="T22" fmla="*/ 1316 w 1910"/>
              <a:gd name="T23" fmla="*/ 289 h 1774"/>
              <a:gd name="T24" fmla="*/ 820 w 1910"/>
              <a:gd name="T25" fmla="*/ 308 h 1774"/>
              <a:gd name="T26" fmla="*/ 845 w 1910"/>
              <a:gd name="T27" fmla="*/ 375 h 1774"/>
              <a:gd name="T28" fmla="*/ 867 w 1910"/>
              <a:gd name="T29" fmla="*/ 1187 h 1774"/>
              <a:gd name="T30" fmla="*/ 762 w 1910"/>
              <a:gd name="T31" fmla="*/ 1155 h 1774"/>
              <a:gd name="T32" fmla="*/ 740 w 1910"/>
              <a:gd name="T33" fmla="*/ 343 h 1774"/>
              <a:gd name="T34" fmla="*/ 908 w 1910"/>
              <a:gd name="T35" fmla="*/ 408 h 1774"/>
              <a:gd name="T36" fmla="*/ 1440 w 1910"/>
              <a:gd name="T37" fmla="*/ 408 h 1774"/>
              <a:gd name="T38" fmla="*/ 1368 w 1910"/>
              <a:gd name="T39" fmla="*/ 1142 h 1774"/>
              <a:gd name="T40" fmla="*/ 908 w 1910"/>
              <a:gd name="T41" fmla="*/ 408 h 1774"/>
              <a:gd name="T42" fmla="*/ 1356 w 1910"/>
              <a:gd name="T43" fmla="*/ 469 h 1774"/>
              <a:gd name="T44" fmla="*/ 996 w 1910"/>
              <a:gd name="T45" fmla="*/ 677 h 1774"/>
              <a:gd name="T46" fmla="*/ 622 w 1910"/>
              <a:gd name="T47" fmla="*/ 158 h 1774"/>
              <a:gd name="T48" fmla="*/ 1155 w 1910"/>
              <a:gd name="T49" fmla="*/ 158 h 1774"/>
              <a:gd name="T50" fmla="*/ 719 w 1910"/>
              <a:gd name="T51" fmla="*/ 233 h 1774"/>
              <a:gd name="T52" fmla="*/ 677 w 1910"/>
              <a:gd name="T53" fmla="*/ 944 h 1774"/>
              <a:gd name="T54" fmla="*/ 622 w 1910"/>
              <a:gd name="T55" fmla="*/ 158 h 1774"/>
              <a:gd name="T56" fmla="*/ 378 w 1910"/>
              <a:gd name="T57" fmla="*/ 530 h 1774"/>
              <a:gd name="T58" fmla="*/ 293 w 1910"/>
              <a:gd name="T59" fmla="*/ 381 h 1774"/>
              <a:gd name="T60" fmla="*/ 152 w 1910"/>
              <a:gd name="T61" fmla="*/ 1314 h 1774"/>
              <a:gd name="T62" fmla="*/ 254 w 1910"/>
              <a:gd name="T63" fmla="*/ 1450 h 1774"/>
              <a:gd name="T64" fmla="*/ 0 w 1910"/>
              <a:gd name="T65" fmla="*/ 1774 h 1774"/>
              <a:gd name="T66" fmla="*/ 1910 w 1910"/>
              <a:gd name="T67" fmla="*/ 1651 h 1774"/>
              <a:gd name="T68" fmla="*/ 1748 w 1910"/>
              <a:gd name="T69" fmla="*/ 1314 h 1774"/>
              <a:gd name="T70" fmla="*/ 1607 w 1910"/>
              <a:gd name="T71" fmla="*/ 381 h 1774"/>
              <a:gd name="T72" fmla="*/ 1523 w 1910"/>
              <a:gd name="T73" fmla="*/ 530 h 1774"/>
              <a:gd name="T74" fmla="*/ 1614 w 1910"/>
              <a:gd name="T75" fmla="*/ 1336 h 1774"/>
              <a:gd name="T76" fmla="*/ 286 w 1910"/>
              <a:gd name="T77" fmla="*/ 530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10" h="1774">
                <a:moveTo>
                  <a:pt x="848" y="1550"/>
                </a:moveTo>
                <a:lnTo>
                  <a:pt x="1051" y="1550"/>
                </a:lnTo>
                <a:lnTo>
                  <a:pt x="1122" y="1668"/>
                </a:lnTo>
                <a:lnTo>
                  <a:pt x="788" y="1668"/>
                </a:lnTo>
                <a:lnTo>
                  <a:pt x="848" y="1550"/>
                </a:lnTo>
                <a:close/>
                <a:moveTo>
                  <a:pt x="535" y="59"/>
                </a:moveTo>
                <a:lnTo>
                  <a:pt x="584" y="90"/>
                </a:lnTo>
                <a:cubicBezTo>
                  <a:pt x="587" y="92"/>
                  <a:pt x="589" y="93"/>
                  <a:pt x="591" y="95"/>
                </a:cubicBezTo>
                <a:lnTo>
                  <a:pt x="1031" y="39"/>
                </a:lnTo>
                <a:cubicBezTo>
                  <a:pt x="1020" y="15"/>
                  <a:pt x="994" y="0"/>
                  <a:pt x="963" y="4"/>
                </a:cubicBezTo>
                <a:lnTo>
                  <a:pt x="535" y="59"/>
                </a:lnTo>
                <a:close/>
                <a:moveTo>
                  <a:pt x="477" y="72"/>
                </a:moveTo>
                <a:lnTo>
                  <a:pt x="560" y="125"/>
                </a:lnTo>
                <a:cubicBezTo>
                  <a:pt x="572" y="133"/>
                  <a:pt x="582" y="155"/>
                  <a:pt x="582" y="175"/>
                </a:cubicBezTo>
                <a:lnTo>
                  <a:pt x="582" y="937"/>
                </a:lnTo>
                <a:cubicBezTo>
                  <a:pt x="582" y="957"/>
                  <a:pt x="572" y="966"/>
                  <a:pt x="560" y="959"/>
                </a:cubicBezTo>
                <a:lnTo>
                  <a:pt x="477" y="906"/>
                </a:lnTo>
                <a:cubicBezTo>
                  <a:pt x="464" y="898"/>
                  <a:pt x="454" y="875"/>
                  <a:pt x="454" y="856"/>
                </a:cubicBezTo>
                <a:lnTo>
                  <a:pt x="454" y="93"/>
                </a:lnTo>
                <a:cubicBezTo>
                  <a:pt x="454" y="74"/>
                  <a:pt x="464" y="64"/>
                  <a:pt x="477" y="72"/>
                </a:cubicBezTo>
                <a:close/>
                <a:moveTo>
                  <a:pt x="820" y="308"/>
                </a:moveTo>
                <a:lnTo>
                  <a:pt x="869" y="340"/>
                </a:lnTo>
                <a:cubicBezTo>
                  <a:pt x="872" y="341"/>
                  <a:pt x="874" y="343"/>
                  <a:pt x="877" y="345"/>
                </a:cubicBezTo>
                <a:lnTo>
                  <a:pt x="1316" y="289"/>
                </a:lnTo>
                <a:cubicBezTo>
                  <a:pt x="1305" y="264"/>
                  <a:pt x="1279" y="250"/>
                  <a:pt x="1249" y="253"/>
                </a:cubicBezTo>
                <a:lnTo>
                  <a:pt x="820" y="308"/>
                </a:lnTo>
                <a:close/>
                <a:moveTo>
                  <a:pt x="762" y="322"/>
                </a:moveTo>
                <a:lnTo>
                  <a:pt x="845" y="375"/>
                </a:lnTo>
                <a:cubicBezTo>
                  <a:pt x="857" y="382"/>
                  <a:pt x="867" y="405"/>
                  <a:pt x="867" y="424"/>
                </a:cubicBezTo>
                <a:lnTo>
                  <a:pt x="867" y="1187"/>
                </a:lnTo>
                <a:cubicBezTo>
                  <a:pt x="867" y="1206"/>
                  <a:pt x="857" y="1216"/>
                  <a:pt x="845" y="1208"/>
                </a:cubicBezTo>
                <a:lnTo>
                  <a:pt x="762" y="1155"/>
                </a:lnTo>
                <a:cubicBezTo>
                  <a:pt x="750" y="1147"/>
                  <a:pt x="740" y="1125"/>
                  <a:pt x="740" y="1105"/>
                </a:cubicBezTo>
                <a:lnTo>
                  <a:pt x="740" y="343"/>
                </a:lnTo>
                <a:cubicBezTo>
                  <a:pt x="740" y="323"/>
                  <a:pt x="750" y="314"/>
                  <a:pt x="762" y="322"/>
                </a:cubicBezTo>
                <a:close/>
                <a:moveTo>
                  <a:pt x="908" y="408"/>
                </a:moveTo>
                <a:lnTo>
                  <a:pt x="1368" y="349"/>
                </a:lnTo>
                <a:cubicBezTo>
                  <a:pt x="1407" y="344"/>
                  <a:pt x="1440" y="370"/>
                  <a:pt x="1440" y="408"/>
                </a:cubicBezTo>
                <a:lnTo>
                  <a:pt x="1440" y="1064"/>
                </a:lnTo>
                <a:cubicBezTo>
                  <a:pt x="1440" y="1102"/>
                  <a:pt x="1407" y="1137"/>
                  <a:pt x="1368" y="1142"/>
                </a:cubicBezTo>
                <a:lnTo>
                  <a:pt x="908" y="1201"/>
                </a:lnTo>
                <a:lnTo>
                  <a:pt x="908" y="408"/>
                </a:lnTo>
                <a:close/>
                <a:moveTo>
                  <a:pt x="996" y="515"/>
                </a:moveTo>
                <a:lnTo>
                  <a:pt x="1356" y="469"/>
                </a:lnTo>
                <a:lnTo>
                  <a:pt x="1356" y="631"/>
                </a:lnTo>
                <a:lnTo>
                  <a:pt x="996" y="677"/>
                </a:lnTo>
                <a:lnTo>
                  <a:pt x="996" y="515"/>
                </a:lnTo>
                <a:close/>
                <a:moveTo>
                  <a:pt x="622" y="158"/>
                </a:moveTo>
                <a:lnTo>
                  <a:pt x="1082" y="99"/>
                </a:lnTo>
                <a:cubicBezTo>
                  <a:pt x="1122" y="94"/>
                  <a:pt x="1155" y="121"/>
                  <a:pt x="1155" y="158"/>
                </a:cubicBezTo>
                <a:lnTo>
                  <a:pt x="1155" y="177"/>
                </a:lnTo>
                <a:lnTo>
                  <a:pt x="719" y="233"/>
                </a:lnTo>
                <a:cubicBezTo>
                  <a:pt x="688" y="242"/>
                  <a:pt x="676" y="262"/>
                  <a:pt x="677" y="303"/>
                </a:cubicBezTo>
                <a:lnTo>
                  <a:pt x="677" y="944"/>
                </a:lnTo>
                <a:lnTo>
                  <a:pt x="622" y="951"/>
                </a:lnTo>
                <a:lnTo>
                  <a:pt x="622" y="158"/>
                </a:lnTo>
                <a:close/>
                <a:moveTo>
                  <a:pt x="286" y="530"/>
                </a:moveTo>
                <a:lnTo>
                  <a:pt x="378" y="530"/>
                </a:lnTo>
                <a:lnTo>
                  <a:pt x="378" y="381"/>
                </a:lnTo>
                <a:lnTo>
                  <a:pt x="293" y="381"/>
                </a:lnTo>
                <a:cubicBezTo>
                  <a:pt x="215" y="381"/>
                  <a:pt x="152" y="445"/>
                  <a:pt x="152" y="523"/>
                </a:cubicBezTo>
                <a:lnTo>
                  <a:pt x="152" y="1314"/>
                </a:lnTo>
                <a:cubicBezTo>
                  <a:pt x="152" y="1378"/>
                  <a:pt x="195" y="1433"/>
                  <a:pt x="254" y="1450"/>
                </a:cubicBezTo>
                <a:lnTo>
                  <a:pt x="254" y="1450"/>
                </a:lnTo>
                <a:lnTo>
                  <a:pt x="0" y="1651"/>
                </a:lnTo>
                <a:lnTo>
                  <a:pt x="0" y="1774"/>
                </a:lnTo>
                <a:lnTo>
                  <a:pt x="1910" y="1774"/>
                </a:lnTo>
                <a:lnTo>
                  <a:pt x="1910" y="1651"/>
                </a:lnTo>
                <a:lnTo>
                  <a:pt x="1638" y="1452"/>
                </a:lnTo>
                <a:cubicBezTo>
                  <a:pt x="1701" y="1438"/>
                  <a:pt x="1748" y="1381"/>
                  <a:pt x="1748" y="1314"/>
                </a:cubicBezTo>
                <a:lnTo>
                  <a:pt x="1748" y="523"/>
                </a:lnTo>
                <a:cubicBezTo>
                  <a:pt x="1748" y="445"/>
                  <a:pt x="1685" y="381"/>
                  <a:pt x="1607" y="381"/>
                </a:cubicBezTo>
                <a:lnTo>
                  <a:pt x="1523" y="381"/>
                </a:lnTo>
                <a:lnTo>
                  <a:pt x="1523" y="530"/>
                </a:lnTo>
                <a:lnTo>
                  <a:pt x="1614" y="530"/>
                </a:lnTo>
                <a:lnTo>
                  <a:pt x="1614" y="1336"/>
                </a:lnTo>
                <a:lnTo>
                  <a:pt x="286" y="1336"/>
                </a:lnTo>
                <a:lnTo>
                  <a:pt x="286" y="5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360465" y="2614951"/>
            <a:ext cx="913633" cy="405576"/>
          </a:xfrm>
          <a:prstGeom prst="rect">
            <a:avLst/>
          </a:prstGeom>
          <a:noFill/>
        </p:spPr>
        <p:txBody>
          <a:bodyPr wrap="square" lIns="81614" tIns="40807" rIns="81614" bIns="40807" rtlCol="0">
            <a:spAutoFit/>
          </a:bodyPr>
          <a:lstStyle/>
          <a:p>
            <a:pPr algn="dist"/>
            <a:r>
              <a:rPr lang="zh-CN" altLang="en-US" sz="2100" b="1" dirty="0">
                <a:solidFill>
                  <a:srgbClr val="F8F8F8"/>
                </a:solidFill>
                <a:latin typeface="+mn-ea"/>
              </a:rPr>
              <a:t>目录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90087" y="2908017"/>
            <a:ext cx="882967" cy="297855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en-US" altLang="zh-CN" sz="1400" dirty="0">
                <a:solidFill>
                  <a:srgbClr val="F8F8F8"/>
                </a:solidFill>
                <a:latin typeface="+mn-ea"/>
              </a:rPr>
              <a:t>Contents</a:t>
            </a:r>
            <a:endParaRPr lang="zh-CN" altLang="en-US" sz="1400" dirty="0">
              <a:solidFill>
                <a:srgbClr val="F8F8F8"/>
              </a:solidFill>
              <a:latin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60B6576-1744-42A1-73E4-730FFF1DAACB}"/>
              </a:ext>
            </a:extLst>
          </p:cNvPr>
          <p:cNvGrpSpPr/>
          <p:nvPr/>
        </p:nvGrpSpPr>
        <p:grpSpPr>
          <a:xfrm>
            <a:off x="0" y="1357880"/>
            <a:ext cx="9147916" cy="3785620"/>
            <a:chOff x="0" y="1357880"/>
            <a:chExt cx="9147916" cy="3785620"/>
          </a:xfrm>
        </p:grpSpPr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8247686" y="1357880"/>
              <a:ext cx="900230" cy="2094131"/>
            </a:xfrm>
            <a:prstGeom prst="rect">
              <a:avLst/>
            </a:prstGeom>
            <a:solidFill>
              <a:srgbClr val="314865"/>
            </a:solidFill>
            <a:ln>
              <a:noFill/>
            </a:ln>
          </p:spPr>
          <p:txBody>
            <a:bodyPr vert="horz" wrap="square" lIns="81614" tIns="40807" rIns="81614" bIns="4080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0" y="1357881"/>
              <a:ext cx="1461752" cy="2094131"/>
            </a:xfrm>
            <a:custGeom>
              <a:avLst/>
              <a:gdLst>
                <a:gd name="T0" fmla="*/ 2055 w 2055"/>
                <a:gd name="T1" fmla="*/ 3548 h 3548"/>
                <a:gd name="T2" fmla="*/ 0 w 2055"/>
                <a:gd name="T3" fmla="*/ 3548 h 3548"/>
                <a:gd name="T4" fmla="*/ 0 w 2055"/>
                <a:gd name="T5" fmla="*/ 0 h 3548"/>
                <a:gd name="T6" fmla="*/ 2055 w 2055"/>
                <a:gd name="T7" fmla="*/ 0 h 3548"/>
                <a:gd name="T8" fmla="*/ 959 w 2055"/>
                <a:gd name="T9" fmla="*/ 1774 h 3548"/>
                <a:gd name="T10" fmla="*/ 2055 w 2055"/>
                <a:gd name="T11" fmla="*/ 3548 h 3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5" h="3548">
                  <a:moveTo>
                    <a:pt x="2055" y="3548"/>
                  </a:moveTo>
                  <a:lnTo>
                    <a:pt x="0" y="3548"/>
                  </a:lnTo>
                  <a:lnTo>
                    <a:pt x="0" y="0"/>
                  </a:lnTo>
                  <a:lnTo>
                    <a:pt x="2055" y="0"/>
                  </a:lnTo>
                  <a:cubicBezTo>
                    <a:pt x="1407" y="317"/>
                    <a:pt x="959" y="992"/>
                    <a:pt x="959" y="1774"/>
                  </a:cubicBezTo>
                  <a:cubicBezTo>
                    <a:pt x="959" y="2555"/>
                    <a:pt x="1407" y="3231"/>
                    <a:pt x="2055" y="3548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</p:spPr>
          <p:txBody>
            <a:bodyPr vert="horz" wrap="square" lIns="81614" tIns="40807" rIns="81614" bIns="4080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BCB28E0-1EF3-0327-736B-463E4C00D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3936" y="4785329"/>
              <a:ext cx="1143099" cy="358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774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3 0.33209 L 1.11111E-6 4.81481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-1660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6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14427 0.21729 L 1.38889E-6 -3.33333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5" y="-1086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16632 0.09507 L -1.11111E-6 -4.19753E-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-475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6632 -0.02747 L 3.88889E-6 4.93827E-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135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6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1467 -0.15185 L -4.44444E-6 -4.5679E-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6" y="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8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1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60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9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400"/>
                            </p:stCondLst>
                            <p:childTnLst>
                              <p:par>
                                <p:cTn id="8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7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200"/>
                            </p:stCondLst>
                            <p:childTnLst>
                              <p:par>
                                <p:cTn id="9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3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29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30" grpId="0" animBg="1"/>
      <p:bldP spid="73" grpId="0" animBg="1"/>
      <p:bldP spid="74" grpId="0" animBg="1"/>
      <p:bldP spid="75" grpId="0" animBg="1"/>
      <p:bldP spid="76" grpId="0" animBg="1"/>
      <p:bldP spid="2" grpId="0"/>
      <p:bldP spid="25" grpId="0"/>
      <p:bldP spid="26" grpId="0"/>
      <p:bldP spid="27" grpId="0"/>
      <p:bldP spid="31" grpId="0"/>
      <p:bldP spid="4" grpId="0"/>
      <p:bldP spid="33" grpId="0"/>
      <p:bldP spid="34" grpId="0"/>
      <p:bldP spid="35" grpId="0"/>
      <p:bldP spid="36" grpId="0"/>
      <p:bldP spid="22" grpId="0" animBg="1"/>
      <p:bldP spid="23" grpId="0" animBg="1"/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58"/>
          <p:cNvSpPr>
            <a:spLocks noChangeArrowheads="1"/>
          </p:cNvSpPr>
          <p:nvPr/>
        </p:nvSpPr>
        <p:spPr bwMode="auto">
          <a:xfrm>
            <a:off x="857551" y="2139704"/>
            <a:ext cx="7530876" cy="1039240"/>
          </a:xfrm>
          <a:prstGeom prst="roundRect">
            <a:avLst>
              <a:gd name="adj" fmla="val 50000"/>
            </a:avLst>
          </a:prstGeom>
          <a:solidFill>
            <a:srgbClr val="314865"/>
          </a:solidFill>
          <a:ln w="349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50884" y="2209253"/>
            <a:ext cx="893128" cy="865406"/>
            <a:chOff x="950884" y="2209253"/>
            <a:chExt cx="893128" cy="865406"/>
          </a:xfrm>
        </p:grpSpPr>
        <p:sp>
          <p:nvSpPr>
            <p:cNvPr id="4" name="椭圆 259"/>
            <p:cNvSpPr>
              <a:spLocks noChangeArrowheads="1"/>
            </p:cNvSpPr>
            <p:nvPr/>
          </p:nvSpPr>
          <p:spPr bwMode="auto">
            <a:xfrm rot="16200000">
              <a:off x="978485" y="2262247"/>
              <a:ext cx="812259" cy="812566"/>
            </a:xfrm>
            <a:prstGeom prst="ellipse">
              <a:avLst/>
            </a:prstGeom>
            <a:solidFill>
              <a:schemeClr val="bg1"/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</p:txBody>
        </p:sp>
        <p:sp>
          <p:nvSpPr>
            <p:cNvPr id="5" name="Text Box 39"/>
            <p:cNvSpPr>
              <a:spLocks noChangeArrowheads="1"/>
            </p:cNvSpPr>
            <p:nvPr/>
          </p:nvSpPr>
          <p:spPr bwMode="auto">
            <a:xfrm>
              <a:off x="950884" y="2209253"/>
              <a:ext cx="893128" cy="743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dirty="0">
                  <a:solidFill>
                    <a:srgbClr val="31486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dirty="0">
                <a:solidFill>
                  <a:srgbClr val="314865"/>
                </a:solidFill>
                <a:ea typeface="微软雅黑" pitchFamily="34" charset="-122"/>
              </a:endParaRPr>
            </a:p>
          </p:txBody>
        </p:sp>
      </p:grpSp>
      <p:sp>
        <p:nvSpPr>
          <p:cNvPr id="6" name="Text Box 39"/>
          <p:cNvSpPr>
            <a:spLocks noChangeArrowheads="1"/>
          </p:cNvSpPr>
          <p:nvPr/>
        </p:nvSpPr>
        <p:spPr bwMode="auto">
          <a:xfrm>
            <a:off x="1384243" y="2097909"/>
            <a:ext cx="4248471" cy="90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  <a:sym typeface="微软雅黑" pitchFamily="34" charset="-122"/>
              </a:rPr>
              <a:t>绪   论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264841"/>
            <a:ext cx="2358571" cy="449319"/>
            <a:chOff x="-1" y="588691"/>
            <a:chExt cx="3986185" cy="449319"/>
          </a:xfrm>
          <a:solidFill>
            <a:srgbClr val="314865"/>
          </a:solidFill>
        </p:grpSpPr>
        <p:sp>
          <p:nvSpPr>
            <p:cNvPr id="9" name="矩形 1"/>
            <p:cNvSpPr/>
            <p:nvPr/>
          </p:nvSpPr>
          <p:spPr>
            <a:xfrm>
              <a:off x="-1" y="588691"/>
              <a:ext cx="3986185" cy="449319"/>
            </a:xfrm>
            <a:custGeom>
              <a:avLst/>
              <a:gdLst>
                <a:gd name="connsiteX0" fmla="*/ 0 w 2411760"/>
                <a:gd name="connsiteY0" fmla="*/ 0 h 484751"/>
                <a:gd name="connsiteX1" fmla="*/ 2411760 w 2411760"/>
                <a:gd name="connsiteY1" fmla="*/ 0 h 484751"/>
                <a:gd name="connsiteX2" fmla="*/ 2411760 w 2411760"/>
                <a:gd name="connsiteY2" fmla="*/ 484751 h 484751"/>
                <a:gd name="connsiteX3" fmla="*/ 0 w 2411760"/>
                <a:gd name="connsiteY3" fmla="*/ 484751 h 484751"/>
                <a:gd name="connsiteX4" fmla="*/ 0 w 2411760"/>
                <a:gd name="connsiteY4" fmla="*/ 0 h 484751"/>
                <a:gd name="connsiteX0" fmla="*/ 0 w 2849910"/>
                <a:gd name="connsiteY0" fmla="*/ 0 h 484751"/>
                <a:gd name="connsiteX1" fmla="*/ 2411760 w 2849910"/>
                <a:gd name="connsiteY1" fmla="*/ 0 h 484751"/>
                <a:gd name="connsiteX2" fmla="*/ 2849910 w 2849910"/>
                <a:gd name="connsiteY2" fmla="*/ 484751 h 484751"/>
                <a:gd name="connsiteX3" fmla="*/ 0 w 2849910"/>
                <a:gd name="connsiteY3" fmla="*/ 484751 h 484751"/>
                <a:gd name="connsiteX4" fmla="*/ 0 w 2849910"/>
                <a:gd name="connsiteY4" fmla="*/ 0 h 48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9910" h="484751">
                  <a:moveTo>
                    <a:pt x="0" y="0"/>
                  </a:moveTo>
                  <a:lnTo>
                    <a:pt x="2411760" y="0"/>
                  </a:lnTo>
                  <a:lnTo>
                    <a:pt x="2849910" y="484751"/>
                  </a:lnTo>
                  <a:lnTo>
                    <a:pt x="0" y="4847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5573" y="628375"/>
              <a:ext cx="3080943" cy="40963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CN" altLang="en-US" sz="2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航空管理系统</a:t>
              </a:r>
              <a:endParaRPr lang="zh-CN" altLang="en-US" sz="2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C9FDD7BE-3210-CE6F-CC26-54B88B1DB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650" y="4785329"/>
            <a:ext cx="1143099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0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  <p:extLst>
    <p:ext uri="{E180D4A7-C9FB-4DFB-919C-405C955672EB}">
      <p14:showEvtLst xmlns:p14="http://schemas.microsoft.com/office/powerpoint/2010/main">
        <p14:playEvt time="0" objId="2"/>
        <p14:stopEvt time="5293" objId="2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400624" y="1769723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solidFill>
                  <a:srgbClr val="314865"/>
                </a:solidFill>
                <a:latin typeface="+mn-lt"/>
              </a:rPr>
              <a:t>选题背景</a:t>
            </a:r>
            <a:endParaRPr lang="en-US" sz="1600" dirty="0">
              <a:solidFill>
                <a:srgbClr val="314865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idx="4294967295"/>
          </p:nvPr>
        </p:nvSpPr>
        <p:spPr>
          <a:xfrm>
            <a:off x="3874696" y="1061586"/>
            <a:ext cx="1394607" cy="585788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b="1" dirty="0">
                <a:solidFill>
                  <a:srgbClr val="314865"/>
                </a:solidFill>
              </a:rPr>
              <a:t>绪  论</a:t>
            </a:r>
            <a:endParaRPr lang="en-US" sz="2000" b="1" dirty="0">
              <a:solidFill>
                <a:srgbClr val="31486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11515" y="2230142"/>
            <a:ext cx="4599044" cy="2069280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314865"/>
                </a:solidFill>
                <a:latin typeface="Calibri"/>
                <a:ea typeface="微软雅黑" pitchFamily="34" charset="-122"/>
              </a:rPr>
              <a:t>         </a:t>
            </a:r>
            <a:r>
              <a:rPr lang="zh-CN" altLang="en-US" sz="1400" dirty="0">
                <a:solidFill>
                  <a:srgbClr val="314865"/>
                </a:solidFill>
                <a:latin typeface="Calibri"/>
                <a:ea typeface="微软雅黑" pitchFamily="34" charset="-122"/>
              </a:rPr>
              <a:t>选题背景</a:t>
            </a:r>
            <a:endParaRPr lang="en-US" altLang="zh-CN" sz="14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314865"/>
                </a:solidFill>
                <a:latin typeface="Calibri"/>
                <a:ea typeface="微软雅黑" pitchFamily="34" charset="-122"/>
              </a:rPr>
              <a:t>	</a:t>
            </a:r>
            <a:r>
              <a:rPr lang="zh-CN" altLang="en-US" sz="900" dirty="0">
                <a:solidFill>
                  <a:srgbClr val="314865"/>
                </a:solidFill>
                <a:latin typeface="Calibri"/>
                <a:ea typeface="微软雅黑" pitchFamily="34" charset="-122"/>
              </a:rPr>
              <a:t>民用航空是人们出行的基本方式</a:t>
            </a:r>
            <a:endParaRPr lang="en-US" altLang="zh-CN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314865"/>
                </a:solidFill>
                <a:latin typeface="Calibri"/>
                <a:ea typeface="微软雅黑" pitchFamily="34" charset="-122"/>
              </a:rPr>
              <a:t>        </a:t>
            </a:r>
            <a:r>
              <a:rPr lang="zh-CN" altLang="en-US" sz="1400" dirty="0">
                <a:solidFill>
                  <a:srgbClr val="314865"/>
                </a:solidFill>
                <a:latin typeface="Calibri"/>
                <a:ea typeface="微软雅黑" pitchFamily="34" charset="-122"/>
              </a:rPr>
              <a:t>选题目的</a:t>
            </a:r>
            <a:endParaRPr lang="en-US" altLang="zh-CN" sz="14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314865"/>
                </a:solidFill>
                <a:latin typeface="Calibri"/>
                <a:ea typeface="微软雅黑" pitchFamily="34" charset="-122"/>
              </a:rPr>
              <a:t>	</a:t>
            </a:r>
            <a:r>
              <a:rPr lang="zh-CN" altLang="en-US" sz="900" dirty="0">
                <a:solidFill>
                  <a:srgbClr val="314865"/>
                </a:solidFill>
                <a:latin typeface="Calibri"/>
                <a:ea typeface="微软雅黑" pitchFamily="34" charset="-122"/>
              </a:rPr>
              <a:t>缓解民用航空投入成本</a:t>
            </a:r>
            <a:endParaRPr lang="en-US" altLang="zh-CN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314865"/>
                </a:solidFill>
                <a:latin typeface="Calibri"/>
                <a:ea typeface="微软雅黑" pitchFamily="34" charset="-122"/>
              </a:rPr>
              <a:t>        </a:t>
            </a:r>
            <a:r>
              <a:rPr lang="zh-CN" altLang="en-US" sz="1400" dirty="0">
                <a:solidFill>
                  <a:srgbClr val="314865"/>
                </a:solidFill>
                <a:latin typeface="Calibri"/>
                <a:ea typeface="微软雅黑" pitchFamily="34" charset="-122"/>
              </a:rPr>
              <a:t>选题意义</a:t>
            </a:r>
            <a:endParaRPr lang="en-US" altLang="zh-CN" sz="14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314865"/>
                </a:solidFill>
                <a:latin typeface="Calibri"/>
                <a:ea typeface="微软雅黑" pitchFamily="34" charset="-122"/>
              </a:rPr>
              <a:t>	</a:t>
            </a:r>
            <a:r>
              <a:rPr lang="zh-CN" altLang="en-US" sz="900" dirty="0">
                <a:solidFill>
                  <a:srgbClr val="314865"/>
                </a:solidFill>
                <a:latin typeface="Calibri"/>
                <a:ea typeface="微软雅黑" pitchFamily="34" charset="-122"/>
              </a:rPr>
              <a:t>降低成本，减少出行时间</a:t>
            </a: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B9B482-BD62-CC72-2651-6ADC34A39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964" y="4785329"/>
            <a:ext cx="1143099" cy="358171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08C77AB6-BCA0-7D5B-4B80-178F7E0F1199}"/>
              </a:ext>
            </a:extLst>
          </p:cNvPr>
          <p:cNvGrpSpPr/>
          <p:nvPr/>
        </p:nvGrpSpPr>
        <p:grpSpPr>
          <a:xfrm>
            <a:off x="3556453" y="2571750"/>
            <a:ext cx="93890" cy="127907"/>
            <a:chOff x="3556453" y="2571750"/>
            <a:chExt cx="93890" cy="127907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068D326-776B-CAC5-7D68-2C6A72AE1DA8}"/>
                </a:ext>
              </a:extLst>
            </p:cNvPr>
            <p:cNvCxnSpPr>
              <a:cxnSpLocks/>
            </p:cNvCxnSpPr>
            <p:nvPr/>
          </p:nvCxnSpPr>
          <p:spPr>
            <a:xfrm>
              <a:off x="3556453" y="2571750"/>
              <a:ext cx="0" cy="12790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2663BA3-798E-2F22-AF9F-ED2F81DE4D3C}"/>
                </a:ext>
              </a:extLst>
            </p:cNvPr>
            <p:cNvCxnSpPr>
              <a:cxnSpLocks/>
            </p:cNvCxnSpPr>
            <p:nvPr/>
          </p:nvCxnSpPr>
          <p:spPr>
            <a:xfrm>
              <a:off x="3556453" y="2699657"/>
              <a:ext cx="9389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15F9882-339D-7F07-84EF-8BD215B6F4CA}"/>
              </a:ext>
            </a:extLst>
          </p:cNvPr>
          <p:cNvGrpSpPr/>
          <p:nvPr/>
        </p:nvGrpSpPr>
        <p:grpSpPr>
          <a:xfrm>
            <a:off x="3556453" y="3105218"/>
            <a:ext cx="93890" cy="127907"/>
            <a:chOff x="3556453" y="2571750"/>
            <a:chExt cx="93890" cy="127907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7DC4E24-ABD9-7CD9-70AA-9539F19158B5}"/>
                </a:ext>
              </a:extLst>
            </p:cNvPr>
            <p:cNvCxnSpPr>
              <a:cxnSpLocks/>
            </p:cNvCxnSpPr>
            <p:nvPr/>
          </p:nvCxnSpPr>
          <p:spPr>
            <a:xfrm>
              <a:off x="3556453" y="2571750"/>
              <a:ext cx="0" cy="12790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7692002-257F-47C4-DA85-F86FBEAAE41C}"/>
                </a:ext>
              </a:extLst>
            </p:cNvPr>
            <p:cNvCxnSpPr>
              <a:cxnSpLocks/>
            </p:cNvCxnSpPr>
            <p:nvPr/>
          </p:nvCxnSpPr>
          <p:spPr>
            <a:xfrm>
              <a:off x="3556453" y="2699657"/>
              <a:ext cx="9389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8303D23-878B-B4B3-FEC6-8877D04E3E58}"/>
              </a:ext>
            </a:extLst>
          </p:cNvPr>
          <p:cNvGrpSpPr/>
          <p:nvPr/>
        </p:nvGrpSpPr>
        <p:grpSpPr>
          <a:xfrm>
            <a:off x="3556453" y="3638686"/>
            <a:ext cx="93890" cy="127907"/>
            <a:chOff x="3556453" y="2571750"/>
            <a:chExt cx="93890" cy="127907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D33A870-CAFB-6EC5-D323-206C34208641}"/>
                </a:ext>
              </a:extLst>
            </p:cNvPr>
            <p:cNvCxnSpPr>
              <a:cxnSpLocks/>
            </p:cNvCxnSpPr>
            <p:nvPr/>
          </p:nvCxnSpPr>
          <p:spPr>
            <a:xfrm>
              <a:off x="3556453" y="2571750"/>
              <a:ext cx="0" cy="12790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21247C2-A7E4-C5E4-0F50-6686B6F221A3}"/>
                </a:ext>
              </a:extLst>
            </p:cNvPr>
            <p:cNvCxnSpPr>
              <a:cxnSpLocks/>
            </p:cNvCxnSpPr>
            <p:nvPr/>
          </p:nvCxnSpPr>
          <p:spPr>
            <a:xfrm>
              <a:off x="3556453" y="2699657"/>
              <a:ext cx="9389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12F1D87-9F52-79FC-BBE5-256ECB312942}"/>
              </a:ext>
            </a:extLst>
          </p:cNvPr>
          <p:cNvGrpSpPr/>
          <p:nvPr/>
        </p:nvGrpSpPr>
        <p:grpSpPr>
          <a:xfrm>
            <a:off x="2911515" y="2097788"/>
            <a:ext cx="340632" cy="1349921"/>
            <a:chOff x="2911515" y="2097788"/>
            <a:chExt cx="340632" cy="1349921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CEE812A-0D28-F7F6-1CEA-B75955A073C5}"/>
                </a:ext>
              </a:extLst>
            </p:cNvPr>
            <p:cNvCxnSpPr>
              <a:cxnSpLocks/>
            </p:cNvCxnSpPr>
            <p:nvPr/>
          </p:nvCxnSpPr>
          <p:spPr>
            <a:xfrm>
              <a:off x="2911515" y="2473574"/>
              <a:ext cx="28162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0CA49FC-FFE3-F97D-0F04-62BDC8D20F7D}"/>
                </a:ext>
              </a:extLst>
            </p:cNvPr>
            <p:cNvCxnSpPr>
              <a:cxnSpLocks/>
            </p:cNvCxnSpPr>
            <p:nvPr/>
          </p:nvCxnSpPr>
          <p:spPr>
            <a:xfrm>
              <a:off x="2911515" y="2097788"/>
              <a:ext cx="0" cy="3757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C7B31B08-1408-4B7A-4BF9-0051B2F2EE90}"/>
                </a:ext>
              </a:extLst>
            </p:cNvPr>
            <p:cNvCxnSpPr>
              <a:cxnSpLocks/>
            </p:cNvCxnSpPr>
            <p:nvPr/>
          </p:nvCxnSpPr>
          <p:spPr>
            <a:xfrm>
              <a:off x="2911515" y="2975995"/>
              <a:ext cx="3406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412FFAC-CAD2-1785-58DB-37952871C0C8}"/>
                </a:ext>
              </a:extLst>
            </p:cNvPr>
            <p:cNvCxnSpPr>
              <a:cxnSpLocks/>
            </p:cNvCxnSpPr>
            <p:nvPr/>
          </p:nvCxnSpPr>
          <p:spPr>
            <a:xfrm>
              <a:off x="2911515" y="2476838"/>
              <a:ext cx="0" cy="49915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C7B7214-549A-43CA-781F-4A8DF37B60CE}"/>
                </a:ext>
              </a:extLst>
            </p:cNvPr>
            <p:cNvCxnSpPr>
              <a:cxnSpLocks/>
            </p:cNvCxnSpPr>
            <p:nvPr/>
          </p:nvCxnSpPr>
          <p:spPr>
            <a:xfrm>
              <a:off x="2911515" y="3447709"/>
              <a:ext cx="3406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30CB24CB-F359-F50E-DB74-DBB1E6BEB89C}"/>
                </a:ext>
              </a:extLst>
            </p:cNvPr>
            <p:cNvCxnSpPr>
              <a:cxnSpLocks/>
            </p:cNvCxnSpPr>
            <p:nvPr/>
          </p:nvCxnSpPr>
          <p:spPr>
            <a:xfrm>
              <a:off x="2911515" y="2948552"/>
              <a:ext cx="0" cy="49915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62FAB5FD-262B-5549-EBD1-26FE5D91F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94909"/>
            <a:ext cx="1265030" cy="50287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6020F40A-FF39-98A1-09AD-F3CBD156B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63222"/>
            <a:ext cx="1257409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58"/>
          <p:cNvSpPr>
            <a:spLocks noChangeArrowheads="1"/>
          </p:cNvSpPr>
          <p:nvPr/>
        </p:nvSpPr>
        <p:spPr bwMode="auto">
          <a:xfrm>
            <a:off x="857551" y="2139704"/>
            <a:ext cx="7530876" cy="1039240"/>
          </a:xfrm>
          <a:prstGeom prst="roundRect">
            <a:avLst>
              <a:gd name="adj" fmla="val 50000"/>
            </a:avLst>
          </a:prstGeom>
          <a:solidFill>
            <a:srgbClr val="314865"/>
          </a:solidFill>
          <a:ln w="349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50884" y="2209253"/>
            <a:ext cx="893128" cy="865406"/>
            <a:chOff x="950884" y="2209253"/>
            <a:chExt cx="893128" cy="865406"/>
          </a:xfrm>
        </p:grpSpPr>
        <p:sp>
          <p:nvSpPr>
            <p:cNvPr id="4" name="椭圆 259"/>
            <p:cNvSpPr>
              <a:spLocks noChangeArrowheads="1"/>
            </p:cNvSpPr>
            <p:nvPr/>
          </p:nvSpPr>
          <p:spPr bwMode="auto">
            <a:xfrm rot="16200000">
              <a:off x="978485" y="2262247"/>
              <a:ext cx="812259" cy="812566"/>
            </a:xfrm>
            <a:prstGeom prst="ellipse">
              <a:avLst/>
            </a:prstGeom>
            <a:solidFill>
              <a:schemeClr val="bg1"/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</p:txBody>
        </p:sp>
        <p:sp>
          <p:nvSpPr>
            <p:cNvPr id="5" name="Text Box 39"/>
            <p:cNvSpPr>
              <a:spLocks noChangeArrowheads="1"/>
            </p:cNvSpPr>
            <p:nvPr/>
          </p:nvSpPr>
          <p:spPr bwMode="auto">
            <a:xfrm>
              <a:off x="950884" y="2209253"/>
              <a:ext cx="893128" cy="743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dirty="0">
                  <a:solidFill>
                    <a:srgbClr val="31486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  <a:endParaRPr lang="zh-CN" altLang="en-US" dirty="0">
                <a:solidFill>
                  <a:srgbClr val="314865"/>
                </a:solidFill>
                <a:ea typeface="微软雅黑" pitchFamily="34" charset="-122"/>
              </a:endParaRPr>
            </a:p>
          </p:txBody>
        </p:sp>
      </p:grpSp>
      <p:sp>
        <p:nvSpPr>
          <p:cNvPr id="6" name="Text Box 39"/>
          <p:cNvSpPr>
            <a:spLocks noChangeArrowheads="1"/>
          </p:cNvSpPr>
          <p:nvPr/>
        </p:nvSpPr>
        <p:spPr bwMode="auto">
          <a:xfrm>
            <a:off x="1710814" y="2066108"/>
            <a:ext cx="5319211" cy="90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  <a:sym typeface="微软雅黑" pitchFamily="34" charset="-122"/>
              </a:rPr>
              <a:t>系统技术相关性介绍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264841"/>
            <a:ext cx="1790898" cy="449319"/>
            <a:chOff x="-1" y="588691"/>
            <a:chExt cx="3026771" cy="449319"/>
          </a:xfrm>
          <a:solidFill>
            <a:srgbClr val="314865"/>
          </a:solidFill>
        </p:grpSpPr>
        <p:sp>
          <p:nvSpPr>
            <p:cNvPr id="9" name="矩形 1"/>
            <p:cNvSpPr/>
            <p:nvPr/>
          </p:nvSpPr>
          <p:spPr>
            <a:xfrm>
              <a:off x="-1" y="588691"/>
              <a:ext cx="3026771" cy="449319"/>
            </a:xfrm>
            <a:custGeom>
              <a:avLst/>
              <a:gdLst>
                <a:gd name="connsiteX0" fmla="*/ 0 w 2411760"/>
                <a:gd name="connsiteY0" fmla="*/ 0 h 484751"/>
                <a:gd name="connsiteX1" fmla="*/ 2411760 w 2411760"/>
                <a:gd name="connsiteY1" fmla="*/ 0 h 484751"/>
                <a:gd name="connsiteX2" fmla="*/ 2411760 w 2411760"/>
                <a:gd name="connsiteY2" fmla="*/ 484751 h 484751"/>
                <a:gd name="connsiteX3" fmla="*/ 0 w 2411760"/>
                <a:gd name="connsiteY3" fmla="*/ 484751 h 484751"/>
                <a:gd name="connsiteX4" fmla="*/ 0 w 2411760"/>
                <a:gd name="connsiteY4" fmla="*/ 0 h 484751"/>
                <a:gd name="connsiteX0" fmla="*/ 0 w 2849910"/>
                <a:gd name="connsiteY0" fmla="*/ 0 h 484751"/>
                <a:gd name="connsiteX1" fmla="*/ 2411760 w 2849910"/>
                <a:gd name="connsiteY1" fmla="*/ 0 h 484751"/>
                <a:gd name="connsiteX2" fmla="*/ 2849910 w 2849910"/>
                <a:gd name="connsiteY2" fmla="*/ 484751 h 484751"/>
                <a:gd name="connsiteX3" fmla="*/ 0 w 2849910"/>
                <a:gd name="connsiteY3" fmla="*/ 484751 h 484751"/>
                <a:gd name="connsiteX4" fmla="*/ 0 w 2849910"/>
                <a:gd name="connsiteY4" fmla="*/ 0 h 48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9910" h="484751">
                  <a:moveTo>
                    <a:pt x="0" y="0"/>
                  </a:moveTo>
                  <a:lnTo>
                    <a:pt x="2411760" y="0"/>
                  </a:lnTo>
                  <a:lnTo>
                    <a:pt x="2849910" y="484751"/>
                  </a:lnTo>
                  <a:lnTo>
                    <a:pt x="0" y="4847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0875" y="628375"/>
              <a:ext cx="1612523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zh-CN" altLang="en-US" sz="2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过渡页</a:t>
              </a:r>
              <a:endParaRPr lang="zh-CN" altLang="en-US" sz="2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D8794A30-7C51-B8AD-9E2F-6C65CEE98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025" y="4785329"/>
            <a:ext cx="1143099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6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  <p:extLst>
    <p:ext uri="{E180D4A7-C9FB-4DFB-919C-405C955672EB}">
      <p14:showEvtLst xmlns:p14="http://schemas.microsoft.com/office/powerpoint/2010/main">
        <p14:playEvt time="0" objId="2"/>
        <p14:stopEvt time="5293" objId="2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>
            <a:spLocks/>
          </p:cNvSpPr>
          <p:nvPr/>
        </p:nvSpPr>
        <p:spPr bwMode="auto">
          <a:xfrm>
            <a:off x="2718887" y="3980557"/>
            <a:ext cx="812715" cy="512862"/>
          </a:xfrm>
          <a:custGeom>
            <a:avLst/>
            <a:gdLst>
              <a:gd name="T0" fmla="*/ 0 w 1113"/>
              <a:gd name="T1" fmla="*/ 0 h 757"/>
              <a:gd name="T2" fmla="*/ 1113 w 1113"/>
              <a:gd name="T3" fmla="*/ 0 h 757"/>
              <a:gd name="T4" fmla="*/ 1113 w 1113"/>
              <a:gd name="T5" fmla="*/ 685 h 757"/>
              <a:gd name="T6" fmla="*/ 249 w 1113"/>
              <a:gd name="T7" fmla="*/ 685 h 757"/>
              <a:gd name="T8" fmla="*/ 177 w 1113"/>
              <a:gd name="T9" fmla="*/ 757 h 757"/>
              <a:gd name="T10" fmla="*/ 105 w 1113"/>
              <a:gd name="T11" fmla="*/ 685 h 757"/>
              <a:gd name="T12" fmla="*/ 0 w 1113"/>
              <a:gd name="T13" fmla="*/ 685 h 757"/>
              <a:gd name="T14" fmla="*/ 0 w 1113"/>
              <a:gd name="T15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3" h="757">
                <a:moveTo>
                  <a:pt x="0" y="0"/>
                </a:moveTo>
                <a:lnTo>
                  <a:pt x="1113" y="0"/>
                </a:lnTo>
                <a:lnTo>
                  <a:pt x="1113" y="685"/>
                </a:lnTo>
                <a:lnTo>
                  <a:pt x="249" y="685"/>
                </a:lnTo>
                <a:lnTo>
                  <a:pt x="177" y="757"/>
                </a:lnTo>
                <a:lnTo>
                  <a:pt x="105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solidFill>
            <a:srgbClr val="314865"/>
          </a:solidFill>
          <a:ln w="3175" cap="flat" cmpd="sng">
            <a:noFill/>
            <a:bevel/>
            <a:headEnd/>
            <a:tailEnd/>
          </a:ln>
        </p:spPr>
        <p:txBody>
          <a:bodyPr lIns="81614" tIns="40807" rIns="81614" bIns="40807" anchor="ctr"/>
          <a:lstStyle/>
          <a:p>
            <a:pPr algn="ctr"/>
            <a:endParaRPr lang="zh-CN" altLang="en-US" sz="140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1881832" y="983855"/>
            <a:ext cx="2494537" cy="2852114"/>
          </a:xfrm>
          <a:custGeom>
            <a:avLst/>
            <a:gdLst>
              <a:gd name="T0" fmla="*/ 133 w 3381"/>
              <a:gd name="T1" fmla="*/ 2348 h 3999"/>
              <a:gd name="T2" fmla="*/ 0 w 3381"/>
              <a:gd name="T3" fmla="*/ 1703 h 3999"/>
              <a:gd name="T4" fmla="*/ 282 w 3381"/>
              <a:gd name="T5" fmla="*/ 767 h 3999"/>
              <a:gd name="T6" fmla="*/ 1039 w 3381"/>
              <a:gd name="T7" fmla="*/ 133 h 3999"/>
              <a:gd name="T8" fmla="*/ 1689 w 3381"/>
              <a:gd name="T9" fmla="*/ 0 h 3999"/>
              <a:gd name="T10" fmla="*/ 2885 w 3381"/>
              <a:gd name="T11" fmla="*/ 495 h 3999"/>
              <a:gd name="T12" fmla="*/ 3381 w 3381"/>
              <a:gd name="T13" fmla="*/ 1691 h 3999"/>
              <a:gd name="T14" fmla="*/ 3097 w 3381"/>
              <a:gd name="T15" fmla="*/ 2624 h 3999"/>
              <a:gd name="T16" fmla="*/ 2346 w 3381"/>
              <a:gd name="T17" fmla="*/ 3248 h 3999"/>
              <a:gd name="T18" fmla="*/ 2281 w 3381"/>
              <a:gd name="T19" fmla="*/ 3304 h 3999"/>
              <a:gd name="T20" fmla="*/ 2256 w 3381"/>
              <a:gd name="T21" fmla="*/ 3388 h 3999"/>
              <a:gd name="T22" fmla="*/ 2256 w 3381"/>
              <a:gd name="T23" fmla="*/ 3718 h 3999"/>
              <a:gd name="T24" fmla="*/ 1699 w 3381"/>
              <a:gd name="T25" fmla="*/ 3999 h 3999"/>
              <a:gd name="T26" fmla="*/ 1142 w 3381"/>
              <a:gd name="T27" fmla="*/ 3718 h 3999"/>
              <a:gd name="T28" fmla="*/ 1142 w 3381"/>
              <a:gd name="T29" fmla="*/ 3388 h 3999"/>
              <a:gd name="T30" fmla="*/ 1354 w 3381"/>
              <a:gd name="T31" fmla="*/ 2691 h 3999"/>
              <a:gd name="T32" fmla="*/ 1916 w 3381"/>
              <a:gd name="T33" fmla="*/ 2226 h 3999"/>
              <a:gd name="T34" fmla="*/ 2171 w 3381"/>
              <a:gd name="T35" fmla="*/ 2011 h 3999"/>
              <a:gd name="T36" fmla="*/ 2267 w 3381"/>
              <a:gd name="T37" fmla="*/ 1691 h 3999"/>
              <a:gd name="T38" fmla="*/ 2098 w 3381"/>
              <a:gd name="T39" fmla="*/ 1283 h 3999"/>
              <a:gd name="T40" fmla="*/ 1689 w 3381"/>
              <a:gd name="T41" fmla="*/ 1113 h 3999"/>
              <a:gd name="T42" fmla="*/ 1469 w 3381"/>
              <a:gd name="T43" fmla="*/ 1155 h 3999"/>
              <a:gd name="T44" fmla="*/ 1212 w 3381"/>
              <a:gd name="T45" fmla="*/ 1375 h 3999"/>
              <a:gd name="T46" fmla="*/ 1113 w 3381"/>
              <a:gd name="T47" fmla="*/ 1703 h 3999"/>
              <a:gd name="T48" fmla="*/ 1155 w 3381"/>
              <a:gd name="T49" fmla="*/ 1918 h 3999"/>
              <a:gd name="T50" fmla="*/ 133 w 3381"/>
              <a:gd name="T51" fmla="*/ 2348 h 3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81" h="3999">
                <a:moveTo>
                  <a:pt x="133" y="2348"/>
                </a:moveTo>
                <a:cubicBezTo>
                  <a:pt x="42" y="2134"/>
                  <a:pt x="0" y="1915"/>
                  <a:pt x="0" y="1703"/>
                </a:cubicBezTo>
                <a:cubicBezTo>
                  <a:pt x="0" y="1368"/>
                  <a:pt x="102" y="1042"/>
                  <a:pt x="282" y="767"/>
                </a:cubicBezTo>
                <a:cubicBezTo>
                  <a:pt x="461" y="492"/>
                  <a:pt x="721" y="267"/>
                  <a:pt x="1039" y="133"/>
                </a:cubicBezTo>
                <a:cubicBezTo>
                  <a:pt x="1240" y="48"/>
                  <a:pt x="1459" y="0"/>
                  <a:pt x="1689" y="0"/>
                </a:cubicBezTo>
                <a:cubicBezTo>
                  <a:pt x="2156" y="0"/>
                  <a:pt x="2579" y="189"/>
                  <a:pt x="2885" y="495"/>
                </a:cubicBezTo>
                <a:cubicBezTo>
                  <a:pt x="3191" y="802"/>
                  <a:pt x="3381" y="1224"/>
                  <a:pt x="3381" y="1691"/>
                </a:cubicBezTo>
                <a:cubicBezTo>
                  <a:pt x="3381" y="2028"/>
                  <a:pt x="3278" y="2352"/>
                  <a:pt x="3097" y="2624"/>
                </a:cubicBezTo>
                <a:cubicBezTo>
                  <a:pt x="2918" y="2895"/>
                  <a:pt x="2659" y="3115"/>
                  <a:pt x="2346" y="3248"/>
                </a:cubicBezTo>
                <a:cubicBezTo>
                  <a:pt x="2320" y="3259"/>
                  <a:pt x="2298" y="3279"/>
                  <a:pt x="2281" y="3304"/>
                </a:cubicBezTo>
                <a:cubicBezTo>
                  <a:pt x="2265" y="3328"/>
                  <a:pt x="2256" y="3357"/>
                  <a:pt x="2256" y="3388"/>
                </a:cubicBezTo>
                <a:lnTo>
                  <a:pt x="2256" y="3718"/>
                </a:lnTo>
                <a:lnTo>
                  <a:pt x="1699" y="3999"/>
                </a:lnTo>
                <a:lnTo>
                  <a:pt x="1142" y="3718"/>
                </a:lnTo>
                <a:lnTo>
                  <a:pt x="1142" y="3388"/>
                </a:lnTo>
                <a:cubicBezTo>
                  <a:pt x="1142" y="3137"/>
                  <a:pt x="1219" y="2895"/>
                  <a:pt x="1354" y="2691"/>
                </a:cubicBezTo>
                <a:cubicBezTo>
                  <a:pt x="1488" y="2489"/>
                  <a:pt x="1681" y="2325"/>
                  <a:pt x="1916" y="2226"/>
                </a:cubicBezTo>
                <a:cubicBezTo>
                  <a:pt x="2020" y="2181"/>
                  <a:pt x="2108" y="2106"/>
                  <a:pt x="2171" y="2011"/>
                </a:cubicBezTo>
                <a:cubicBezTo>
                  <a:pt x="2232" y="1918"/>
                  <a:pt x="2267" y="1808"/>
                  <a:pt x="2267" y="1691"/>
                </a:cubicBezTo>
                <a:cubicBezTo>
                  <a:pt x="2267" y="1532"/>
                  <a:pt x="2203" y="1387"/>
                  <a:pt x="2098" y="1283"/>
                </a:cubicBezTo>
                <a:cubicBezTo>
                  <a:pt x="1993" y="1178"/>
                  <a:pt x="1849" y="1113"/>
                  <a:pt x="1689" y="1113"/>
                </a:cubicBezTo>
                <a:cubicBezTo>
                  <a:pt x="1606" y="1113"/>
                  <a:pt x="1532" y="1128"/>
                  <a:pt x="1469" y="1155"/>
                </a:cubicBezTo>
                <a:cubicBezTo>
                  <a:pt x="1365" y="1199"/>
                  <a:pt x="1276" y="1278"/>
                  <a:pt x="1212" y="1375"/>
                </a:cubicBezTo>
                <a:cubicBezTo>
                  <a:pt x="1149" y="1472"/>
                  <a:pt x="1113" y="1586"/>
                  <a:pt x="1113" y="1703"/>
                </a:cubicBezTo>
                <a:cubicBezTo>
                  <a:pt x="1113" y="1777"/>
                  <a:pt x="1127" y="1850"/>
                  <a:pt x="1155" y="1918"/>
                </a:cubicBezTo>
                <a:lnTo>
                  <a:pt x="133" y="2348"/>
                </a:lnTo>
                <a:close/>
              </a:path>
            </a:pathLst>
          </a:custGeom>
          <a:solidFill>
            <a:srgbClr val="314865"/>
          </a:solidFill>
          <a:ln w="3175" cap="flat" cmpd="sng">
            <a:noFill/>
            <a:bevel/>
            <a:headEnd/>
            <a:tailEnd/>
          </a:ln>
        </p:spPr>
        <p:txBody>
          <a:bodyPr lIns="81614" tIns="40807" rIns="81614" bIns="40807" anchor="ctr"/>
          <a:lstStyle/>
          <a:p>
            <a:pPr algn="ctr"/>
            <a:endParaRPr lang="zh-CN" altLang="en-US" sz="140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2517395" y="986841"/>
            <a:ext cx="1706735" cy="1030205"/>
          </a:xfrm>
          <a:custGeom>
            <a:avLst/>
            <a:gdLst>
              <a:gd name="T0" fmla="*/ 0 w 2313"/>
              <a:gd name="T1" fmla="*/ 221 h 1445"/>
              <a:gd name="T2" fmla="*/ 179 w 2313"/>
              <a:gd name="T3" fmla="*/ 133 h 1445"/>
              <a:gd name="T4" fmla="*/ 829 w 2313"/>
              <a:gd name="T5" fmla="*/ 0 h 1445"/>
              <a:gd name="T6" fmla="*/ 2025 w 2313"/>
              <a:gd name="T7" fmla="*/ 495 h 1445"/>
              <a:gd name="T8" fmla="*/ 2313 w 2313"/>
              <a:gd name="T9" fmla="*/ 879 h 1445"/>
              <a:gd name="T10" fmla="*/ 1353 w 2313"/>
              <a:gd name="T11" fmla="*/ 1445 h 1445"/>
              <a:gd name="T12" fmla="*/ 1238 w 2313"/>
              <a:gd name="T13" fmla="*/ 1283 h 1445"/>
              <a:gd name="T14" fmla="*/ 829 w 2313"/>
              <a:gd name="T15" fmla="*/ 1113 h 1445"/>
              <a:gd name="T16" fmla="*/ 609 w 2313"/>
              <a:gd name="T17" fmla="*/ 1155 h 1445"/>
              <a:gd name="T18" fmla="*/ 552 w 2313"/>
              <a:gd name="T19" fmla="*/ 1184 h 1445"/>
              <a:gd name="T20" fmla="*/ 0 w 2313"/>
              <a:gd name="T21" fmla="*/ 221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3" h="1445">
                <a:moveTo>
                  <a:pt x="0" y="221"/>
                </a:moveTo>
                <a:cubicBezTo>
                  <a:pt x="57" y="189"/>
                  <a:pt x="117" y="159"/>
                  <a:pt x="179" y="133"/>
                </a:cubicBezTo>
                <a:cubicBezTo>
                  <a:pt x="380" y="48"/>
                  <a:pt x="599" y="0"/>
                  <a:pt x="829" y="0"/>
                </a:cubicBezTo>
                <a:cubicBezTo>
                  <a:pt x="1296" y="0"/>
                  <a:pt x="1719" y="189"/>
                  <a:pt x="2025" y="495"/>
                </a:cubicBezTo>
                <a:cubicBezTo>
                  <a:pt x="2138" y="609"/>
                  <a:pt x="2236" y="738"/>
                  <a:pt x="2313" y="879"/>
                </a:cubicBezTo>
                <a:lnTo>
                  <a:pt x="1353" y="1445"/>
                </a:lnTo>
                <a:cubicBezTo>
                  <a:pt x="1324" y="1385"/>
                  <a:pt x="1285" y="1330"/>
                  <a:pt x="1238" y="1283"/>
                </a:cubicBezTo>
                <a:cubicBezTo>
                  <a:pt x="1133" y="1178"/>
                  <a:pt x="989" y="1113"/>
                  <a:pt x="829" y="1113"/>
                </a:cubicBezTo>
                <a:cubicBezTo>
                  <a:pt x="746" y="1113"/>
                  <a:pt x="672" y="1128"/>
                  <a:pt x="609" y="1155"/>
                </a:cubicBezTo>
                <a:cubicBezTo>
                  <a:pt x="590" y="1163"/>
                  <a:pt x="570" y="1173"/>
                  <a:pt x="552" y="1184"/>
                </a:cubicBezTo>
                <a:lnTo>
                  <a:pt x="0" y="221"/>
                </a:lnTo>
                <a:close/>
              </a:path>
            </a:pathLst>
          </a:custGeom>
          <a:solidFill>
            <a:srgbClr val="314865"/>
          </a:solidFill>
          <a:ln w="3175" cap="flat" cmpd="sng">
            <a:noFill/>
            <a:bevel/>
            <a:headEnd/>
            <a:tailEnd/>
          </a:ln>
        </p:spPr>
        <p:txBody>
          <a:bodyPr lIns="81614" tIns="40807" rIns="81614" bIns="40807" anchor="ctr"/>
          <a:lstStyle/>
          <a:p>
            <a:pPr algn="ctr"/>
            <a:endParaRPr lang="zh-CN" altLang="en-US" sz="140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3417870" y="1563547"/>
            <a:ext cx="960934" cy="1488403"/>
          </a:xfrm>
          <a:custGeom>
            <a:avLst/>
            <a:gdLst>
              <a:gd name="T0" fmla="*/ 1061 w 1303"/>
              <a:gd name="T1" fmla="*/ 0 h 2087"/>
              <a:gd name="T2" fmla="*/ 1303 w 1303"/>
              <a:gd name="T3" fmla="*/ 872 h 2087"/>
              <a:gd name="T4" fmla="*/ 1019 w 1303"/>
              <a:gd name="T5" fmla="*/ 1805 h 2087"/>
              <a:gd name="T6" fmla="*/ 785 w 1303"/>
              <a:gd name="T7" fmla="*/ 2087 h 2087"/>
              <a:gd name="T8" fmla="*/ 0 w 1303"/>
              <a:gd name="T9" fmla="*/ 1301 h 2087"/>
              <a:gd name="T10" fmla="*/ 93 w 1303"/>
              <a:gd name="T11" fmla="*/ 1192 h 2087"/>
              <a:gd name="T12" fmla="*/ 189 w 1303"/>
              <a:gd name="T13" fmla="*/ 872 h 2087"/>
              <a:gd name="T14" fmla="*/ 101 w 1303"/>
              <a:gd name="T15" fmla="*/ 566 h 2087"/>
              <a:gd name="T16" fmla="*/ 1061 w 1303"/>
              <a:gd name="T17" fmla="*/ 0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2087">
                <a:moveTo>
                  <a:pt x="1061" y="0"/>
                </a:moveTo>
                <a:cubicBezTo>
                  <a:pt x="1214" y="255"/>
                  <a:pt x="1303" y="553"/>
                  <a:pt x="1303" y="872"/>
                </a:cubicBezTo>
                <a:cubicBezTo>
                  <a:pt x="1303" y="1209"/>
                  <a:pt x="1200" y="1533"/>
                  <a:pt x="1019" y="1805"/>
                </a:cubicBezTo>
                <a:cubicBezTo>
                  <a:pt x="952" y="1907"/>
                  <a:pt x="874" y="2001"/>
                  <a:pt x="785" y="2087"/>
                </a:cubicBezTo>
                <a:lnTo>
                  <a:pt x="0" y="1301"/>
                </a:lnTo>
                <a:cubicBezTo>
                  <a:pt x="35" y="1269"/>
                  <a:pt x="66" y="1232"/>
                  <a:pt x="93" y="1192"/>
                </a:cubicBezTo>
                <a:cubicBezTo>
                  <a:pt x="154" y="1099"/>
                  <a:pt x="189" y="989"/>
                  <a:pt x="189" y="872"/>
                </a:cubicBezTo>
                <a:cubicBezTo>
                  <a:pt x="189" y="760"/>
                  <a:pt x="157" y="655"/>
                  <a:pt x="101" y="566"/>
                </a:cubicBezTo>
                <a:lnTo>
                  <a:pt x="1061" y="0"/>
                </a:lnTo>
                <a:close/>
              </a:path>
            </a:pathLst>
          </a:custGeom>
          <a:solidFill>
            <a:srgbClr val="FFC000"/>
          </a:solidFill>
          <a:ln w="3175" cap="flat" cmpd="sng">
            <a:noFill/>
            <a:bevel/>
            <a:headEnd/>
            <a:tailEnd/>
          </a:ln>
        </p:spPr>
        <p:txBody>
          <a:bodyPr lIns="81614" tIns="40807" rIns="81614" bIns="40807" anchor="ctr"/>
          <a:lstStyle/>
          <a:p>
            <a:pPr algn="ctr"/>
            <a:endParaRPr lang="zh-CN" altLang="en-US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1875480" y="1146905"/>
            <a:ext cx="1054159" cy="1518092"/>
          </a:xfrm>
          <a:custGeom>
            <a:avLst/>
            <a:gdLst>
              <a:gd name="T0" fmla="*/ 149 w 1428"/>
              <a:gd name="T1" fmla="*/ 2129 h 2129"/>
              <a:gd name="T2" fmla="*/ 25 w 1428"/>
              <a:gd name="T3" fmla="*/ 1325 h 2129"/>
              <a:gd name="T4" fmla="*/ 296 w 1428"/>
              <a:gd name="T5" fmla="*/ 552 h 2129"/>
              <a:gd name="T6" fmla="*/ 554 w 1428"/>
              <a:gd name="T7" fmla="*/ 242 h 2129"/>
              <a:gd name="T8" fmla="*/ 880 w 1428"/>
              <a:gd name="T9" fmla="*/ 0 h 2129"/>
              <a:gd name="T10" fmla="*/ 1428 w 1428"/>
              <a:gd name="T11" fmla="*/ 965 h 2129"/>
              <a:gd name="T12" fmla="*/ 1319 w 1428"/>
              <a:gd name="T13" fmla="*/ 1046 h 2129"/>
              <a:gd name="T14" fmla="*/ 1227 w 1428"/>
              <a:gd name="T15" fmla="*/ 1157 h 2129"/>
              <a:gd name="T16" fmla="*/ 1130 w 1428"/>
              <a:gd name="T17" fmla="*/ 1429 h 2129"/>
              <a:gd name="T18" fmla="*/ 1171 w 1428"/>
              <a:gd name="T19" fmla="*/ 1699 h 2129"/>
              <a:gd name="T20" fmla="*/ 149 w 1428"/>
              <a:gd name="T21" fmla="*/ 2129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8" h="2129">
                <a:moveTo>
                  <a:pt x="149" y="2129"/>
                </a:moveTo>
                <a:cubicBezTo>
                  <a:pt x="37" y="1865"/>
                  <a:pt x="0" y="1590"/>
                  <a:pt x="25" y="1325"/>
                </a:cubicBezTo>
                <a:cubicBezTo>
                  <a:pt x="52" y="1048"/>
                  <a:pt x="147" y="782"/>
                  <a:pt x="296" y="552"/>
                </a:cubicBezTo>
                <a:cubicBezTo>
                  <a:pt x="370" y="438"/>
                  <a:pt x="457" y="334"/>
                  <a:pt x="554" y="242"/>
                </a:cubicBezTo>
                <a:cubicBezTo>
                  <a:pt x="651" y="149"/>
                  <a:pt x="761" y="68"/>
                  <a:pt x="880" y="0"/>
                </a:cubicBezTo>
                <a:lnTo>
                  <a:pt x="1428" y="965"/>
                </a:lnTo>
                <a:cubicBezTo>
                  <a:pt x="1389" y="987"/>
                  <a:pt x="1353" y="1015"/>
                  <a:pt x="1319" y="1046"/>
                </a:cubicBezTo>
                <a:cubicBezTo>
                  <a:pt x="1283" y="1080"/>
                  <a:pt x="1252" y="1117"/>
                  <a:pt x="1227" y="1157"/>
                </a:cubicBezTo>
                <a:cubicBezTo>
                  <a:pt x="1173" y="1239"/>
                  <a:pt x="1139" y="1333"/>
                  <a:pt x="1130" y="1429"/>
                </a:cubicBezTo>
                <a:cubicBezTo>
                  <a:pt x="1122" y="1519"/>
                  <a:pt x="1134" y="1611"/>
                  <a:pt x="1171" y="1699"/>
                </a:cubicBezTo>
                <a:lnTo>
                  <a:pt x="149" y="2129"/>
                </a:lnTo>
                <a:close/>
              </a:path>
            </a:pathLst>
          </a:custGeom>
          <a:solidFill>
            <a:srgbClr val="C00000"/>
          </a:solidFill>
          <a:ln w="3175" cap="flat" cmpd="sng">
            <a:noFill/>
            <a:bevel/>
            <a:headEnd/>
            <a:tailEnd/>
          </a:ln>
        </p:spPr>
        <p:txBody>
          <a:bodyPr lIns="81614" tIns="40807" rIns="81614" bIns="40807" anchor="ctr"/>
          <a:lstStyle/>
          <a:p>
            <a:pPr algn="ctr"/>
            <a:endParaRPr lang="zh-CN" altLang="en-US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10847" y="1696135"/>
            <a:ext cx="301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+mj-ea"/>
                <a:ea typeface="+mj-ea"/>
              </a:rPr>
              <a:t>1</a:t>
            </a:r>
            <a:endParaRPr lang="zh-CN" altLang="en-US" sz="2700" b="1" dirty="0">
              <a:solidFill>
                <a:srgbClr val="F8F8F8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99412" y="1194984"/>
            <a:ext cx="301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+mj-ea"/>
                <a:ea typeface="+mj-ea"/>
              </a:rPr>
              <a:t>2</a:t>
            </a:r>
            <a:endParaRPr lang="zh-CN" altLang="en-US" sz="2700" b="1" dirty="0">
              <a:solidFill>
                <a:srgbClr val="F8F8F8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9912" y="2060163"/>
            <a:ext cx="301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+mj-ea"/>
                <a:ea typeface="+mj-ea"/>
              </a:rPr>
              <a:t>3</a:t>
            </a:r>
            <a:endParaRPr lang="zh-CN" altLang="en-US" sz="2700" b="1" dirty="0">
              <a:solidFill>
                <a:srgbClr val="F8F8F8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96947" y="2883692"/>
            <a:ext cx="301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+mj-ea"/>
                <a:ea typeface="+mj-ea"/>
              </a:rPr>
              <a:t>4</a:t>
            </a:r>
            <a:endParaRPr lang="zh-CN" altLang="en-US" sz="2700" b="1" dirty="0">
              <a:solidFill>
                <a:srgbClr val="F8F8F8"/>
              </a:solidFill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59585" y="4082297"/>
            <a:ext cx="872017" cy="251688"/>
          </a:xfrm>
          <a:prstGeom prst="rect">
            <a:avLst/>
          </a:prstGeom>
          <a:noFill/>
        </p:spPr>
        <p:txBody>
          <a:bodyPr wrap="square" lIns="81614" tIns="40807" rIns="81614" bIns="40807" rtlCol="0">
            <a:spAutoFit/>
          </a:bodyPr>
          <a:lstStyle/>
          <a:p>
            <a:pPr algn="ctr"/>
            <a:r>
              <a:rPr lang="zh-CN" altLang="en-US" sz="1100" b="1" dirty="0">
                <a:solidFill>
                  <a:srgbClr val="F8F8F8"/>
                </a:solidFill>
                <a:latin typeface="+mj-ea"/>
                <a:ea typeface="+mj-ea"/>
              </a:rPr>
              <a:t>技术栈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64088" y="1081129"/>
            <a:ext cx="2676719" cy="297855"/>
          </a:xfrm>
          <a:prstGeom prst="rect">
            <a:avLst/>
          </a:prstGeom>
          <a:noFill/>
        </p:spPr>
        <p:txBody>
          <a:bodyPr wrap="square" lIns="81614" tIns="40807" rIns="81614" bIns="40807" rtlCol="0">
            <a:spAutoFit/>
          </a:bodyPr>
          <a:lstStyle/>
          <a:p>
            <a:r>
              <a:rPr lang="en-US" altLang="zh-CN" sz="1400" dirty="0" err="1">
                <a:solidFill>
                  <a:srgbClr val="314865"/>
                </a:solidFill>
                <a:latin typeface="+mj-ea"/>
                <a:ea typeface="+mj-ea"/>
              </a:rPr>
              <a:t>JavaWeb</a:t>
            </a:r>
            <a:endParaRPr lang="en-US" altLang="zh-CN" sz="1400" dirty="0">
              <a:solidFill>
                <a:srgbClr val="314865"/>
              </a:solidFill>
              <a:latin typeface="+mj-ea"/>
              <a:ea typeface="+mj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664860" y="1045752"/>
            <a:ext cx="535122" cy="530673"/>
            <a:chOff x="6409426" y="1173624"/>
            <a:chExt cx="962086" cy="962084"/>
          </a:xfrm>
          <a:solidFill>
            <a:srgbClr val="C00000"/>
          </a:solidFill>
        </p:grpSpPr>
        <p:sp>
          <p:nvSpPr>
            <p:cNvPr id="25" name="椭圆 24"/>
            <p:cNvSpPr/>
            <p:nvPr/>
          </p:nvSpPr>
          <p:spPr bwMode="auto">
            <a:xfrm>
              <a:off x="6409426" y="1173624"/>
              <a:ext cx="962086" cy="962084"/>
            </a:xfrm>
            <a:prstGeom prst="ellipse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2500" b="1">
                <a:solidFill>
                  <a:srgbClr val="314865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16339" y="1282180"/>
              <a:ext cx="546387" cy="717446"/>
            </a:xfrm>
            <a:prstGeom prst="rect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itchFamily="34" charset="-122"/>
                </a:defRPr>
              </a:lvl1pPr>
            </a:lstStyle>
            <a:p>
              <a:r>
                <a:rPr lang="en-US" altLang="zh-CN" sz="25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25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64860" y="1879239"/>
            <a:ext cx="535122" cy="530673"/>
            <a:chOff x="6409426" y="2394908"/>
            <a:chExt cx="962086" cy="962084"/>
          </a:xfrm>
          <a:solidFill>
            <a:srgbClr val="314865"/>
          </a:solidFill>
        </p:grpSpPr>
        <p:sp>
          <p:nvSpPr>
            <p:cNvPr id="28" name="椭圆 27"/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2500" b="1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00496" y="2510335"/>
              <a:ext cx="546387" cy="717446"/>
            </a:xfrm>
            <a:prstGeom prst="rect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1600">
                  <a:solidFill>
                    <a:srgbClr val="FFFFFF"/>
                  </a:solidFill>
                  <a:latin typeface="+mn-ea"/>
                  <a:ea typeface="+mn-ea"/>
                </a:defRPr>
              </a:lvl1pPr>
            </a:lstStyle>
            <a:p>
              <a:r>
                <a:rPr lang="en-US" altLang="zh-CN" sz="2500" b="1" dirty="0">
                  <a:latin typeface="+mj-ea"/>
                  <a:ea typeface="+mj-ea"/>
                </a:rPr>
                <a:t>2</a:t>
              </a:r>
              <a:endParaRPr lang="zh-CN" altLang="en-US" sz="2500" b="1" dirty="0">
                <a:latin typeface="+mj-ea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664860" y="2760139"/>
            <a:ext cx="535122" cy="530673"/>
            <a:chOff x="6409426" y="3568104"/>
            <a:chExt cx="962086" cy="962084"/>
          </a:xfrm>
          <a:solidFill>
            <a:srgbClr val="FFC000"/>
          </a:solidFill>
        </p:grpSpPr>
        <p:sp>
          <p:nvSpPr>
            <p:cNvPr id="31" name="椭圆 30"/>
            <p:cNvSpPr/>
            <p:nvPr/>
          </p:nvSpPr>
          <p:spPr bwMode="auto">
            <a:xfrm>
              <a:off x="6409426" y="3568104"/>
              <a:ext cx="962086" cy="962084"/>
            </a:xfrm>
            <a:prstGeom prst="ellipse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2500" b="1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29988" y="3710247"/>
              <a:ext cx="546387" cy="717446"/>
            </a:xfrm>
            <a:prstGeom prst="rect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itchFamily="34" charset="-122"/>
                </a:defRPr>
              </a:lvl1pPr>
            </a:lstStyle>
            <a:p>
              <a:r>
                <a:rPr lang="en-US" altLang="zh-CN" sz="2500" b="1" dirty="0">
                  <a:latin typeface="+mj-ea"/>
                  <a:ea typeface="+mj-ea"/>
                </a:rPr>
                <a:t>3</a:t>
              </a:r>
              <a:endParaRPr lang="zh-CN" altLang="en-US" sz="2500" b="1" dirty="0">
                <a:latin typeface="+mj-ea"/>
                <a:ea typeface="+mj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664860" y="3616504"/>
            <a:ext cx="535122" cy="530673"/>
            <a:chOff x="6409426" y="4869160"/>
            <a:chExt cx="962086" cy="962084"/>
          </a:xfrm>
          <a:solidFill>
            <a:srgbClr val="314865"/>
          </a:solidFill>
        </p:grpSpPr>
        <p:sp>
          <p:nvSpPr>
            <p:cNvPr id="34" name="椭圆 33"/>
            <p:cNvSpPr/>
            <p:nvPr/>
          </p:nvSpPr>
          <p:spPr bwMode="auto">
            <a:xfrm>
              <a:off x="6409426" y="4869160"/>
              <a:ext cx="962086" cy="962084"/>
            </a:xfrm>
            <a:prstGeom prst="ellipse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2500" b="1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95474" y="4996174"/>
              <a:ext cx="546387" cy="717446"/>
            </a:xfrm>
            <a:prstGeom prst="rect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1600">
                  <a:solidFill>
                    <a:srgbClr val="FFFFFF"/>
                  </a:solidFill>
                  <a:latin typeface="+mn-ea"/>
                  <a:ea typeface="+mn-ea"/>
                </a:defRPr>
              </a:lvl1pPr>
            </a:lstStyle>
            <a:p>
              <a:r>
                <a:rPr lang="en-US" altLang="zh-CN" sz="2500" b="1" dirty="0">
                  <a:latin typeface="+mj-ea"/>
                  <a:ea typeface="+mj-ea"/>
                </a:rPr>
                <a:t>4</a:t>
              </a:r>
              <a:endParaRPr lang="zh-CN" altLang="en-US" sz="2500" b="1" dirty="0">
                <a:latin typeface="+mj-ea"/>
                <a:ea typeface="+mj-ea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364088" y="1965172"/>
            <a:ext cx="2904613" cy="297855"/>
          </a:xfrm>
          <a:prstGeom prst="rect">
            <a:avLst/>
          </a:prstGeom>
          <a:noFill/>
        </p:spPr>
        <p:txBody>
          <a:bodyPr wrap="square" lIns="81614" tIns="40807" rIns="81614" bIns="40807" rtlCol="0">
            <a:spAutoFit/>
          </a:bodyPr>
          <a:lstStyle/>
          <a:p>
            <a:r>
              <a:rPr lang="en-US" altLang="zh-CN" sz="1400" dirty="0">
                <a:solidFill>
                  <a:srgbClr val="314865"/>
                </a:solidFill>
                <a:latin typeface="+mj-ea"/>
                <a:ea typeface="+mj-ea"/>
              </a:rPr>
              <a:t>Html</a:t>
            </a:r>
            <a:r>
              <a:rPr lang="zh-CN" altLang="en-US" sz="1400" dirty="0">
                <a:solidFill>
                  <a:srgbClr val="314865"/>
                </a:solidFill>
                <a:latin typeface="+mj-ea"/>
                <a:ea typeface="+mj-ea"/>
              </a:rPr>
              <a:t>，</a:t>
            </a:r>
            <a:r>
              <a:rPr lang="en-US" altLang="zh-CN" sz="1400" dirty="0" err="1">
                <a:solidFill>
                  <a:srgbClr val="314865"/>
                </a:solidFill>
                <a:latin typeface="+mj-ea"/>
                <a:ea typeface="+mj-ea"/>
              </a:rPr>
              <a:t>Css</a:t>
            </a:r>
            <a:r>
              <a:rPr lang="zh-CN" altLang="en-US" sz="1400" dirty="0">
                <a:solidFill>
                  <a:srgbClr val="314865"/>
                </a:solidFill>
                <a:latin typeface="+mj-ea"/>
                <a:ea typeface="+mj-ea"/>
              </a:rPr>
              <a:t>，</a:t>
            </a:r>
            <a:r>
              <a:rPr lang="en-US" altLang="zh-CN" sz="1400" dirty="0">
                <a:solidFill>
                  <a:srgbClr val="314865"/>
                </a:solidFill>
                <a:latin typeface="+mj-ea"/>
                <a:ea typeface="+mj-ea"/>
              </a:rPr>
              <a:t>JavaScript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22252" y="2876547"/>
            <a:ext cx="2904613" cy="297855"/>
          </a:xfrm>
          <a:prstGeom prst="rect">
            <a:avLst/>
          </a:prstGeom>
          <a:noFill/>
        </p:spPr>
        <p:txBody>
          <a:bodyPr wrap="square" lIns="81614" tIns="40807" rIns="81614" bIns="40807" rtlCol="0">
            <a:spAutoFit/>
          </a:bodyPr>
          <a:lstStyle/>
          <a:p>
            <a:r>
              <a:rPr lang="en-US" altLang="zh-CN" sz="1400" dirty="0" err="1">
                <a:solidFill>
                  <a:srgbClr val="314865"/>
                </a:solidFill>
                <a:latin typeface="+mj-ea"/>
                <a:ea typeface="+mj-ea"/>
              </a:rPr>
              <a:t>Mysql</a:t>
            </a:r>
            <a:endParaRPr lang="en-US" altLang="zh-CN" sz="1400" dirty="0">
              <a:solidFill>
                <a:srgbClr val="314865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64089" y="3687041"/>
            <a:ext cx="2372026" cy="297855"/>
          </a:xfrm>
          <a:prstGeom prst="rect">
            <a:avLst/>
          </a:prstGeom>
          <a:noFill/>
        </p:spPr>
        <p:txBody>
          <a:bodyPr wrap="square" lIns="81614" tIns="40807" rIns="81614" bIns="40807" rtlCol="0">
            <a:spAutoFit/>
          </a:bodyPr>
          <a:lstStyle/>
          <a:p>
            <a:r>
              <a:rPr lang="en-US" altLang="zh-CN" sz="1400" dirty="0">
                <a:solidFill>
                  <a:srgbClr val="314865"/>
                </a:solidFill>
                <a:latin typeface="+mj-ea"/>
                <a:ea typeface="+mj-ea"/>
              </a:rPr>
              <a:t>MVC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500"/>
          <p:cNvSpPr txBox="1"/>
          <p:nvPr/>
        </p:nvSpPr>
        <p:spPr>
          <a:xfrm>
            <a:off x="3779912" y="15541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314865"/>
                </a:solidFill>
                <a:latin typeface="+mj-ea"/>
                <a:ea typeface="+mj-ea"/>
              </a:rPr>
              <a:t>相关技术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EC98E51-81CF-B2D9-B17E-774DBB47ED29}"/>
              </a:ext>
            </a:extLst>
          </p:cNvPr>
          <p:cNvGrpSpPr/>
          <p:nvPr/>
        </p:nvGrpSpPr>
        <p:grpSpPr>
          <a:xfrm>
            <a:off x="139493" y="1696135"/>
            <a:ext cx="1099494" cy="320903"/>
            <a:chOff x="139493" y="1696135"/>
            <a:chExt cx="1099494" cy="32090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28A657F-DA5D-22F7-CFE9-28D0FAEF9167}"/>
                </a:ext>
              </a:extLst>
            </p:cNvPr>
            <p:cNvSpPr/>
            <p:nvPr/>
          </p:nvSpPr>
          <p:spPr>
            <a:xfrm>
              <a:off x="139493" y="1696135"/>
              <a:ext cx="949705" cy="320903"/>
            </a:xfrm>
            <a:prstGeom prst="rect">
              <a:avLst/>
            </a:prstGeom>
            <a:solidFill>
              <a:srgbClr val="314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31944AB-8145-BDD4-CC85-610BCAA4BFA8}"/>
                </a:ext>
              </a:extLst>
            </p:cNvPr>
            <p:cNvSpPr txBox="1"/>
            <p:nvPr/>
          </p:nvSpPr>
          <p:spPr>
            <a:xfrm>
              <a:off x="169807" y="1696135"/>
              <a:ext cx="106918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相关技术</a:t>
              </a:r>
            </a:p>
          </p:txBody>
        </p: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28D8DBD7-DFA1-17AF-DE2F-EA8021535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964" y="4785329"/>
            <a:ext cx="1143099" cy="35817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CA069C6-5368-FD3D-0B6A-A467AF7FD77D}"/>
              </a:ext>
            </a:extLst>
          </p:cNvPr>
          <p:cNvSpPr/>
          <p:nvPr/>
        </p:nvSpPr>
        <p:spPr>
          <a:xfrm>
            <a:off x="122612" y="2263027"/>
            <a:ext cx="1069180" cy="3173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595959"/>
                </a:solidFill>
                <a:latin typeface="+mn-ea"/>
              </a:rPr>
              <a:t>分析与设计</a:t>
            </a:r>
          </a:p>
        </p:txBody>
      </p:sp>
    </p:spTree>
    <p:extLst>
      <p:ext uri="{BB962C8B-B14F-4D97-AF65-F5344CB8AC3E}">
        <p14:creationId xmlns:p14="http://schemas.microsoft.com/office/powerpoint/2010/main" val="32248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4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46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54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62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6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70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7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8" grpId="0" animBg="1"/>
          <p:bldP spid="9" grpId="0" animBg="1"/>
          <p:bldP spid="22" grpId="0"/>
          <p:bldP spid="23" grpId="0"/>
          <p:bldP spid="36" grpId="0"/>
          <p:bldP spid="37" grpId="0"/>
          <p:bldP spid="38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4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46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54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62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6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70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7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8" grpId="0" animBg="1"/>
          <p:bldP spid="9" grpId="0" animBg="1"/>
          <p:bldP spid="22" grpId="0"/>
          <p:bldP spid="23" grpId="0"/>
          <p:bldP spid="36" grpId="0"/>
          <p:bldP spid="37" grpId="0"/>
          <p:bldP spid="38" grpId="0"/>
          <p:bldP spid="41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58"/>
          <p:cNvSpPr>
            <a:spLocks noChangeArrowheads="1"/>
          </p:cNvSpPr>
          <p:nvPr/>
        </p:nvSpPr>
        <p:spPr bwMode="auto">
          <a:xfrm>
            <a:off x="857551" y="2139704"/>
            <a:ext cx="7530876" cy="1039240"/>
          </a:xfrm>
          <a:prstGeom prst="roundRect">
            <a:avLst>
              <a:gd name="adj" fmla="val 50000"/>
            </a:avLst>
          </a:prstGeom>
          <a:solidFill>
            <a:srgbClr val="314865"/>
          </a:solidFill>
          <a:ln w="349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50884" y="2209253"/>
            <a:ext cx="893128" cy="865406"/>
            <a:chOff x="950884" y="2209253"/>
            <a:chExt cx="893128" cy="865406"/>
          </a:xfrm>
        </p:grpSpPr>
        <p:sp>
          <p:nvSpPr>
            <p:cNvPr id="4" name="椭圆 259"/>
            <p:cNvSpPr>
              <a:spLocks noChangeArrowheads="1"/>
            </p:cNvSpPr>
            <p:nvPr/>
          </p:nvSpPr>
          <p:spPr bwMode="auto">
            <a:xfrm rot="16200000">
              <a:off x="978485" y="2262247"/>
              <a:ext cx="812259" cy="812566"/>
            </a:xfrm>
            <a:prstGeom prst="ellipse">
              <a:avLst/>
            </a:prstGeom>
            <a:solidFill>
              <a:schemeClr val="bg1"/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</p:txBody>
        </p:sp>
        <p:sp>
          <p:nvSpPr>
            <p:cNvPr id="5" name="Text Box 39"/>
            <p:cNvSpPr>
              <a:spLocks noChangeArrowheads="1"/>
            </p:cNvSpPr>
            <p:nvPr/>
          </p:nvSpPr>
          <p:spPr bwMode="auto">
            <a:xfrm>
              <a:off x="950884" y="2209253"/>
              <a:ext cx="893128" cy="743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dirty="0">
                  <a:solidFill>
                    <a:srgbClr val="31486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zh-CN" altLang="en-US" dirty="0">
                <a:solidFill>
                  <a:srgbClr val="314865"/>
                </a:solidFill>
                <a:ea typeface="微软雅黑" pitchFamily="34" charset="-122"/>
              </a:endParaRPr>
            </a:p>
          </p:txBody>
        </p:sp>
      </p:grpSp>
      <p:sp>
        <p:nvSpPr>
          <p:cNvPr id="6" name="Text Box 39"/>
          <p:cNvSpPr>
            <a:spLocks noChangeArrowheads="1"/>
          </p:cNvSpPr>
          <p:nvPr/>
        </p:nvSpPr>
        <p:spPr bwMode="auto">
          <a:xfrm>
            <a:off x="1790898" y="2127371"/>
            <a:ext cx="5319211" cy="90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  <a:sym typeface="微软雅黑" pitchFamily="34" charset="-122"/>
              </a:rPr>
              <a:t>系统分析与设计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264841"/>
            <a:ext cx="1790898" cy="449319"/>
            <a:chOff x="-1" y="588691"/>
            <a:chExt cx="3026771" cy="449319"/>
          </a:xfrm>
          <a:solidFill>
            <a:srgbClr val="314865"/>
          </a:solidFill>
        </p:grpSpPr>
        <p:sp>
          <p:nvSpPr>
            <p:cNvPr id="9" name="矩形 1"/>
            <p:cNvSpPr/>
            <p:nvPr/>
          </p:nvSpPr>
          <p:spPr>
            <a:xfrm>
              <a:off x="-1" y="588691"/>
              <a:ext cx="3026771" cy="449319"/>
            </a:xfrm>
            <a:custGeom>
              <a:avLst/>
              <a:gdLst>
                <a:gd name="connsiteX0" fmla="*/ 0 w 2411760"/>
                <a:gd name="connsiteY0" fmla="*/ 0 h 484751"/>
                <a:gd name="connsiteX1" fmla="*/ 2411760 w 2411760"/>
                <a:gd name="connsiteY1" fmla="*/ 0 h 484751"/>
                <a:gd name="connsiteX2" fmla="*/ 2411760 w 2411760"/>
                <a:gd name="connsiteY2" fmla="*/ 484751 h 484751"/>
                <a:gd name="connsiteX3" fmla="*/ 0 w 2411760"/>
                <a:gd name="connsiteY3" fmla="*/ 484751 h 484751"/>
                <a:gd name="connsiteX4" fmla="*/ 0 w 2411760"/>
                <a:gd name="connsiteY4" fmla="*/ 0 h 484751"/>
                <a:gd name="connsiteX0" fmla="*/ 0 w 2849910"/>
                <a:gd name="connsiteY0" fmla="*/ 0 h 484751"/>
                <a:gd name="connsiteX1" fmla="*/ 2411760 w 2849910"/>
                <a:gd name="connsiteY1" fmla="*/ 0 h 484751"/>
                <a:gd name="connsiteX2" fmla="*/ 2849910 w 2849910"/>
                <a:gd name="connsiteY2" fmla="*/ 484751 h 484751"/>
                <a:gd name="connsiteX3" fmla="*/ 0 w 2849910"/>
                <a:gd name="connsiteY3" fmla="*/ 484751 h 484751"/>
                <a:gd name="connsiteX4" fmla="*/ 0 w 2849910"/>
                <a:gd name="connsiteY4" fmla="*/ 0 h 48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9910" h="484751">
                  <a:moveTo>
                    <a:pt x="0" y="0"/>
                  </a:moveTo>
                  <a:lnTo>
                    <a:pt x="2411760" y="0"/>
                  </a:lnTo>
                  <a:lnTo>
                    <a:pt x="2849910" y="484751"/>
                  </a:lnTo>
                  <a:lnTo>
                    <a:pt x="0" y="4847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0875" y="628375"/>
              <a:ext cx="1612523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zh-CN" altLang="en-US" sz="2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过渡页</a:t>
              </a:r>
              <a:endParaRPr lang="zh-CN" altLang="en-US" sz="2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78331" y="4655164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 </a:t>
            </a: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D3AB907-FBBE-4B70-A3B9-621660EA7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964" y="4785329"/>
            <a:ext cx="1143099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8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  <p:extLst>
    <p:ext uri="{E180D4A7-C9FB-4DFB-919C-405C955672EB}">
      <p14:showEvtLst xmlns:p14="http://schemas.microsoft.com/office/powerpoint/2010/main">
        <p14:playEvt time="0" objId="2"/>
        <p14:stopEvt time="5293" objId="2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905271" y="3702391"/>
            <a:ext cx="7361675" cy="601035"/>
            <a:chOff x="1385646" y="3721991"/>
            <a:chExt cx="7361675" cy="601035"/>
          </a:xfrm>
        </p:grpSpPr>
        <p:sp>
          <p:nvSpPr>
            <p:cNvPr id="20" name="文本框 19"/>
            <p:cNvSpPr txBox="1"/>
            <p:nvPr/>
          </p:nvSpPr>
          <p:spPr>
            <a:xfrm>
              <a:off x="1385646" y="3721991"/>
              <a:ext cx="2538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请输入您需要的文字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47811" y="3721991"/>
              <a:ext cx="2538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请输入您需要的文字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584920" y="3721991"/>
              <a:ext cx="2538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请输入您需要的文字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209039" y="3721991"/>
              <a:ext cx="2538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请输入您需要的文字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385646" y="4046027"/>
              <a:ext cx="2538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请输入您需要的文字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947811" y="4046027"/>
              <a:ext cx="2538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请输入您需要的文字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584920" y="4046027"/>
              <a:ext cx="2538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请输入您需要的文字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209039" y="4046027"/>
              <a:ext cx="2538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请输入您需要的文字</a:t>
              </a:r>
            </a:p>
          </p:txBody>
        </p:sp>
      </p:grpSp>
      <p:cxnSp>
        <p:nvCxnSpPr>
          <p:cNvPr id="32" name="直接连接符 31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500"/>
          <p:cNvSpPr txBox="1"/>
          <p:nvPr/>
        </p:nvSpPr>
        <p:spPr>
          <a:xfrm>
            <a:off x="3779912" y="15541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314865"/>
                </a:solidFill>
                <a:ea typeface="微软雅黑" pitchFamily="34" charset="-122"/>
              </a:rPr>
              <a:t>系统分析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44AEDF5B-8EEE-0B40-9548-8D38AF798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964" y="4785329"/>
            <a:ext cx="1143099" cy="35817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AC5E3C2-B0C4-87B1-6FF7-2E19E341A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739" y="949779"/>
            <a:ext cx="4960620" cy="3505200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F29A34C5-8321-D7EE-A014-2C67863E63FF}"/>
              </a:ext>
            </a:extLst>
          </p:cNvPr>
          <p:cNvGrpSpPr/>
          <p:nvPr/>
        </p:nvGrpSpPr>
        <p:grpSpPr>
          <a:xfrm>
            <a:off x="108665" y="1665212"/>
            <a:ext cx="1069180" cy="320903"/>
            <a:chOff x="98864" y="1696135"/>
            <a:chExt cx="1069180" cy="320903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AEA788E-FA9E-8DAB-FE87-154C61F6248A}"/>
                </a:ext>
              </a:extLst>
            </p:cNvPr>
            <p:cNvSpPr/>
            <p:nvPr/>
          </p:nvSpPr>
          <p:spPr>
            <a:xfrm>
              <a:off x="139493" y="1696135"/>
              <a:ext cx="949705" cy="320903"/>
            </a:xfrm>
            <a:prstGeom prst="rect">
              <a:avLst/>
            </a:prstGeom>
            <a:solidFill>
              <a:srgbClr val="314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0F26BE7-3941-7FC9-8AED-420B578FC65F}"/>
                </a:ext>
              </a:extLst>
            </p:cNvPr>
            <p:cNvSpPr txBox="1"/>
            <p:nvPr/>
          </p:nvSpPr>
          <p:spPr>
            <a:xfrm>
              <a:off x="98864" y="1696135"/>
              <a:ext cx="106918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分析与设计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0754BE4-AF54-6478-451C-9A7D7DFD7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98918"/>
            <a:ext cx="1348857" cy="6553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1F05E1-8D4D-F4B7-4153-1BD80A2AC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369" y="1518047"/>
            <a:ext cx="1292883" cy="5944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02372C-86D7-564C-A0C9-9C1653787D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6123" y="793018"/>
            <a:ext cx="5654530" cy="392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4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8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4" grpId="0" animBg="1"/>
          <p:bldP spid="15" grpId="0" animBg="1"/>
          <p:bldP spid="17" grpId="0" animBg="1"/>
          <p:bldP spid="18" grpId="0" animBg="1"/>
          <p:bldP spid="19" grpId="0" animBg="1"/>
          <p:bldP spid="34" grpId="0"/>
        </p:bldLst>
      </p:timing>
    </mc:Fallback>
  </mc:AlternateContent>
  <p:extLst>
    <p:ext uri="{E180D4A7-C9FB-4DFB-919C-405C955672EB}">
      <p14:showEvtLst xmlns:p14="http://schemas.microsoft.com/office/powerpoint/2010/main">
        <p14:playEvt time="0" objId="2"/>
        <p14:stopEvt time="6114" objId="2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187"/>
          <p:cNvSpPr>
            <a:spLocks noEditPoints="1"/>
          </p:cNvSpPr>
          <p:nvPr/>
        </p:nvSpPr>
        <p:spPr bwMode="auto">
          <a:xfrm>
            <a:off x="4745466" y="3991850"/>
            <a:ext cx="14937" cy="41824"/>
          </a:xfrm>
          <a:custGeom>
            <a:avLst/>
            <a:gdLst/>
            <a:ahLst/>
            <a:cxnLst>
              <a:cxn ang="0">
                <a:pos x="1" y="2"/>
              </a:cxn>
              <a:cxn ang="0">
                <a:pos x="1" y="2"/>
              </a:cxn>
              <a:cxn ang="0">
                <a:pos x="0" y="2"/>
              </a:cxn>
              <a:cxn ang="0">
                <a:pos x="0" y="2"/>
              </a:cxn>
              <a:cxn ang="0">
                <a:pos x="1" y="2"/>
              </a:cxn>
              <a:cxn ang="0">
                <a:pos x="1" y="2"/>
              </a:cxn>
              <a:cxn ang="0">
                <a:pos x="1" y="5"/>
              </a:cxn>
              <a:cxn ang="0">
                <a:pos x="1" y="5"/>
              </a:cxn>
              <a:cxn ang="0">
                <a:pos x="2" y="5"/>
              </a:cxn>
              <a:cxn ang="0">
                <a:pos x="2" y="6"/>
              </a:cxn>
              <a:cxn ang="0">
                <a:pos x="1" y="6"/>
              </a:cxn>
              <a:cxn ang="0">
                <a:pos x="1" y="5"/>
              </a:cxn>
              <a:cxn ang="0">
                <a:pos x="1" y="2"/>
              </a:cxn>
              <a:cxn ang="0">
                <a:pos x="1" y="0"/>
              </a:cxn>
              <a:cxn ang="0">
                <a:pos x="1" y="0"/>
              </a:cxn>
              <a:cxn ang="0">
                <a:pos x="1" y="1"/>
              </a:cxn>
              <a:cxn ang="0">
                <a:pos x="1" y="1"/>
              </a:cxn>
              <a:cxn ang="0">
                <a:pos x="1" y="0"/>
              </a:cxn>
            </a:cxnLst>
            <a:rect l="0" t="0" r="r" b="b"/>
            <a:pathLst>
              <a:path w="2" h="6">
                <a:moveTo>
                  <a:pt x="1" y="2"/>
                </a:moveTo>
                <a:cubicBezTo>
                  <a:pt x="1" y="2"/>
                  <a:pt x="1" y="2"/>
                  <a:pt x="1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5"/>
                  <a:pt x="1" y="5"/>
                  <a:pt x="1" y="5"/>
                </a:cubicBezTo>
                <a:cubicBezTo>
                  <a:pt x="1" y="5"/>
                  <a:pt x="1" y="5"/>
                  <a:pt x="1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1" y="6"/>
                  <a:pt x="1" y="6"/>
                </a:cubicBezTo>
                <a:cubicBezTo>
                  <a:pt x="1" y="6"/>
                  <a:pt x="1" y="6"/>
                  <a:pt x="1" y="5"/>
                </a:cubicBezTo>
                <a:lnTo>
                  <a:pt x="1" y="2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baseline="-25000" dirty="0">
              <a:latin typeface="+mj-ea"/>
              <a:ea typeface="+mj-ea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832772" y="2571750"/>
            <a:ext cx="6682578" cy="0"/>
          </a:xfrm>
          <a:prstGeom prst="straightConnector1">
            <a:avLst/>
          </a:prstGeom>
          <a:ln w="63500" cmpd="sng">
            <a:solidFill>
              <a:srgbClr val="314865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2495"/>
          <p:cNvGrpSpPr/>
          <p:nvPr/>
        </p:nvGrpSpPr>
        <p:grpSpPr>
          <a:xfrm>
            <a:off x="1571604" y="3106017"/>
            <a:ext cx="1905835" cy="1298572"/>
            <a:chOff x="785786" y="3000378"/>
            <a:chExt cx="1905835" cy="1298572"/>
          </a:xfrm>
        </p:grpSpPr>
        <p:sp>
          <p:nvSpPr>
            <p:cNvPr id="43" name="Freeform 7"/>
            <p:cNvSpPr>
              <a:spLocks/>
            </p:cNvSpPr>
            <p:nvPr/>
          </p:nvSpPr>
          <p:spPr bwMode="auto">
            <a:xfrm rot="10800000">
              <a:off x="785786" y="3000378"/>
              <a:ext cx="1857388" cy="1298572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68" y="39"/>
                </a:cxn>
                <a:cxn ang="0">
                  <a:pos x="165" y="205"/>
                </a:cxn>
                <a:cxn ang="0">
                  <a:pos x="116" y="205"/>
                </a:cxn>
                <a:cxn ang="0">
                  <a:pos x="13" y="39"/>
                </a:cxn>
                <a:cxn ang="0">
                  <a:pos x="36" y="0"/>
                </a:cxn>
                <a:cxn ang="0">
                  <a:pos x="246" y="0"/>
                </a:cxn>
              </a:cxnLst>
              <a:rect l="0" t="0" r="r" b="b"/>
              <a:pathLst>
                <a:path w="281" h="227">
                  <a:moveTo>
                    <a:pt x="246" y="0"/>
                  </a:moveTo>
                  <a:cubicBezTo>
                    <a:pt x="271" y="0"/>
                    <a:pt x="281" y="17"/>
                    <a:pt x="268" y="39"/>
                  </a:cubicBezTo>
                  <a:cubicBezTo>
                    <a:pt x="165" y="205"/>
                    <a:pt x="165" y="205"/>
                    <a:pt x="165" y="205"/>
                  </a:cubicBezTo>
                  <a:cubicBezTo>
                    <a:pt x="152" y="227"/>
                    <a:pt x="130" y="227"/>
                    <a:pt x="116" y="205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0" y="17"/>
                    <a:pt x="10" y="0"/>
                    <a:pt x="36" y="0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31486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1643042" y="3143253"/>
              <a:ext cx="128459" cy="519809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31" y="0"/>
                </a:cxn>
                <a:cxn ang="0">
                  <a:pos x="43" y="0"/>
                </a:cxn>
                <a:cxn ang="0">
                  <a:pos x="43" y="174"/>
                </a:cxn>
                <a:cxn ang="0">
                  <a:pos x="31" y="174"/>
                </a:cxn>
                <a:cxn ang="0">
                  <a:pos x="31" y="14"/>
                </a:cxn>
                <a:cxn ang="0">
                  <a:pos x="7" y="33"/>
                </a:cxn>
                <a:cxn ang="0">
                  <a:pos x="0" y="26"/>
                </a:cxn>
              </a:cxnLst>
              <a:rect l="0" t="0" r="r" b="b"/>
              <a:pathLst>
                <a:path w="43" h="174">
                  <a:moveTo>
                    <a:pt x="0" y="26"/>
                  </a:moveTo>
                  <a:lnTo>
                    <a:pt x="31" y="0"/>
                  </a:lnTo>
                  <a:lnTo>
                    <a:pt x="43" y="0"/>
                  </a:lnTo>
                  <a:lnTo>
                    <a:pt x="43" y="174"/>
                  </a:lnTo>
                  <a:lnTo>
                    <a:pt x="31" y="174"/>
                  </a:lnTo>
                  <a:lnTo>
                    <a:pt x="31" y="14"/>
                  </a:lnTo>
                  <a:lnTo>
                    <a:pt x="7" y="33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baseline="-25000" dirty="0">
                <a:latin typeface="+mj-ea"/>
                <a:ea typeface="+mj-ea"/>
              </a:endParaRPr>
            </a:p>
          </p:txBody>
        </p:sp>
        <p:sp>
          <p:nvSpPr>
            <p:cNvPr id="45" name="TextBox 2475"/>
            <p:cNvSpPr txBox="1"/>
            <p:nvPr/>
          </p:nvSpPr>
          <p:spPr>
            <a:xfrm>
              <a:off x="1334299" y="3843154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+mj-ea"/>
                  <a:ea typeface="+mj-ea"/>
                </a:rPr>
                <a:t>账号登录</a:t>
              </a:r>
            </a:p>
            <a:p>
              <a:endParaRPr lang="zh-CN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0" name="组合 2497"/>
          <p:cNvGrpSpPr/>
          <p:nvPr/>
        </p:nvGrpSpPr>
        <p:grpSpPr>
          <a:xfrm>
            <a:off x="5510694" y="915988"/>
            <a:ext cx="1857388" cy="1298572"/>
            <a:chOff x="5072066" y="915988"/>
            <a:chExt cx="1857388" cy="1298572"/>
          </a:xfrm>
        </p:grpSpPr>
        <p:sp>
          <p:nvSpPr>
            <p:cNvPr id="51" name="Freeform 7"/>
            <p:cNvSpPr>
              <a:spLocks/>
            </p:cNvSpPr>
            <p:nvPr/>
          </p:nvSpPr>
          <p:spPr bwMode="auto">
            <a:xfrm>
              <a:off x="5072066" y="915988"/>
              <a:ext cx="1857388" cy="1298572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68" y="39"/>
                </a:cxn>
                <a:cxn ang="0">
                  <a:pos x="165" y="205"/>
                </a:cxn>
                <a:cxn ang="0">
                  <a:pos x="116" y="205"/>
                </a:cxn>
                <a:cxn ang="0">
                  <a:pos x="13" y="39"/>
                </a:cxn>
                <a:cxn ang="0">
                  <a:pos x="36" y="0"/>
                </a:cxn>
                <a:cxn ang="0">
                  <a:pos x="246" y="0"/>
                </a:cxn>
              </a:cxnLst>
              <a:rect l="0" t="0" r="r" b="b"/>
              <a:pathLst>
                <a:path w="281" h="227">
                  <a:moveTo>
                    <a:pt x="246" y="0"/>
                  </a:moveTo>
                  <a:cubicBezTo>
                    <a:pt x="271" y="0"/>
                    <a:pt x="281" y="17"/>
                    <a:pt x="268" y="39"/>
                  </a:cubicBezTo>
                  <a:cubicBezTo>
                    <a:pt x="165" y="205"/>
                    <a:pt x="165" y="205"/>
                    <a:pt x="165" y="205"/>
                  </a:cubicBezTo>
                  <a:cubicBezTo>
                    <a:pt x="152" y="227"/>
                    <a:pt x="130" y="227"/>
                    <a:pt x="116" y="205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0" y="17"/>
                    <a:pt x="10" y="0"/>
                    <a:pt x="36" y="0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31486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5857884" y="1357304"/>
              <a:ext cx="295753" cy="522796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59" y="0"/>
                </a:cxn>
                <a:cxn ang="0">
                  <a:pos x="68" y="5"/>
                </a:cxn>
                <a:cxn ang="0">
                  <a:pos x="11" y="99"/>
                </a:cxn>
                <a:cxn ang="0">
                  <a:pos x="63" y="99"/>
                </a:cxn>
                <a:cxn ang="0">
                  <a:pos x="63" y="61"/>
                </a:cxn>
                <a:cxn ang="0">
                  <a:pos x="75" y="61"/>
                </a:cxn>
                <a:cxn ang="0">
                  <a:pos x="75" y="99"/>
                </a:cxn>
                <a:cxn ang="0">
                  <a:pos x="99" y="99"/>
                </a:cxn>
                <a:cxn ang="0">
                  <a:pos x="99" y="111"/>
                </a:cxn>
                <a:cxn ang="0">
                  <a:pos x="75" y="111"/>
                </a:cxn>
                <a:cxn ang="0">
                  <a:pos x="75" y="175"/>
                </a:cxn>
                <a:cxn ang="0">
                  <a:pos x="63" y="175"/>
                </a:cxn>
                <a:cxn ang="0">
                  <a:pos x="63" y="111"/>
                </a:cxn>
                <a:cxn ang="0">
                  <a:pos x="0" y="111"/>
                </a:cxn>
              </a:cxnLst>
              <a:rect l="0" t="0" r="r" b="b"/>
              <a:pathLst>
                <a:path w="99" h="175">
                  <a:moveTo>
                    <a:pt x="0" y="111"/>
                  </a:moveTo>
                  <a:lnTo>
                    <a:pt x="0" y="99"/>
                  </a:lnTo>
                  <a:lnTo>
                    <a:pt x="0" y="99"/>
                  </a:lnTo>
                  <a:lnTo>
                    <a:pt x="59" y="0"/>
                  </a:lnTo>
                  <a:lnTo>
                    <a:pt x="68" y="5"/>
                  </a:lnTo>
                  <a:lnTo>
                    <a:pt x="11" y="99"/>
                  </a:lnTo>
                  <a:lnTo>
                    <a:pt x="63" y="99"/>
                  </a:lnTo>
                  <a:lnTo>
                    <a:pt x="63" y="61"/>
                  </a:lnTo>
                  <a:lnTo>
                    <a:pt x="75" y="61"/>
                  </a:lnTo>
                  <a:lnTo>
                    <a:pt x="75" y="99"/>
                  </a:lnTo>
                  <a:lnTo>
                    <a:pt x="99" y="99"/>
                  </a:lnTo>
                  <a:lnTo>
                    <a:pt x="99" y="111"/>
                  </a:lnTo>
                  <a:lnTo>
                    <a:pt x="75" y="111"/>
                  </a:lnTo>
                  <a:lnTo>
                    <a:pt x="75" y="175"/>
                  </a:lnTo>
                  <a:lnTo>
                    <a:pt x="63" y="175"/>
                  </a:lnTo>
                  <a:lnTo>
                    <a:pt x="63" y="111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baseline="-25000" dirty="0">
                <a:latin typeface="+mj-ea"/>
                <a:ea typeface="+mj-ea"/>
              </a:endParaRPr>
            </a:p>
          </p:txBody>
        </p:sp>
        <p:sp>
          <p:nvSpPr>
            <p:cNvPr id="53" name="TextBox 2479"/>
            <p:cNvSpPr txBox="1"/>
            <p:nvPr/>
          </p:nvSpPr>
          <p:spPr>
            <a:xfrm>
              <a:off x="5357818" y="957252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+mj-ea"/>
                  <a:ea typeface="+mj-ea"/>
                </a:rPr>
                <a:t>航班计划查询，状态修改</a:t>
              </a:r>
            </a:p>
          </p:txBody>
        </p:sp>
      </p:grpSp>
      <p:grpSp>
        <p:nvGrpSpPr>
          <p:cNvPr id="54" name="组合 2498"/>
          <p:cNvGrpSpPr/>
          <p:nvPr/>
        </p:nvGrpSpPr>
        <p:grpSpPr>
          <a:xfrm>
            <a:off x="4031084" y="3063156"/>
            <a:ext cx="1898238" cy="1298572"/>
            <a:chOff x="3643306" y="3071816"/>
            <a:chExt cx="1898238" cy="1298572"/>
          </a:xfrm>
        </p:grpSpPr>
        <p:sp>
          <p:nvSpPr>
            <p:cNvPr id="55" name="Freeform 7"/>
            <p:cNvSpPr>
              <a:spLocks/>
            </p:cNvSpPr>
            <p:nvPr/>
          </p:nvSpPr>
          <p:spPr bwMode="auto">
            <a:xfrm rot="10800000">
              <a:off x="3643306" y="3071816"/>
              <a:ext cx="1857388" cy="1298572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68" y="39"/>
                </a:cxn>
                <a:cxn ang="0">
                  <a:pos x="165" y="205"/>
                </a:cxn>
                <a:cxn ang="0">
                  <a:pos x="116" y="205"/>
                </a:cxn>
                <a:cxn ang="0">
                  <a:pos x="13" y="39"/>
                </a:cxn>
                <a:cxn ang="0">
                  <a:pos x="36" y="0"/>
                </a:cxn>
                <a:cxn ang="0">
                  <a:pos x="246" y="0"/>
                </a:cxn>
              </a:cxnLst>
              <a:rect l="0" t="0" r="r" b="b"/>
              <a:pathLst>
                <a:path w="281" h="227">
                  <a:moveTo>
                    <a:pt x="246" y="0"/>
                  </a:moveTo>
                  <a:cubicBezTo>
                    <a:pt x="271" y="0"/>
                    <a:pt x="281" y="17"/>
                    <a:pt x="268" y="39"/>
                  </a:cubicBezTo>
                  <a:cubicBezTo>
                    <a:pt x="165" y="205"/>
                    <a:pt x="165" y="205"/>
                    <a:pt x="165" y="205"/>
                  </a:cubicBezTo>
                  <a:cubicBezTo>
                    <a:pt x="152" y="227"/>
                    <a:pt x="130" y="227"/>
                    <a:pt x="116" y="205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0" y="17"/>
                    <a:pt x="10" y="0"/>
                    <a:pt x="36" y="0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31486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56" name="Freeform 13"/>
            <p:cNvSpPr>
              <a:spLocks/>
            </p:cNvSpPr>
            <p:nvPr/>
          </p:nvSpPr>
          <p:spPr bwMode="auto">
            <a:xfrm>
              <a:off x="4427110" y="3214692"/>
              <a:ext cx="289778" cy="537733"/>
            </a:xfrm>
            <a:custGeom>
              <a:avLst/>
              <a:gdLst/>
              <a:ahLst/>
              <a:cxnLst>
                <a:cxn ang="0">
                  <a:pos x="3" y="65"/>
                </a:cxn>
                <a:cxn ang="0">
                  <a:pos x="10" y="70"/>
                </a:cxn>
                <a:cxn ang="0">
                  <a:pos x="18" y="72"/>
                </a:cxn>
                <a:cxn ang="0">
                  <a:pos x="25" y="70"/>
                </a:cxn>
                <a:cxn ang="0">
                  <a:pos x="31" y="67"/>
                </a:cxn>
                <a:cxn ang="0">
                  <a:pos x="35" y="62"/>
                </a:cxn>
                <a:cxn ang="0">
                  <a:pos x="36" y="55"/>
                </a:cxn>
                <a:cxn ang="0">
                  <a:pos x="35" y="49"/>
                </a:cxn>
                <a:cxn ang="0">
                  <a:pos x="31" y="45"/>
                </a:cxn>
                <a:cxn ang="0">
                  <a:pos x="26" y="41"/>
                </a:cxn>
                <a:cxn ang="0">
                  <a:pos x="19" y="39"/>
                </a:cxn>
                <a:cxn ang="0">
                  <a:pos x="9" y="39"/>
                </a:cxn>
                <a:cxn ang="0">
                  <a:pos x="9" y="35"/>
                </a:cxn>
                <a:cxn ang="0">
                  <a:pos x="19" y="35"/>
                </a:cxn>
                <a:cxn ang="0">
                  <a:pos x="26" y="33"/>
                </a:cxn>
                <a:cxn ang="0">
                  <a:pos x="31" y="30"/>
                </a:cxn>
                <a:cxn ang="0">
                  <a:pos x="35" y="25"/>
                </a:cxn>
                <a:cxn ang="0">
                  <a:pos x="36" y="20"/>
                </a:cxn>
                <a:cxn ang="0">
                  <a:pos x="35" y="14"/>
                </a:cxn>
                <a:cxn ang="0">
                  <a:pos x="31" y="9"/>
                </a:cxn>
                <a:cxn ang="0">
                  <a:pos x="25" y="6"/>
                </a:cxn>
                <a:cxn ang="0">
                  <a:pos x="18" y="5"/>
                </a:cxn>
                <a:cxn ang="0">
                  <a:pos x="10" y="6"/>
                </a:cxn>
                <a:cxn ang="0">
                  <a:pos x="3" y="11"/>
                </a:cxn>
                <a:cxn ang="0">
                  <a:pos x="0" y="7"/>
                </a:cxn>
                <a:cxn ang="0">
                  <a:pos x="8" y="2"/>
                </a:cxn>
                <a:cxn ang="0">
                  <a:pos x="18" y="0"/>
                </a:cxn>
                <a:cxn ang="0">
                  <a:pos x="27" y="2"/>
                </a:cxn>
                <a:cxn ang="0">
                  <a:pos x="34" y="6"/>
                </a:cxn>
                <a:cxn ang="0">
                  <a:pos x="39" y="12"/>
                </a:cxn>
                <a:cxn ang="0">
                  <a:pos x="41" y="20"/>
                </a:cxn>
                <a:cxn ang="0">
                  <a:pos x="37" y="30"/>
                </a:cxn>
                <a:cxn ang="0">
                  <a:pos x="28" y="37"/>
                </a:cxn>
                <a:cxn ang="0">
                  <a:pos x="37" y="45"/>
                </a:cxn>
                <a:cxn ang="0">
                  <a:pos x="40" y="55"/>
                </a:cxn>
                <a:cxn ang="0">
                  <a:pos x="39" y="63"/>
                </a:cxn>
                <a:cxn ang="0">
                  <a:pos x="34" y="70"/>
                </a:cxn>
                <a:cxn ang="0">
                  <a:pos x="27" y="75"/>
                </a:cxn>
                <a:cxn ang="0">
                  <a:pos x="18" y="76"/>
                </a:cxn>
                <a:cxn ang="0">
                  <a:pos x="8" y="74"/>
                </a:cxn>
                <a:cxn ang="0">
                  <a:pos x="0" y="69"/>
                </a:cxn>
                <a:cxn ang="0">
                  <a:pos x="3" y="65"/>
                </a:cxn>
              </a:cxnLst>
              <a:rect l="0" t="0" r="r" b="b"/>
              <a:pathLst>
                <a:path w="41" h="76">
                  <a:moveTo>
                    <a:pt x="3" y="65"/>
                  </a:moveTo>
                  <a:cubicBezTo>
                    <a:pt x="5" y="67"/>
                    <a:pt x="7" y="69"/>
                    <a:pt x="10" y="70"/>
                  </a:cubicBezTo>
                  <a:cubicBezTo>
                    <a:pt x="12" y="71"/>
                    <a:pt x="15" y="72"/>
                    <a:pt x="18" y="72"/>
                  </a:cubicBezTo>
                  <a:cubicBezTo>
                    <a:pt x="20" y="72"/>
                    <a:pt x="23" y="71"/>
                    <a:pt x="25" y="70"/>
                  </a:cubicBezTo>
                  <a:cubicBezTo>
                    <a:pt x="27" y="70"/>
                    <a:pt x="29" y="68"/>
                    <a:pt x="31" y="67"/>
                  </a:cubicBezTo>
                  <a:cubicBezTo>
                    <a:pt x="32" y="65"/>
                    <a:pt x="34" y="64"/>
                    <a:pt x="35" y="62"/>
                  </a:cubicBezTo>
                  <a:cubicBezTo>
                    <a:pt x="35" y="60"/>
                    <a:pt x="36" y="58"/>
                    <a:pt x="36" y="55"/>
                  </a:cubicBezTo>
                  <a:cubicBezTo>
                    <a:pt x="36" y="53"/>
                    <a:pt x="36" y="51"/>
                    <a:pt x="35" y="49"/>
                  </a:cubicBezTo>
                  <a:cubicBezTo>
                    <a:pt x="34" y="48"/>
                    <a:pt x="33" y="46"/>
                    <a:pt x="31" y="45"/>
                  </a:cubicBezTo>
                  <a:cubicBezTo>
                    <a:pt x="30" y="43"/>
                    <a:pt x="28" y="42"/>
                    <a:pt x="26" y="41"/>
                  </a:cubicBezTo>
                  <a:cubicBezTo>
                    <a:pt x="24" y="40"/>
                    <a:pt x="22" y="40"/>
                    <a:pt x="1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2" y="35"/>
                    <a:pt x="24" y="34"/>
                    <a:pt x="26" y="33"/>
                  </a:cubicBezTo>
                  <a:cubicBezTo>
                    <a:pt x="28" y="32"/>
                    <a:pt x="30" y="31"/>
                    <a:pt x="31" y="30"/>
                  </a:cubicBezTo>
                  <a:cubicBezTo>
                    <a:pt x="33" y="29"/>
                    <a:pt x="34" y="27"/>
                    <a:pt x="35" y="25"/>
                  </a:cubicBezTo>
                  <a:cubicBezTo>
                    <a:pt x="36" y="24"/>
                    <a:pt x="36" y="22"/>
                    <a:pt x="36" y="20"/>
                  </a:cubicBezTo>
                  <a:cubicBezTo>
                    <a:pt x="36" y="18"/>
                    <a:pt x="36" y="16"/>
                    <a:pt x="35" y="14"/>
                  </a:cubicBezTo>
                  <a:cubicBezTo>
                    <a:pt x="34" y="12"/>
                    <a:pt x="32" y="10"/>
                    <a:pt x="31" y="9"/>
                  </a:cubicBezTo>
                  <a:cubicBezTo>
                    <a:pt x="29" y="8"/>
                    <a:pt x="27" y="7"/>
                    <a:pt x="25" y="6"/>
                  </a:cubicBezTo>
                  <a:cubicBezTo>
                    <a:pt x="23" y="5"/>
                    <a:pt x="21" y="5"/>
                    <a:pt x="18" y="5"/>
                  </a:cubicBezTo>
                  <a:cubicBezTo>
                    <a:pt x="15" y="5"/>
                    <a:pt x="12" y="5"/>
                    <a:pt x="10" y="6"/>
                  </a:cubicBezTo>
                  <a:cubicBezTo>
                    <a:pt x="7" y="7"/>
                    <a:pt x="5" y="9"/>
                    <a:pt x="3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5"/>
                    <a:pt x="5" y="3"/>
                    <a:pt x="8" y="2"/>
                  </a:cubicBezTo>
                  <a:cubicBezTo>
                    <a:pt x="11" y="1"/>
                    <a:pt x="15" y="0"/>
                    <a:pt x="18" y="0"/>
                  </a:cubicBezTo>
                  <a:cubicBezTo>
                    <a:pt x="21" y="0"/>
                    <a:pt x="24" y="1"/>
                    <a:pt x="27" y="2"/>
                  </a:cubicBezTo>
                  <a:cubicBezTo>
                    <a:pt x="30" y="3"/>
                    <a:pt x="32" y="4"/>
                    <a:pt x="34" y="6"/>
                  </a:cubicBezTo>
                  <a:cubicBezTo>
                    <a:pt x="36" y="8"/>
                    <a:pt x="38" y="10"/>
                    <a:pt x="39" y="12"/>
                  </a:cubicBezTo>
                  <a:cubicBezTo>
                    <a:pt x="40" y="15"/>
                    <a:pt x="41" y="17"/>
                    <a:pt x="41" y="20"/>
                  </a:cubicBezTo>
                  <a:cubicBezTo>
                    <a:pt x="41" y="24"/>
                    <a:pt x="40" y="27"/>
                    <a:pt x="37" y="30"/>
                  </a:cubicBezTo>
                  <a:cubicBezTo>
                    <a:pt x="35" y="33"/>
                    <a:pt x="32" y="36"/>
                    <a:pt x="28" y="37"/>
                  </a:cubicBezTo>
                  <a:cubicBezTo>
                    <a:pt x="32" y="39"/>
                    <a:pt x="35" y="41"/>
                    <a:pt x="37" y="45"/>
                  </a:cubicBezTo>
                  <a:cubicBezTo>
                    <a:pt x="39" y="48"/>
                    <a:pt x="40" y="51"/>
                    <a:pt x="40" y="55"/>
                  </a:cubicBezTo>
                  <a:cubicBezTo>
                    <a:pt x="40" y="58"/>
                    <a:pt x="40" y="61"/>
                    <a:pt x="39" y="63"/>
                  </a:cubicBezTo>
                  <a:cubicBezTo>
                    <a:pt x="38" y="66"/>
                    <a:pt x="36" y="68"/>
                    <a:pt x="34" y="70"/>
                  </a:cubicBezTo>
                  <a:cubicBezTo>
                    <a:pt x="32" y="72"/>
                    <a:pt x="29" y="73"/>
                    <a:pt x="27" y="75"/>
                  </a:cubicBezTo>
                  <a:cubicBezTo>
                    <a:pt x="24" y="76"/>
                    <a:pt x="21" y="76"/>
                    <a:pt x="18" y="76"/>
                  </a:cubicBezTo>
                  <a:cubicBezTo>
                    <a:pt x="14" y="76"/>
                    <a:pt x="11" y="75"/>
                    <a:pt x="8" y="74"/>
                  </a:cubicBezTo>
                  <a:cubicBezTo>
                    <a:pt x="5" y="73"/>
                    <a:pt x="2" y="71"/>
                    <a:pt x="0" y="69"/>
                  </a:cubicBezTo>
                  <a:lnTo>
                    <a:pt x="3" y="6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baseline="-25000" dirty="0">
                <a:latin typeface="+mj-ea"/>
                <a:ea typeface="+mj-ea"/>
              </a:endParaRPr>
            </a:p>
          </p:txBody>
        </p:sp>
        <p:sp>
          <p:nvSpPr>
            <p:cNvPr id="57" name="TextBox 2480"/>
            <p:cNvSpPr txBox="1"/>
            <p:nvPr/>
          </p:nvSpPr>
          <p:spPr>
            <a:xfrm>
              <a:off x="4184222" y="3911287"/>
              <a:ext cx="13573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+mj-ea"/>
                  <a:ea typeface="+mj-ea"/>
                </a:rPr>
                <a:t>用户管理</a:t>
              </a:r>
            </a:p>
          </p:txBody>
        </p:sp>
      </p:grpSp>
      <p:grpSp>
        <p:nvGrpSpPr>
          <p:cNvPr id="46" name="组合 2496"/>
          <p:cNvGrpSpPr/>
          <p:nvPr/>
        </p:nvGrpSpPr>
        <p:grpSpPr>
          <a:xfrm>
            <a:off x="2653174" y="915988"/>
            <a:ext cx="1857388" cy="1298572"/>
            <a:chOff x="2214546" y="915988"/>
            <a:chExt cx="1857388" cy="1298572"/>
          </a:xfrm>
        </p:grpSpPr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214546" y="915988"/>
              <a:ext cx="1857388" cy="1298572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68" y="39"/>
                </a:cxn>
                <a:cxn ang="0">
                  <a:pos x="165" y="205"/>
                </a:cxn>
                <a:cxn ang="0">
                  <a:pos x="116" y="205"/>
                </a:cxn>
                <a:cxn ang="0">
                  <a:pos x="13" y="39"/>
                </a:cxn>
                <a:cxn ang="0">
                  <a:pos x="36" y="0"/>
                </a:cxn>
                <a:cxn ang="0">
                  <a:pos x="246" y="0"/>
                </a:cxn>
              </a:cxnLst>
              <a:rect l="0" t="0" r="r" b="b"/>
              <a:pathLst>
                <a:path w="281" h="227">
                  <a:moveTo>
                    <a:pt x="246" y="0"/>
                  </a:moveTo>
                  <a:cubicBezTo>
                    <a:pt x="271" y="0"/>
                    <a:pt x="281" y="17"/>
                    <a:pt x="268" y="39"/>
                  </a:cubicBezTo>
                  <a:cubicBezTo>
                    <a:pt x="165" y="205"/>
                    <a:pt x="165" y="205"/>
                    <a:pt x="165" y="205"/>
                  </a:cubicBezTo>
                  <a:cubicBezTo>
                    <a:pt x="152" y="227"/>
                    <a:pt x="130" y="227"/>
                    <a:pt x="116" y="205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0" y="17"/>
                    <a:pt x="10" y="0"/>
                    <a:pt x="36" y="0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31486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baseline="-25000" dirty="0">
                <a:latin typeface="+mj-ea"/>
                <a:ea typeface="+mj-ea"/>
              </a:endParaRPr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>
              <a:off x="3007573" y="1374521"/>
              <a:ext cx="271335" cy="470977"/>
            </a:xfrm>
            <a:custGeom>
              <a:avLst/>
              <a:gdLst/>
              <a:ahLst/>
              <a:cxnLst>
                <a:cxn ang="0">
                  <a:pos x="6" y="70"/>
                </a:cxn>
                <a:cxn ang="0">
                  <a:pos x="40" y="70"/>
                </a:cxn>
                <a:cxn ang="0">
                  <a:pos x="41" y="74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31" y="35"/>
                </a:cxn>
                <a:cxn ang="0">
                  <a:pos x="35" y="29"/>
                </a:cxn>
                <a:cxn ang="0">
                  <a:pos x="36" y="23"/>
                </a:cxn>
                <a:cxn ang="0">
                  <a:pos x="34" y="15"/>
                </a:cxn>
                <a:cxn ang="0">
                  <a:pos x="30" y="9"/>
                </a:cxn>
                <a:cxn ang="0">
                  <a:pos x="24" y="5"/>
                </a:cxn>
                <a:cxn ang="0">
                  <a:pos x="17" y="4"/>
                </a:cxn>
                <a:cxn ang="0">
                  <a:pos x="10" y="5"/>
                </a:cxn>
                <a:cxn ang="0">
                  <a:pos x="4" y="9"/>
                </a:cxn>
                <a:cxn ang="0">
                  <a:pos x="1" y="6"/>
                </a:cxn>
                <a:cxn ang="0">
                  <a:pos x="8" y="1"/>
                </a:cxn>
                <a:cxn ang="0">
                  <a:pos x="17" y="0"/>
                </a:cxn>
                <a:cxn ang="0">
                  <a:pos x="26" y="1"/>
                </a:cxn>
                <a:cxn ang="0">
                  <a:pos x="34" y="6"/>
                </a:cxn>
                <a:cxn ang="0">
                  <a:pos x="39" y="14"/>
                </a:cxn>
                <a:cxn ang="0">
                  <a:pos x="40" y="23"/>
                </a:cxn>
                <a:cxn ang="0">
                  <a:pos x="39" y="31"/>
                </a:cxn>
                <a:cxn ang="0">
                  <a:pos x="34" y="38"/>
                </a:cxn>
                <a:cxn ang="0">
                  <a:pos x="6" y="70"/>
                </a:cxn>
              </a:cxnLst>
              <a:rect l="0" t="0" r="r" b="b"/>
              <a:pathLst>
                <a:path w="41" h="74">
                  <a:moveTo>
                    <a:pt x="6" y="70"/>
                  </a:moveTo>
                  <a:cubicBezTo>
                    <a:pt x="40" y="70"/>
                    <a:pt x="40" y="70"/>
                    <a:pt x="40" y="70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3" y="33"/>
                    <a:pt x="34" y="31"/>
                    <a:pt x="35" y="29"/>
                  </a:cubicBezTo>
                  <a:cubicBezTo>
                    <a:pt x="35" y="27"/>
                    <a:pt x="36" y="25"/>
                    <a:pt x="36" y="23"/>
                  </a:cubicBezTo>
                  <a:cubicBezTo>
                    <a:pt x="36" y="20"/>
                    <a:pt x="35" y="18"/>
                    <a:pt x="34" y="15"/>
                  </a:cubicBezTo>
                  <a:cubicBezTo>
                    <a:pt x="34" y="13"/>
                    <a:pt x="32" y="11"/>
                    <a:pt x="30" y="9"/>
                  </a:cubicBezTo>
                  <a:cubicBezTo>
                    <a:pt x="29" y="8"/>
                    <a:pt x="27" y="6"/>
                    <a:pt x="24" y="5"/>
                  </a:cubicBezTo>
                  <a:cubicBezTo>
                    <a:pt x="22" y="5"/>
                    <a:pt x="20" y="4"/>
                    <a:pt x="17" y="4"/>
                  </a:cubicBezTo>
                  <a:cubicBezTo>
                    <a:pt x="14" y="4"/>
                    <a:pt x="12" y="5"/>
                    <a:pt x="10" y="5"/>
                  </a:cubicBezTo>
                  <a:cubicBezTo>
                    <a:pt x="8" y="6"/>
                    <a:pt x="6" y="8"/>
                    <a:pt x="4" y="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3" y="4"/>
                    <a:pt x="5" y="3"/>
                    <a:pt x="8" y="1"/>
                  </a:cubicBezTo>
                  <a:cubicBezTo>
                    <a:pt x="11" y="0"/>
                    <a:pt x="14" y="0"/>
                    <a:pt x="17" y="0"/>
                  </a:cubicBezTo>
                  <a:cubicBezTo>
                    <a:pt x="20" y="0"/>
                    <a:pt x="23" y="0"/>
                    <a:pt x="26" y="1"/>
                  </a:cubicBezTo>
                  <a:cubicBezTo>
                    <a:pt x="29" y="3"/>
                    <a:pt x="31" y="4"/>
                    <a:pt x="34" y="6"/>
                  </a:cubicBezTo>
                  <a:cubicBezTo>
                    <a:pt x="36" y="8"/>
                    <a:pt x="37" y="11"/>
                    <a:pt x="39" y="14"/>
                  </a:cubicBezTo>
                  <a:cubicBezTo>
                    <a:pt x="40" y="16"/>
                    <a:pt x="40" y="19"/>
                    <a:pt x="40" y="23"/>
                  </a:cubicBezTo>
                  <a:cubicBezTo>
                    <a:pt x="40" y="26"/>
                    <a:pt x="40" y="28"/>
                    <a:pt x="39" y="31"/>
                  </a:cubicBezTo>
                  <a:cubicBezTo>
                    <a:pt x="38" y="34"/>
                    <a:pt x="36" y="36"/>
                    <a:pt x="34" y="38"/>
                  </a:cubicBezTo>
                  <a:lnTo>
                    <a:pt x="6" y="7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baseline="-25000" dirty="0">
                <a:latin typeface="+mj-ea"/>
                <a:ea typeface="+mj-ea"/>
              </a:endParaRPr>
            </a:p>
          </p:txBody>
        </p:sp>
        <p:sp>
          <p:nvSpPr>
            <p:cNvPr id="49" name="TextBox 2478"/>
            <p:cNvSpPr txBox="1"/>
            <p:nvPr/>
          </p:nvSpPr>
          <p:spPr>
            <a:xfrm>
              <a:off x="2801000" y="1031784"/>
              <a:ext cx="12709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+mj-ea"/>
                  <a:ea typeface="+mj-ea"/>
                </a:rPr>
                <a:t>机票统计</a:t>
              </a:r>
            </a:p>
          </p:txBody>
        </p:sp>
      </p:grpSp>
      <p:grpSp>
        <p:nvGrpSpPr>
          <p:cNvPr id="58" name="组合 2499"/>
          <p:cNvGrpSpPr/>
          <p:nvPr/>
        </p:nvGrpSpPr>
        <p:grpSpPr>
          <a:xfrm>
            <a:off x="6786578" y="3071817"/>
            <a:ext cx="1989206" cy="1298572"/>
            <a:chOff x="6500826" y="3071816"/>
            <a:chExt cx="1989206" cy="1298572"/>
          </a:xfrm>
        </p:grpSpPr>
        <p:sp>
          <p:nvSpPr>
            <p:cNvPr id="59" name="Freeform 7"/>
            <p:cNvSpPr>
              <a:spLocks/>
            </p:cNvSpPr>
            <p:nvPr/>
          </p:nvSpPr>
          <p:spPr bwMode="auto">
            <a:xfrm rot="10800000">
              <a:off x="6500826" y="3071816"/>
              <a:ext cx="1857388" cy="1298572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68" y="39"/>
                </a:cxn>
                <a:cxn ang="0">
                  <a:pos x="165" y="205"/>
                </a:cxn>
                <a:cxn ang="0">
                  <a:pos x="116" y="205"/>
                </a:cxn>
                <a:cxn ang="0">
                  <a:pos x="13" y="39"/>
                </a:cxn>
                <a:cxn ang="0">
                  <a:pos x="36" y="0"/>
                </a:cxn>
                <a:cxn ang="0">
                  <a:pos x="246" y="0"/>
                </a:cxn>
              </a:cxnLst>
              <a:rect l="0" t="0" r="r" b="b"/>
              <a:pathLst>
                <a:path w="281" h="227">
                  <a:moveTo>
                    <a:pt x="246" y="0"/>
                  </a:moveTo>
                  <a:cubicBezTo>
                    <a:pt x="271" y="0"/>
                    <a:pt x="281" y="17"/>
                    <a:pt x="268" y="39"/>
                  </a:cubicBezTo>
                  <a:cubicBezTo>
                    <a:pt x="165" y="205"/>
                    <a:pt x="165" y="205"/>
                    <a:pt x="165" y="205"/>
                  </a:cubicBezTo>
                  <a:cubicBezTo>
                    <a:pt x="152" y="227"/>
                    <a:pt x="130" y="227"/>
                    <a:pt x="116" y="205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0" y="17"/>
                    <a:pt x="10" y="0"/>
                    <a:pt x="36" y="0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31486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auto">
            <a:xfrm>
              <a:off x="7271187" y="3286130"/>
              <a:ext cx="316665" cy="519809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3" y="0"/>
                </a:cxn>
                <a:cxn ang="0">
                  <a:pos x="42" y="0"/>
                </a:cxn>
                <a:cxn ang="0">
                  <a:pos x="42" y="5"/>
                </a:cxn>
                <a:cxn ang="0">
                  <a:pos x="7" y="5"/>
                </a:cxn>
                <a:cxn ang="0">
                  <a:pos x="5" y="29"/>
                </a:cxn>
                <a:cxn ang="0">
                  <a:pos x="12" y="23"/>
                </a:cxn>
                <a:cxn ang="0">
                  <a:pos x="21" y="21"/>
                </a:cxn>
                <a:cxn ang="0">
                  <a:pos x="31" y="23"/>
                </a:cxn>
                <a:cxn ang="0">
                  <a:pos x="38" y="29"/>
                </a:cxn>
                <a:cxn ang="0">
                  <a:pos x="43" y="37"/>
                </a:cxn>
                <a:cxn ang="0">
                  <a:pos x="45" y="48"/>
                </a:cxn>
                <a:cxn ang="0">
                  <a:pos x="43" y="58"/>
                </a:cxn>
                <a:cxn ang="0">
                  <a:pos x="38" y="67"/>
                </a:cxn>
                <a:cxn ang="0">
                  <a:pos x="31" y="72"/>
                </a:cxn>
                <a:cxn ang="0">
                  <a:pos x="21" y="74"/>
                </a:cxn>
                <a:cxn ang="0">
                  <a:pos x="11" y="72"/>
                </a:cxn>
                <a:cxn ang="0">
                  <a:pos x="2" y="64"/>
                </a:cxn>
                <a:cxn ang="0">
                  <a:pos x="6" y="61"/>
                </a:cxn>
                <a:cxn ang="0">
                  <a:pos x="12" y="67"/>
                </a:cxn>
                <a:cxn ang="0">
                  <a:pos x="21" y="70"/>
                </a:cxn>
                <a:cxn ang="0">
                  <a:pos x="29" y="68"/>
                </a:cxn>
                <a:cxn ang="0">
                  <a:pos x="35" y="63"/>
                </a:cxn>
                <a:cxn ang="0">
                  <a:pos x="39" y="56"/>
                </a:cxn>
                <a:cxn ang="0">
                  <a:pos x="41" y="48"/>
                </a:cxn>
                <a:cxn ang="0">
                  <a:pos x="39" y="39"/>
                </a:cxn>
                <a:cxn ang="0">
                  <a:pos x="35" y="32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11" y="29"/>
                </a:cxn>
                <a:cxn ang="0">
                  <a:pos x="5" y="37"/>
                </a:cxn>
                <a:cxn ang="0">
                  <a:pos x="0" y="37"/>
                </a:cxn>
              </a:cxnLst>
              <a:rect l="0" t="0" r="r" b="b"/>
              <a:pathLst>
                <a:path w="45" h="74">
                  <a:moveTo>
                    <a:pt x="0" y="37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7" y="26"/>
                    <a:pt x="9" y="25"/>
                    <a:pt x="12" y="23"/>
                  </a:cubicBezTo>
                  <a:cubicBezTo>
                    <a:pt x="15" y="22"/>
                    <a:pt x="18" y="21"/>
                    <a:pt x="21" y="21"/>
                  </a:cubicBezTo>
                  <a:cubicBezTo>
                    <a:pt x="25" y="21"/>
                    <a:pt x="28" y="22"/>
                    <a:pt x="31" y="23"/>
                  </a:cubicBezTo>
                  <a:cubicBezTo>
                    <a:pt x="34" y="25"/>
                    <a:pt x="36" y="27"/>
                    <a:pt x="38" y="29"/>
                  </a:cubicBezTo>
                  <a:cubicBezTo>
                    <a:pt x="40" y="31"/>
                    <a:pt x="42" y="34"/>
                    <a:pt x="43" y="37"/>
                  </a:cubicBezTo>
                  <a:cubicBezTo>
                    <a:pt x="45" y="40"/>
                    <a:pt x="45" y="44"/>
                    <a:pt x="45" y="48"/>
                  </a:cubicBezTo>
                  <a:cubicBezTo>
                    <a:pt x="45" y="51"/>
                    <a:pt x="45" y="55"/>
                    <a:pt x="43" y="58"/>
                  </a:cubicBezTo>
                  <a:cubicBezTo>
                    <a:pt x="42" y="61"/>
                    <a:pt x="41" y="64"/>
                    <a:pt x="38" y="67"/>
                  </a:cubicBezTo>
                  <a:cubicBezTo>
                    <a:pt x="36" y="69"/>
                    <a:pt x="34" y="71"/>
                    <a:pt x="31" y="72"/>
                  </a:cubicBezTo>
                  <a:cubicBezTo>
                    <a:pt x="28" y="74"/>
                    <a:pt x="25" y="74"/>
                    <a:pt x="21" y="74"/>
                  </a:cubicBezTo>
                  <a:cubicBezTo>
                    <a:pt x="18" y="74"/>
                    <a:pt x="14" y="73"/>
                    <a:pt x="11" y="72"/>
                  </a:cubicBezTo>
                  <a:cubicBezTo>
                    <a:pt x="7" y="70"/>
                    <a:pt x="5" y="67"/>
                    <a:pt x="2" y="64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7" y="64"/>
                    <a:pt x="9" y="66"/>
                    <a:pt x="12" y="67"/>
                  </a:cubicBezTo>
                  <a:cubicBezTo>
                    <a:pt x="15" y="69"/>
                    <a:pt x="18" y="70"/>
                    <a:pt x="21" y="70"/>
                  </a:cubicBezTo>
                  <a:cubicBezTo>
                    <a:pt x="24" y="70"/>
                    <a:pt x="27" y="69"/>
                    <a:pt x="29" y="68"/>
                  </a:cubicBezTo>
                  <a:cubicBezTo>
                    <a:pt x="31" y="67"/>
                    <a:pt x="33" y="65"/>
                    <a:pt x="35" y="63"/>
                  </a:cubicBezTo>
                  <a:cubicBezTo>
                    <a:pt x="37" y="61"/>
                    <a:pt x="38" y="59"/>
                    <a:pt x="39" y="56"/>
                  </a:cubicBezTo>
                  <a:cubicBezTo>
                    <a:pt x="40" y="54"/>
                    <a:pt x="41" y="51"/>
                    <a:pt x="41" y="48"/>
                  </a:cubicBezTo>
                  <a:cubicBezTo>
                    <a:pt x="41" y="45"/>
                    <a:pt x="40" y="42"/>
                    <a:pt x="39" y="39"/>
                  </a:cubicBezTo>
                  <a:cubicBezTo>
                    <a:pt x="38" y="36"/>
                    <a:pt x="37" y="34"/>
                    <a:pt x="35" y="32"/>
                  </a:cubicBezTo>
                  <a:cubicBezTo>
                    <a:pt x="33" y="30"/>
                    <a:pt x="31" y="28"/>
                    <a:pt x="29" y="27"/>
                  </a:cubicBezTo>
                  <a:cubicBezTo>
                    <a:pt x="27" y="26"/>
                    <a:pt x="24" y="26"/>
                    <a:pt x="21" y="26"/>
                  </a:cubicBezTo>
                  <a:cubicBezTo>
                    <a:pt x="18" y="26"/>
                    <a:pt x="14" y="27"/>
                    <a:pt x="11" y="29"/>
                  </a:cubicBezTo>
                  <a:cubicBezTo>
                    <a:pt x="8" y="31"/>
                    <a:pt x="6" y="33"/>
                    <a:pt x="5" y="37"/>
                  </a:cubicBezTo>
                  <a:lnTo>
                    <a:pt x="0" y="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baseline="-25000" dirty="0">
                <a:latin typeface="+mj-ea"/>
                <a:ea typeface="+mj-ea"/>
              </a:endParaRPr>
            </a:p>
          </p:txBody>
        </p:sp>
        <p:sp>
          <p:nvSpPr>
            <p:cNvPr id="61" name="TextBox 2481"/>
            <p:cNvSpPr txBox="1"/>
            <p:nvPr/>
          </p:nvSpPr>
          <p:spPr>
            <a:xfrm>
              <a:off x="7132710" y="3955694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+mj-ea"/>
                  <a:ea typeface="+mj-ea"/>
                </a:rPr>
                <a:t>添加用户</a:t>
              </a:r>
            </a:p>
            <a:p>
              <a:endParaRPr lang="zh-CN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62" name="直接箭头连接符 61"/>
          <p:cNvCxnSpPr/>
          <p:nvPr/>
        </p:nvCxnSpPr>
        <p:spPr>
          <a:xfrm rot="5400000">
            <a:off x="2250266" y="2855189"/>
            <a:ext cx="500066" cy="1588"/>
          </a:xfrm>
          <a:prstGeom prst="straightConnector1">
            <a:avLst/>
          </a:prstGeom>
          <a:ln w="38100" cmpd="sng">
            <a:solidFill>
              <a:srgbClr val="314865"/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4709745" y="2855189"/>
            <a:ext cx="500066" cy="1588"/>
          </a:xfrm>
          <a:prstGeom prst="straightConnector1">
            <a:avLst/>
          </a:prstGeom>
          <a:ln w="38100" cmpd="sng">
            <a:solidFill>
              <a:srgbClr val="314865"/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rot="5400000">
            <a:off x="7455694" y="2840036"/>
            <a:ext cx="500066" cy="1588"/>
          </a:xfrm>
          <a:prstGeom prst="straightConnector1">
            <a:avLst/>
          </a:prstGeom>
          <a:ln w="38100" cmpd="sng">
            <a:solidFill>
              <a:srgbClr val="314865"/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5400000" flipH="1" flipV="1">
            <a:off x="3403273" y="2339975"/>
            <a:ext cx="357190" cy="1588"/>
          </a:xfrm>
          <a:prstGeom prst="straightConnector1">
            <a:avLst/>
          </a:prstGeom>
          <a:ln w="38100" cmpd="sng">
            <a:solidFill>
              <a:srgbClr val="314865"/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5400000" flipH="1" flipV="1">
            <a:off x="6260794" y="2349500"/>
            <a:ext cx="357190" cy="1588"/>
          </a:xfrm>
          <a:prstGeom prst="straightConnector1">
            <a:avLst/>
          </a:prstGeom>
          <a:ln w="38100" cmpd="sng">
            <a:solidFill>
              <a:srgbClr val="314865"/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500"/>
          <p:cNvSpPr txBox="1"/>
          <p:nvPr/>
        </p:nvSpPr>
        <p:spPr>
          <a:xfrm>
            <a:off x="3779912" y="15541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314865"/>
                </a:solidFill>
                <a:ea typeface="微软雅黑" pitchFamily="34" charset="-122"/>
              </a:rPr>
              <a:t>功能模块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2186D64F-83D7-9CC5-3461-BEE5FB3DA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964" y="4851409"/>
            <a:ext cx="1143099" cy="29209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D327F4A-B69B-DEC0-F33E-EAB4E43B4967}"/>
              </a:ext>
            </a:extLst>
          </p:cNvPr>
          <p:cNvSpPr/>
          <p:nvPr/>
        </p:nvSpPr>
        <p:spPr>
          <a:xfrm>
            <a:off x="72571" y="1654629"/>
            <a:ext cx="1081315" cy="3338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BA4F03-018B-04EE-A8DE-39F54C543BF9}"/>
              </a:ext>
            </a:extLst>
          </p:cNvPr>
          <p:cNvSpPr txBox="1"/>
          <p:nvPr/>
        </p:nvSpPr>
        <p:spPr>
          <a:xfrm>
            <a:off x="235399" y="1654629"/>
            <a:ext cx="88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595959"/>
                </a:solidFill>
                <a:latin typeface="+mn-ea"/>
              </a:rPr>
              <a:t>相关技术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93FDD19-2D8C-D3A8-2D9B-212100907832}"/>
              </a:ext>
            </a:extLst>
          </p:cNvPr>
          <p:cNvGrpSpPr/>
          <p:nvPr/>
        </p:nvGrpSpPr>
        <p:grpSpPr>
          <a:xfrm>
            <a:off x="130437" y="2285047"/>
            <a:ext cx="1069180" cy="320903"/>
            <a:chOff x="98864" y="1696135"/>
            <a:chExt cx="1069180" cy="320903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3BCF297-EDE3-B8C3-62C2-B7BF6E37FA48}"/>
                </a:ext>
              </a:extLst>
            </p:cNvPr>
            <p:cNvSpPr/>
            <p:nvPr/>
          </p:nvSpPr>
          <p:spPr>
            <a:xfrm>
              <a:off x="139493" y="1696135"/>
              <a:ext cx="949705" cy="320903"/>
            </a:xfrm>
            <a:prstGeom prst="rect">
              <a:avLst/>
            </a:prstGeom>
            <a:solidFill>
              <a:srgbClr val="314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01D69BBB-F5EA-6807-754D-61B7FFC0E72A}"/>
                </a:ext>
              </a:extLst>
            </p:cNvPr>
            <p:cNvSpPr txBox="1"/>
            <p:nvPr/>
          </p:nvSpPr>
          <p:spPr>
            <a:xfrm>
              <a:off x="98864" y="1696135"/>
              <a:ext cx="106918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分析与设计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415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2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2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4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2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5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5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2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6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2500"/>
                                </p:stCondLst>
                                <p:childTnLst>
                                  <p:par>
                                    <p:cTn id="6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2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2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2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4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2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5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5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2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6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2500"/>
                                </p:stCondLst>
                                <p:childTnLst>
                                  <p:par>
                                    <p:cTn id="6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2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/>
        </p:bldLst>
      </p:timing>
    </mc:Fallback>
  </mc:AlternateContent>
  <p:extLst>
    <p:ext uri="{E180D4A7-C9FB-4DFB-919C-405C955672EB}">
      <p14:showEvtLst xmlns:p14="http://schemas.microsoft.com/office/powerpoint/2010/main">
        <p14:playEvt time="0" objId="2"/>
        <p14:stopEvt time="14432" objId="2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6925.pptx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第一PPT，www.1ppt.com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352</Words>
  <Application>Microsoft Office PowerPoint</Application>
  <PresentationFormat>全屏显示(16:9)</PresentationFormat>
  <Paragraphs>101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 Unicode MS</vt:lpstr>
      <vt:lpstr>黑体</vt:lpstr>
      <vt:lpstr>时尚中黑简体</vt:lpstr>
      <vt:lpstr>微软雅黑</vt:lpstr>
      <vt:lpstr>造字工房悦黑体验版常规体</vt:lpstr>
      <vt:lpstr>Arial</vt:lpstr>
      <vt:lpstr>Arial Black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绪  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毕业论文</dc:title>
  <dc:creator/>
  <cp:keywords>www.1ppt.com</cp:keywords>
  <dc:description>www.1ppt.com</dc:description>
  <cp:lastModifiedBy/>
  <cp:revision>1</cp:revision>
  <dcterms:created xsi:type="dcterms:W3CDTF">2017-06-05T14:02:11Z</dcterms:created>
  <dcterms:modified xsi:type="dcterms:W3CDTF">2022-06-16T09:36:00Z</dcterms:modified>
</cp:coreProperties>
</file>