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4"/>
    <p:restoredTop sz="50000"/>
  </p:normalViewPr>
  <p:slideViewPr>
    <p:cSldViewPr snapToGrid="0" snapToObjects="1">
      <p:cViewPr varScale="1">
        <p:scale>
          <a:sx n="114" d="100"/>
          <a:sy n="114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9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37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90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5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7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0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5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4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2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30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9B4A-073C-1E4F-AB35-295BB8E30252}" type="datetimeFigureOut">
              <a:t>2020/9/21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8CDA-C6B8-294D-A5C7-A538D400A2E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4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Mac</a:t>
            </a:r>
            <a:r>
              <a:rPr kumimoji="1" lang="zh-CN" altLang="en-US" dirty="0"/>
              <a:t>环境搭建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52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49" y="365125"/>
            <a:ext cx="10037301" cy="57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2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589" y="365125"/>
            <a:ext cx="9590506" cy="54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232" y="365125"/>
            <a:ext cx="9945871" cy="56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3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84" y="365125"/>
            <a:ext cx="9641596" cy="55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834" y="365124"/>
            <a:ext cx="7850553" cy="52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8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088" y="365125"/>
            <a:ext cx="6996679" cy="56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6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515" y="365125"/>
            <a:ext cx="6901330" cy="55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3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867" y="365125"/>
            <a:ext cx="6881714" cy="55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6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399" y="365124"/>
            <a:ext cx="7146517" cy="57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4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819" y="365125"/>
            <a:ext cx="6803254" cy="54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61AE3-78DB-410E-9095-18639D6B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22BCD-1D93-425C-9910-37AFE76EF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VirtualBox</a:t>
            </a:r>
          </a:p>
          <a:p>
            <a:r>
              <a:rPr lang="en-US" altLang="zh-CN" dirty="0"/>
              <a:t>VMWare Fusion</a:t>
            </a:r>
          </a:p>
          <a:p>
            <a:pPr lvl="1"/>
            <a:r>
              <a:rPr lang="zh-CN" altLang="en-US" dirty="0"/>
              <a:t>下载参考</a:t>
            </a:r>
            <a:r>
              <a:rPr lang="en-US" altLang="zh-CN" dirty="0"/>
              <a:t>Windows</a:t>
            </a:r>
            <a:r>
              <a:rPr lang="zh-CN" altLang="en-US" dirty="0"/>
              <a:t>流程，选择“</a:t>
            </a:r>
            <a:r>
              <a:rPr lang="en-US" altLang="zh-CN" dirty="0"/>
              <a:t>Fusion</a:t>
            </a:r>
            <a:r>
              <a:rPr lang="zh-CN" altLang="en-US" dirty="0"/>
              <a:t>”版本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310EC8-D255-46C0-BC1D-B8785318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78" y="3426903"/>
            <a:ext cx="5562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3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785" y="365125"/>
            <a:ext cx="6901330" cy="55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461" y="365125"/>
            <a:ext cx="6793448" cy="5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1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171" y="422493"/>
            <a:ext cx="6928028" cy="55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65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627" y="365125"/>
            <a:ext cx="6960175" cy="55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8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992" y="365125"/>
            <a:ext cx="7185746" cy="57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98" y="365125"/>
            <a:ext cx="7146517" cy="57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75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095" y="365125"/>
            <a:ext cx="7087671" cy="56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977" y="365124"/>
            <a:ext cx="7126901" cy="57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5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274" y="365124"/>
            <a:ext cx="6940559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674" y="365125"/>
            <a:ext cx="7097479" cy="57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4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955" y="305583"/>
            <a:ext cx="10288570" cy="59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22" y="365125"/>
            <a:ext cx="7254398" cy="58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31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916" y="365125"/>
            <a:ext cx="7202636" cy="5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58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393" y="365125"/>
            <a:ext cx="6969982" cy="56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14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71" y="365125"/>
            <a:ext cx="6911137" cy="55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6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82" y="365125"/>
            <a:ext cx="6911137" cy="55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67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922" y="365125"/>
            <a:ext cx="6636527" cy="53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41" y="602465"/>
            <a:ext cx="9838369" cy="56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28062" cy="59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13" y="365125"/>
            <a:ext cx="9689057" cy="62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8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432" y="365125"/>
            <a:ext cx="9318851" cy="61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3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442" y="365125"/>
            <a:ext cx="8987116" cy="59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9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197" y="365125"/>
            <a:ext cx="10019605" cy="57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18</Words>
  <Application>Microsoft Office PowerPoint</Application>
  <PresentationFormat>宽屏</PresentationFormat>
  <Paragraphs>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DengXian</vt:lpstr>
      <vt:lpstr>DengXian Light</vt:lpstr>
      <vt:lpstr>Arial</vt:lpstr>
      <vt:lpstr>Office 主题</vt:lpstr>
      <vt:lpstr>Mac环境搭建</vt:lpstr>
      <vt:lpstr>虚拟机选择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Kam Still</dc:creator>
  <cp:lastModifiedBy>张 智搏</cp:lastModifiedBy>
  <cp:revision>7</cp:revision>
  <dcterms:created xsi:type="dcterms:W3CDTF">2018-09-11T16:15:51Z</dcterms:created>
  <dcterms:modified xsi:type="dcterms:W3CDTF">2020-09-21T12:01:07Z</dcterms:modified>
</cp:coreProperties>
</file>