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933F-AEDD-4AD8-B6CC-FC13C6BD0C8B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34E0-C0ED-4A81-B17C-98138570C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6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933F-AEDD-4AD8-B6CC-FC13C6BD0C8B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34E0-C0ED-4A81-B17C-98138570C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933F-AEDD-4AD8-B6CC-FC13C6BD0C8B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34E0-C0ED-4A81-B17C-98138570C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4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933F-AEDD-4AD8-B6CC-FC13C6BD0C8B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34E0-C0ED-4A81-B17C-98138570C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2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933F-AEDD-4AD8-B6CC-FC13C6BD0C8B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34E0-C0ED-4A81-B17C-98138570C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933F-AEDD-4AD8-B6CC-FC13C6BD0C8B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34E0-C0ED-4A81-B17C-98138570C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3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933F-AEDD-4AD8-B6CC-FC13C6BD0C8B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34E0-C0ED-4A81-B17C-98138570C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6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933F-AEDD-4AD8-B6CC-FC13C6BD0C8B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34E0-C0ED-4A81-B17C-98138570C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42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933F-AEDD-4AD8-B6CC-FC13C6BD0C8B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34E0-C0ED-4A81-B17C-98138570C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2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933F-AEDD-4AD8-B6CC-FC13C6BD0C8B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34E0-C0ED-4A81-B17C-98138570C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3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933F-AEDD-4AD8-B6CC-FC13C6BD0C8B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34E0-C0ED-4A81-B17C-98138570C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933F-AEDD-4AD8-B6CC-FC13C6BD0C8B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F34E0-C0ED-4A81-B17C-98138570C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8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vmware.com/c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VMware</a:t>
            </a:r>
            <a:r>
              <a:rPr lang="zh-CN" altLang="en-US" dirty="0"/>
              <a:t>虚拟机安装</a:t>
            </a:r>
            <a:r>
              <a:rPr lang="en-US" altLang="zh-CN" dirty="0" err="1"/>
              <a:t>ubuntu</a:t>
            </a:r>
            <a:r>
              <a:rPr lang="zh-CN" altLang="en-US" dirty="0"/>
              <a:t>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45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命名虚拟机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837" y="1825625"/>
            <a:ext cx="5272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5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指定磁盘容量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837" y="1825625"/>
            <a:ext cx="5272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3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如果内存不是</a:t>
            </a:r>
            <a:r>
              <a:rPr lang="en-US" altLang="zh-CN" dirty="0"/>
              <a:t>1024MB</a:t>
            </a:r>
            <a:r>
              <a:rPr lang="zh-CN" altLang="en-US" dirty="0"/>
              <a:t>，请使用自定义硬件设置为</a:t>
            </a:r>
            <a:r>
              <a:rPr lang="en-US" altLang="zh-CN" dirty="0"/>
              <a:t>1024MB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837" y="1825625"/>
            <a:ext cx="5272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0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注意，如果出现这个界面选择“以后提醒我”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3" t="2929" r="4127" b="11587"/>
          <a:stretch/>
        </p:blipFill>
        <p:spPr>
          <a:xfrm>
            <a:off x="3746377" y="1953087"/>
            <a:ext cx="4580877" cy="37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点击完成后，安装虚拟机需要一段时间。然后输入自己设置的用户名和密码就可以登录</a:t>
            </a:r>
            <a:r>
              <a:rPr lang="en-US" altLang="zh-CN" dirty="0"/>
              <a:t>Linux</a:t>
            </a:r>
            <a:r>
              <a:rPr lang="zh-CN" altLang="en-US" dirty="0"/>
              <a:t>虚拟机了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9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这样就</a:t>
            </a:r>
            <a:r>
              <a:rPr lang="en-US" altLang="zh-CN" dirty="0"/>
              <a:t>ok</a:t>
            </a:r>
            <a:r>
              <a:rPr lang="zh-CN" altLang="en-US" dirty="0"/>
              <a:t>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2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75C15-A2CB-4F2E-8540-D9D68E47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0C68B-5432-4AB8-BBB0-C40E7490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Step-1</a:t>
            </a:r>
            <a:r>
              <a:rPr lang="zh-CN" altLang="en-US" dirty="0"/>
              <a:t>：安装</a:t>
            </a:r>
            <a:r>
              <a:rPr lang="en-US" altLang="zh-CN" dirty="0"/>
              <a:t>VMWare</a:t>
            </a:r>
            <a:r>
              <a:rPr lang="zh-CN" altLang="en-US" dirty="0"/>
              <a:t>或</a:t>
            </a:r>
            <a:r>
              <a:rPr lang="en-US" altLang="zh-CN" dirty="0"/>
              <a:t>VirtualBox</a:t>
            </a:r>
          </a:p>
          <a:p>
            <a:r>
              <a:rPr lang="en-US" altLang="zh-CN" dirty="0"/>
              <a:t>Step-2</a:t>
            </a:r>
            <a:r>
              <a:rPr lang="zh-CN" altLang="en-US" dirty="0"/>
              <a:t>：创建虚拟机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51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84510-EA6C-44CC-A046-BA243538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ehall</a:t>
            </a:r>
            <a:r>
              <a:rPr lang="zh-CN" altLang="en-US" dirty="0"/>
              <a:t>下载并安装</a:t>
            </a:r>
            <a:r>
              <a:rPr lang="en-US" altLang="zh-CN" dirty="0"/>
              <a:t>VMware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B412E3-A0C6-4591-8E7E-3F7FD6B27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6" y="1584287"/>
            <a:ext cx="4038950" cy="36894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928D74-3A65-40D1-B64E-026F4CA48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43" y="1584287"/>
            <a:ext cx="6219825" cy="3019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C60E6B-2B55-44D9-A3CC-86E3F79D0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420" y="5029313"/>
            <a:ext cx="4123891" cy="14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1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或：从</a:t>
            </a:r>
            <a:r>
              <a:rPr lang="en-US" altLang="zh-CN" dirty="0"/>
              <a:t>VMware</a:t>
            </a:r>
            <a:r>
              <a:rPr lang="zh-CN" altLang="en-US" dirty="0"/>
              <a:t>官网下载并安装</a:t>
            </a:r>
            <a:r>
              <a:rPr lang="en-US" altLang="zh-CN" dirty="0"/>
              <a:t>VMware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网址：</a:t>
            </a:r>
            <a:r>
              <a:rPr lang="en-US" altLang="zh-CN" dirty="0">
                <a:hlinkClick r:id="rId2"/>
              </a:rPr>
              <a:t>https://www.vmware.com/cn.html</a:t>
            </a:r>
            <a:endParaRPr lang="en-US" altLang="zh-CN" dirty="0"/>
          </a:p>
          <a:p>
            <a:r>
              <a:rPr lang="zh-CN" altLang="en-US" dirty="0"/>
              <a:t>选择免费的</a:t>
            </a:r>
            <a:r>
              <a:rPr lang="en-US" altLang="zh-CN" dirty="0"/>
              <a:t>Workstation Player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7C81C5-B07C-4743-BB0A-16B56F83A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060" y="2985644"/>
            <a:ext cx="8321336" cy="36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1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Windows</a:t>
            </a:r>
            <a:r>
              <a:rPr lang="zh-CN" altLang="en-US" dirty="0"/>
              <a:t>版，直接用</a:t>
            </a:r>
            <a:r>
              <a:rPr lang="en-US" altLang="zh-CN" dirty="0"/>
              <a:t>Linux</a:t>
            </a:r>
            <a:r>
              <a:rPr lang="zh-CN" altLang="en-US" dirty="0"/>
              <a:t>的同学当然用不着再安装</a:t>
            </a:r>
            <a:r>
              <a:rPr lang="en-US" altLang="zh-CN" dirty="0"/>
              <a:t>Linux</a:t>
            </a:r>
            <a:r>
              <a:rPr lang="zh-CN" altLang="en-US" dirty="0"/>
              <a:t>虚拟机了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9CE1F97-69D4-4DBF-B0BA-45257152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C181AA-7E18-4EB2-98C1-67A99948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38" y="2275899"/>
            <a:ext cx="9750641" cy="35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0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Ubuntu</a:t>
            </a:r>
            <a:r>
              <a:rPr lang="zh-CN" altLang="en-US" dirty="0"/>
              <a:t>的</a:t>
            </a:r>
            <a:r>
              <a:rPr lang="en-US" altLang="zh-CN" dirty="0"/>
              <a:t>ISO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下载链接：</a:t>
            </a:r>
            <a:endParaRPr lang="en-US" altLang="zh-CN" dirty="0"/>
          </a:p>
          <a:p>
            <a:pPr lvl="1"/>
            <a:r>
              <a:rPr lang="en-US" altLang="zh-CN" dirty="0"/>
              <a:t>http://mirrors.aliyun.com/ubuntu-releases/16.04/ubuntu-16.04.7-desktop-amd64.iso</a:t>
            </a:r>
          </a:p>
          <a:p>
            <a:endParaRPr lang="en-US" altLang="zh-CN" dirty="0"/>
          </a:p>
          <a:p>
            <a:r>
              <a:rPr lang="en-US" altLang="zh-CN" dirty="0"/>
              <a:t>Note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***-desktop-***.iso</a:t>
            </a:r>
            <a:r>
              <a:rPr lang="zh-CN" altLang="en-US" dirty="0"/>
              <a:t>文件安装后是有图形化界面的</a:t>
            </a:r>
            <a:endParaRPr lang="en-US" altLang="zh-CN" dirty="0"/>
          </a:p>
          <a:p>
            <a:pPr lvl="1"/>
            <a:r>
              <a:rPr lang="en-US" altLang="zh-CN" dirty="0"/>
              <a:t>***-server-***.iso</a:t>
            </a:r>
            <a:r>
              <a:rPr lang="zh-CN" altLang="en-US" dirty="0"/>
              <a:t>文件安装后是没有图形化界面的</a:t>
            </a:r>
            <a:endParaRPr lang="en-US" altLang="zh-CN" dirty="0"/>
          </a:p>
          <a:p>
            <a:pPr lvl="1"/>
            <a:r>
              <a:rPr lang="zh-CN" altLang="en-US" dirty="0"/>
              <a:t>安装步骤相同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47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创建新虚拟机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837" y="1825625"/>
            <a:ext cx="5272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1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选择安装程序光盘映像文件，也就是刚刚下载的那个</a:t>
            </a:r>
            <a:r>
              <a:rPr lang="en-US" altLang="zh-CN" dirty="0"/>
              <a:t>Ubuntu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837" y="1825625"/>
            <a:ext cx="5272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4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设置个人信息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837" y="1825625"/>
            <a:ext cx="5272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9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191</Words>
  <Application>Microsoft Office PowerPoint</Application>
  <PresentationFormat>宽屏</PresentationFormat>
  <Paragraphs>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使用VMware虚拟机安装ubuntu系统</vt:lpstr>
      <vt:lpstr>Outline</vt:lpstr>
      <vt:lpstr>从ehall下载并安装VMware</vt:lpstr>
      <vt:lpstr>或：从VMware官网下载并安装VMware</vt:lpstr>
      <vt:lpstr>选择Windows版，直接用Linux的同学当然用不着再安装Linux虚拟机了</vt:lpstr>
      <vt:lpstr>下载Ubuntu的ISO文件</vt:lpstr>
      <vt:lpstr>创建新虚拟机</vt:lpstr>
      <vt:lpstr>选择安装程序光盘映像文件，也就是刚刚下载的那个Ubuntu</vt:lpstr>
      <vt:lpstr>设置个人信息</vt:lpstr>
      <vt:lpstr>命名虚拟机</vt:lpstr>
      <vt:lpstr>指定磁盘容量</vt:lpstr>
      <vt:lpstr>如果内存不是1024MB，请使用自定义硬件设置为1024MB</vt:lpstr>
      <vt:lpstr>注意，如果出现这个界面选择“以后提醒我”</vt:lpstr>
      <vt:lpstr>点击完成后，安装虚拟机需要一段时间。然后输入自己设置的用户名和密码就可以登录Linux虚拟机了</vt:lpstr>
      <vt:lpstr>这样就ok了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使用VMware虚拟机安装ubuntu系统</dc:title>
  <dc:creator>夏 昊</dc:creator>
  <cp:lastModifiedBy>lkk</cp:lastModifiedBy>
  <cp:revision>27</cp:revision>
  <dcterms:created xsi:type="dcterms:W3CDTF">2018-09-12T01:55:31Z</dcterms:created>
  <dcterms:modified xsi:type="dcterms:W3CDTF">2020-09-21T12:01:07Z</dcterms:modified>
</cp:coreProperties>
</file>