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58" r:id="rId5"/>
    <p:sldId id="259" r:id="rId6"/>
    <p:sldId id="266" r:id="rId7"/>
    <p:sldId id="269" r:id="rId8"/>
    <p:sldId id="270" r:id="rId9"/>
    <p:sldId id="267" r:id="rId10"/>
    <p:sldId id="271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4106" autoAdjust="0"/>
  </p:normalViewPr>
  <p:slideViewPr>
    <p:cSldViewPr snapToGrid="0">
      <p:cViewPr>
        <p:scale>
          <a:sx n="137" d="100"/>
          <a:sy n="137" d="100"/>
        </p:scale>
        <p:origin x="13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5B7B-6F37-4E72-B8C0-C8356E1CF40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7D8FC-605A-45FA-B948-4343A5B19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7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7D8FC-605A-45FA-B948-4343A5B194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19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7D8FC-605A-45FA-B948-4343A5B194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8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4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9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9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9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3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9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1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778C9-7259-40D7-ACA7-F3763A37300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en-US" altLang="zh-CN" dirty="0"/>
              <a:t> Tutorial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79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E42D-7B98-7949-B39F-C63B378D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常用命令（补充）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FF8DF-B39F-B942-A581-DFC043D9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查看函数汇编实现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disass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func_name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如：</a:t>
            </a:r>
            <a:r>
              <a:rPr kumimoji="1" lang="en-US" altLang="zh-CN" b="1" dirty="0" err="1"/>
              <a:t>disass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phase_1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查看</a:t>
            </a:r>
            <a:r>
              <a:rPr kumimoji="1" lang="en-US" altLang="zh-CN" dirty="0"/>
              <a:t>pc</a:t>
            </a:r>
            <a:r>
              <a:rPr kumimoji="1" lang="zh-CN" altLang="en-US" dirty="0"/>
              <a:t>状态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$pc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D76071-F6AD-FD46-8260-3013F7470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859" y="3185267"/>
            <a:ext cx="5552181" cy="1632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FB59A4-2E1D-734E-8671-3FA1D9C52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859" y="6026150"/>
            <a:ext cx="6036647" cy="4024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61C4C53-A5AF-B54A-B815-CD4503E17C78}"/>
              </a:ext>
            </a:extLst>
          </p:cNvPr>
          <p:cNvSpPr txBox="1"/>
          <p:nvPr/>
        </p:nvSpPr>
        <p:spPr>
          <a:xfrm>
            <a:off x="8097952" y="381662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更多命令可以在网上搜索命令列表</a:t>
            </a:r>
          </a:p>
        </p:txBody>
      </p:sp>
    </p:spTree>
    <p:extLst>
      <p:ext uri="{BB962C8B-B14F-4D97-AF65-F5344CB8AC3E}">
        <p14:creationId xmlns:p14="http://schemas.microsoft.com/office/powerpoint/2010/main" val="287469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1F121-B2BE-7B49-B656-95189433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查看代码汇编实现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6B127-65BF-6E4D-88A9-3E2C5A55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objdump</a:t>
            </a:r>
            <a:r>
              <a:rPr lang="en-US" altLang="zh-CN" b="1" dirty="0"/>
              <a:t> -d bomb</a:t>
            </a:r>
            <a:r>
              <a:rPr lang="zh-CN" altLang="en-US" b="1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 err="1"/>
              <a:t>bomb.asm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9E0FC6-EE0E-FC41-8B3E-BC1810C0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31" y="2815512"/>
            <a:ext cx="4921769" cy="14787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03B0C3-3044-974B-8436-0F882688B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31" y="4776289"/>
            <a:ext cx="5833059" cy="17165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A2D403-1101-F64C-9450-514032A8C7C4}"/>
              </a:ext>
            </a:extLst>
          </p:cNvPr>
          <p:cNvSpPr txBox="1"/>
          <p:nvPr/>
        </p:nvSpPr>
        <p:spPr>
          <a:xfrm>
            <a:off x="7959012" y="3236883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phase_1</a:t>
            </a:r>
            <a:r>
              <a:rPr kumimoji="1" lang="zh-CN" altLang="en-US" dirty="0"/>
              <a:t>函数的汇编实现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7FC73F-F48E-F848-9FDA-40BF04C28828}"/>
              </a:ext>
            </a:extLst>
          </p:cNvPr>
          <p:cNvSpPr txBox="1"/>
          <p:nvPr/>
        </p:nvSpPr>
        <p:spPr>
          <a:xfrm>
            <a:off x="7959012" y="530911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函数的汇编实现</a:t>
            </a:r>
          </a:p>
        </p:txBody>
      </p:sp>
    </p:spTree>
    <p:extLst>
      <p:ext uri="{BB962C8B-B14F-4D97-AF65-F5344CB8AC3E}">
        <p14:creationId xmlns:p14="http://schemas.microsoft.com/office/powerpoint/2010/main" val="34114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514C0-C4CB-6945-96CD-CAE19A0F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5EED4-94B4-0E4C-BD5A-D94065B6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GDB</a:t>
            </a:r>
            <a:r>
              <a:rPr lang="zh-CN" altLang="en" dirty="0"/>
              <a:t>（</a:t>
            </a:r>
            <a:r>
              <a:rPr lang="en" altLang="zh-CN" dirty="0"/>
              <a:t>GNU Debugger</a:t>
            </a:r>
            <a:r>
              <a:rPr lang="zh-CN" altLang="en" dirty="0"/>
              <a:t>）</a:t>
            </a:r>
            <a:r>
              <a:rPr lang="zh-CN" altLang="en-US" dirty="0"/>
              <a:t>是类 </a:t>
            </a:r>
            <a:r>
              <a:rPr lang="en" altLang="zh-CN" dirty="0"/>
              <a:t>Unix</a:t>
            </a:r>
            <a:r>
              <a:rPr lang="zh-CN" altLang="en" dirty="0"/>
              <a:t>（</a:t>
            </a:r>
            <a:r>
              <a:rPr lang="zh-CN" altLang="en-US" dirty="0"/>
              <a:t>如 </a:t>
            </a:r>
            <a:r>
              <a:rPr lang="en" altLang="zh-CN" dirty="0"/>
              <a:t>Linux</a:t>
            </a:r>
            <a:r>
              <a:rPr lang="zh-CN" altLang="en" dirty="0"/>
              <a:t>）</a:t>
            </a:r>
            <a:r>
              <a:rPr lang="zh-CN" altLang="en-US" dirty="0"/>
              <a:t>操作系统下的一款开源的 </a:t>
            </a:r>
            <a:r>
              <a:rPr lang="en" altLang="zh-CN" dirty="0"/>
              <a:t>C/C++ </a:t>
            </a:r>
            <a:r>
              <a:rPr lang="zh-CN" altLang="en-US" dirty="0"/>
              <a:t>程序调试器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189786-AD96-AA44-B352-F6977C99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81" y="2963619"/>
            <a:ext cx="4600726" cy="26767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251907-55F7-F34A-8634-AA49464EC81E}"/>
              </a:ext>
            </a:extLst>
          </p:cNvPr>
          <p:cNvSpPr txBox="1"/>
          <p:nvPr/>
        </p:nvSpPr>
        <p:spPr>
          <a:xfrm>
            <a:off x="2677019" y="5724018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IDE</a:t>
            </a:r>
            <a:r>
              <a:rPr kumimoji="1" lang="zh-CN" altLang="en-US" dirty="0"/>
              <a:t>中的调试器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714A13-BC66-E74D-AA41-60BCC95B7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95" y="2963619"/>
            <a:ext cx="5040212" cy="26767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734499-5FFE-B54F-80B0-84116E46B3BA}"/>
              </a:ext>
            </a:extLst>
          </p:cNvPr>
          <p:cNvSpPr txBox="1"/>
          <p:nvPr/>
        </p:nvSpPr>
        <p:spPr>
          <a:xfrm>
            <a:off x="8585853" y="572401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GDB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7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gdb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243" y="1465847"/>
            <a:ext cx="10047514" cy="52357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9DF127-9FE9-FA41-8C20-AE0C631627FA}"/>
              </a:ext>
            </a:extLst>
          </p:cNvPr>
          <p:cNvSpPr/>
          <p:nvPr/>
        </p:nvSpPr>
        <p:spPr>
          <a:xfrm>
            <a:off x="1089792" y="2735451"/>
            <a:ext cx="9952749" cy="1175997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B5EED1-1967-7B4E-BDB4-AFD52A66C9ED}"/>
              </a:ext>
            </a:extLst>
          </p:cNvPr>
          <p:cNvSpPr/>
          <p:nvPr/>
        </p:nvSpPr>
        <p:spPr>
          <a:xfrm>
            <a:off x="1089791" y="3911448"/>
            <a:ext cx="9952749" cy="451325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A4F66F-3DC4-924B-BECA-33B9819E9AE3}"/>
              </a:ext>
            </a:extLst>
          </p:cNvPr>
          <p:cNvSpPr/>
          <p:nvPr/>
        </p:nvSpPr>
        <p:spPr>
          <a:xfrm>
            <a:off x="1089791" y="5012170"/>
            <a:ext cx="9952749" cy="253961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2603A6-3B16-3642-B885-2DF7039D1FAC}"/>
              </a:ext>
            </a:extLst>
          </p:cNvPr>
          <p:cNvSpPr/>
          <p:nvPr/>
        </p:nvSpPr>
        <p:spPr>
          <a:xfrm>
            <a:off x="1089791" y="5764135"/>
            <a:ext cx="9952749" cy="368073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80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03" y="1757635"/>
            <a:ext cx="10612594" cy="38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506" y="1690688"/>
            <a:ext cx="10026987" cy="44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FD765-B227-594F-8BDF-B315318C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EF2F5-7BE7-444D-AF41-39606C9D3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run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breakpoint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992BF2-F906-FA40-B4AD-2BA11552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98" y="2355979"/>
            <a:ext cx="2036470" cy="853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F56232-A063-0848-A78A-2FB578665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232" y="2085389"/>
            <a:ext cx="5838875" cy="8537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104063-0EE9-C745-B724-09A4238DC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368" y="2425866"/>
            <a:ext cx="6496690" cy="951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5983DAA-68B7-6A4F-8466-AA79EA2B59C9}"/>
              </a:ext>
            </a:extLst>
          </p:cNvPr>
          <p:cNvSpPr/>
          <p:nvPr/>
        </p:nvSpPr>
        <p:spPr>
          <a:xfrm>
            <a:off x="4155232" y="2094721"/>
            <a:ext cx="956149" cy="26317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012917-5C48-D746-99F1-AD2203815925}"/>
              </a:ext>
            </a:extLst>
          </p:cNvPr>
          <p:cNvSpPr/>
          <p:nvPr/>
        </p:nvSpPr>
        <p:spPr>
          <a:xfrm>
            <a:off x="4746579" y="2412830"/>
            <a:ext cx="956149" cy="26317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723E5F-57E7-324B-A9E0-B5628DFD5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098" y="5481602"/>
            <a:ext cx="3162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DF985A-EDB1-5242-96F4-FF643BC92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098" y="3916133"/>
            <a:ext cx="2513563" cy="8590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C4DEB9-6DFA-334D-B088-FC14510EE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6579" y="3777399"/>
            <a:ext cx="5165540" cy="11815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EA5CB4C-9482-B84D-A51C-27EE0876D4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6579" y="5675807"/>
            <a:ext cx="5637877" cy="11815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1083FC5-440D-C342-A30C-663FA06BBB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0119" y="5284099"/>
            <a:ext cx="3750518" cy="12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5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4DCE6-5042-1C4F-9264-79B1AEAE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1879E-8DCB-1543-B37A-4A231001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371526"/>
          </a:xfrm>
        </p:spPr>
        <p:txBody>
          <a:bodyPr/>
          <a:lstStyle/>
          <a:p>
            <a:r>
              <a:rPr kumimoji="1" lang="zh-CN" altLang="en-US" dirty="0"/>
              <a:t>查看寄存器</a:t>
            </a:r>
            <a:br>
              <a:rPr kumimoji="1" lang="en-US" altLang="zh-CN" dirty="0"/>
            </a:br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225212-5DB7-9D44-9709-9574388A3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06" y="2806311"/>
            <a:ext cx="4637573" cy="224546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0548479-F3E5-1D42-93BA-ED56E8D4AA95}"/>
              </a:ext>
            </a:extLst>
          </p:cNvPr>
          <p:cNvSpPr txBox="1">
            <a:spLocks/>
          </p:cNvSpPr>
          <p:nvPr/>
        </p:nvSpPr>
        <p:spPr>
          <a:xfrm>
            <a:off x="6405206" y="1690688"/>
            <a:ext cx="5257800" cy="337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查看内存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/>
              <a:t>x/c</a:t>
            </a:r>
            <a:r>
              <a:rPr kumimoji="1" lang="zh-CN" altLang="en-US" dirty="0"/>
              <a:t> </a:t>
            </a:r>
            <a:r>
              <a:rPr kumimoji="1" lang="en-US" altLang="zh-CN" dirty="0"/>
              <a:t>x/d</a:t>
            </a:r>
            <a:r>
              <a:rPr kumimoji="1" lang="zh-CN" altLang="en-US" dirty="0"/>
              <a:t> </a:t>
            </a:r>
            <a:r>
              <a:rPr kumimoji="1" lang="en-US" altLang="zh-CN" dirty="0"/>
              <a:t>x/s</a:t>
            </a:r>
          </a:p>
          <a:p>
            <a:pPr lvl="1"/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04BB3E-B0DA-A448-899D-D89F4B595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05" y="2806310"/>
            <a:ext cx="5098725" cy="22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常用命令（补充）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查看断点信息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删除断点信息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8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1D1BC1-429B-DA40-B243-F8A6C526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746828"/>
            <a:ext cx="6642618" cy="11521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03BBF4-A319-C14F-A07F-2CEF8F43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4820138"/>
            <a:ext cx="8115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6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161</Words>
  <Application>Microsoft Macintosh PowerPoint</Application>
  <PresentationFormat>宽屏</PresentationFormat>
  <Paragraphs>48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Gdb Tutorial</vt:lpstr>
      <vt:lpstr>简介</vt:lpstr>
      <vt:lpstr>安装</vt:lpstr>
      <vt:lpstr>常用命令</vt:lpstr>
      <vt:lpstr>常用命令（2）</vt:lpstr>
      <vt:lpstr>常用命令（3）</vt:lpstr>
      <vt:lpstr>基本功能</vt:lpstr>
      <vt:lpstr>基本功能</vt:lpstr>
      <vt:lpstr>常用命令（补充）</vt:lpstr>
      <vt:lpstr>常用命令（补充）</vt:lpstr>
      <vt:lpstr>查看代码汇编实现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 Tutorial</dc:title>
  <dc:creator>Zhenyu Zhang</dc:creator>
  <cp:lastModifiedBy>Max Black</cp:lastModifiedBy>
  <cp:revision>33</cp:revision>
  <dcterms:created xsi:type="dcterms:W3CDTF">2017-10-12T01:32:38Z</dcterms:created>
  <dcterms:modified xsi:type="dcterms:W3CDTF">2020-11-02T05:18:35Z</dcterms:modified>
</cp:coreProperties>
</file>