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02"/>
    <p:restoredTop sz="94628"/>
  </p:normalViewPr>
  <p:slideViewPr>
    <p:cSldViewPr snapToGrid="0" snapToObjects="1">
      <p:cViewPr varScale="1">
        <p:scale>
          <a:sx n="111" d="100"/>
          <a:sy n="111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6502-A8EA-2346-9001-85CE5AE2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6748A9-874B-A947-AADD-4D4DDBD28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B4D0E-E653-B644-958E-4B6A57C5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5771D-30B5-7743-ABB6-A84F7496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3032F-565A-2044-BD5D-7EB4549E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1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9654A-BEC6-F54F-9071-8A7D098A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DAD199-5D99-8940-B62D-F10C5B657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5979D-A29E-8045-9445-3F32759C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9079-7333-C648-B9AE-72543376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CB966-C0C0-F94A-B7BB-25BD04F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B1BE3-B9D1-D94E-A98C-FC4169E4F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EA8CE-B924-734D-A545-78F656207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4C911-6B1C-8B47-9A4D-091D57E4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EE3C8-92A3-8746-8B9B-1ED06EDE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3EEF6-E329-0C4B-B447-00CB8191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71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CFA8-B041-744D-9F1C-E72B06BD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C7B5D-DB56-2542-B075-35384A19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F94C3-4B13-F447-9166-B5CB033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FA03A-10F3-9744-9FA5-C956406D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AC432-22E9-F041-8454-1B3F7DF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49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1C6FD-624C-DA4A-AFAE-467B1B33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C3365-F208-ED4F-9AEA-21E3F21C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31DB5-95FA-7F41-9772-DF950605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1C8C4-5FDC-3D49-AE26-A2479B5A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0C996-7E3A-F344-BC30-4ACE8F5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95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FDB2-E996-3E43-8E56-438FB96E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43167-81AC-3043-A2EA-99B31F96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E3F03-4CD0-6E4B-A03F-407DDF56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0795E-31F2-1549-A553-699CEDE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98FF0-386C-0C49-8B05-A5F81461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2FF5E-5C91-D847-B55C-3E13547C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7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046D5-C850-A049-A7BE-CAFE2A66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78816-C1DF-294F-BCC8-871AE667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CD4C6-92AF-5749-A170-733B46713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6E177-59A6-D640-85C6-E212555BB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50A757-41E1-A94F-8B7B-2600BC7D8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A45E0F-EA98-954E-B10B-94D03C9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C45CDF-18DE-2348-91E2-FA543057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F7F35-9E69-A54D-97DE-F892EE36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9A7-CE49-7E48-A394-EB9614D4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C8458-4E00-8C4D-9D5B-0817071F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6C4C7-3A76-8246-ADBD-D904508E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C5927-5D7F-9E4E-B649-B03BFF88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2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6C9A9A-2E55-5E40-AFDF-38846DDD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EA37D6-B780-FB41-8165-68A0F995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105F1-F444-134C-A387-3ADCAB17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0D57-305F-5141-A0AC-86C5C01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38E7E-C60C-DF4C-8AC4-732E002D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8C203-D6B5-E347-B0CC-83F38916B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94366-D830-4448-9629-FB6EFFC9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43080-C1A8-F74C-98A1-FB323BA6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02EA2-31C7-B742-8D40-FE51091E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6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539D4-5559-E04B-BB60-66BE1857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46BFC4-BB1C-5845-87C6-D14683D46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FE18F-FE2A-FF43-8551-031A35FB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C217C-4C98-5444-93F9-A8519253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EF1A9-9184-9345-B3A9-7CF5397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17883-DA3B-6743-96AD-0C156D5E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2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999040-0E35-A44D-A224-8455E5CC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6313D-78E4-0043-B4BE-F3735BBA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CA7D4-B26B-764F-8007-5D3C273A7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6111-EE59-C345-ADAE-C09D08D4D3C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04AC1-8D16-844C-B5A2-C8C5B69D3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96EDB-BE0B-7542-99DF-B7127D0F1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39A9-864C-2548-B278-268E7F549E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wndbg/pwndb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9DBF-DA06-C94A-9655-252723498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EAD5F-987E-3049-B4BB-071805F3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Lab3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84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933A-9846-DF4D-B993-604AC53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779CA-2D8B-D742-811C-BE1052C3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修改程序控制流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通过输入内容，改变程序原本运行逻辑，并调用目标函数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2EEBFE-F44E-1F40-9CD6-06D0A60C2401}"/>
              </a:ext>
            </a:extLst>
          </p:cNvPr>
          <p:cNvSpPr/>
          <p:nvPr/>
        </p:nvSpPr>
        <p:spPr>
          <a:xfrm>
            <a:off x="1564118" y="3429000"/>
            <a:ext cx="839096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B231DE-366F-B345-B426-887C78E9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97" y="3143399"/>
            <a:ext cx="3199974" cy="97999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6" name="任意形状 15">
            <a:extLst>
              <a:ext uri="{FF2B5EF4-FFF2-40B4-BE49-F238E27FC236}">
                <a16:creationId xmlns:a16="http://schemas.microsoft.com/office/drawing/2014/main" id="{209564CE-0A1E-B441-B649-745D6399B6BF}"/>
              </a:ext>
            </a:extLst>
          </p:cNvPr>
          <p:cNvSpPr/>
          <p:nvPr/>
        </p:nvSpPr>
        <p:spPr>
          <a:xfrm rot="19577052" flipV="1">
            <a:off x="2361157" y="3183815"/>
            <a:ext cx="994948" cy="491466"/>
          </a:xfrm>
          <a:custGeom>
            <a:avLst/>
            <a:gdLst>
              <a:gd name="connsiteX0" fmla="*/ 0 w 1742739"/>
              <a:gd name="connsiteY0" fmla="*/ 0 h 0"/>
              <a:gd name="connsiteX1" fmla="*/ 1742739 w 1742739"/>
              <a:gd name="connsiteY1" fmla="*/ 0 h 0"/>
              <a:gd name="connsiteX0" fmla="*/ 0 w 9507"/>
              <a:gd name="connsiteY0" fmla="*/ 7075 h 7075"/>
              <a:gd name="connsiteX1" fmla="*/ 9507 w 9507"/>
              <a:gd name="connsiteY1" fmla="*/ 0 h 7075"/>
              <a:gd name="connsiteX0" fmla="*/ 0 w 9050"/>
              <a:gd name="connsiteY0" fmla="*/ 17353 h 17353"/>
              <a:gd name="connsiteX1" fmla="*/ 9050 w 9050"/>
              <a:gd name="connsiteY1" fmla="*/ 0 h 17353"/>
              <a:gd name="connsiteX0" fmla="*/ 0 w 10000"/>
              <a:gd name="connsiteY0" fmla="*/ 10000 h 11380"/>
              <a:gd name="connsiteX1" fmla="*/ 10000 w 10000"/>
              <a:gd name="connsiteY1" fmla="*/ 0 h 11380"/>
              <a:gd name="connsiteX0" fmla="*/ 0 w 10000"/>
              <a:gd name="connsiteY0" fmla="*/ 10211 h 11453"/>
              <a:gd name="connsiteX1" fmla="*/ 10000 w 10000"/>
              <a:gd name="connsiteY1" fmla="*/ 211 h 11453"/>
              <a:gd name="connsiteX0" fmla="*/ 0 w 10000"/>
              <a:gd name="connsiteY0" fmla="*/ 10217 h 11302"/>
              <a:gd name="connsiteX1" fmla="*/ 10000 w 10000"/>
              <a:gd name="connsiteY1" fmla="*/ 217 h 11302"/>
              <a:gd name="connsiteX0" fmla="*/ 0 w 11241"/>
              <a:gd name="connsiteY0" fmla="*/ 9380 h 10509"/>
              <a:gd name="connsiteX1" fmla="*/ 11241 w 11241"/>
              <a:gd name="connsiteY1" fmla="*/ 227 h 10509"/>
              <a:gd name="connsiteX0" fmla="*/ 0 w 11241"/>
              <a:gd name="connsiteY0" fmla="*/ 9373 h 10719"/>
              <a:gd name="connsiteX1" fmla="*/ 11241 w 11241"/>
              <a:gd name="connsiteY1" fmla="*/ 220 h 10719"/>
              <a:gd name="connsiteX0" fmla="*/ 0 w 11623"/>
              <a:gd name="connsiteY0" fmla="*/ 7698 h 9158"/>
              <a:gd name="connsiteX1" fmla="*/ 11623 w 11623"/>
              <a:gd name="connsiteY1" fmla="*/ 240 h 9158"/>
              <a:gd name="connsiteX0" fmla="*/ 0 w 10000"/>
              <a:gd name="connsiteY0" fmla="*/ 8395 h 10314"/>
              <a:gd name="connsiteX1" fmla="*/ 10000 w 10000"/>
              <a:gd name="connsiteY1" fmla="*/ 251 h 10314"/>
              <a:gd name="connsiteX0" fmla="*/ 0 w 10000"/>
              <a:gd name="connsiteY0" fmla="*/ 8144 h 11387"/>
              <a:gd name="connsiteX1" fmla="*/ 10000 w 10000"/>
              <a:gd name="connsiteY1" fmla="*/ 0 h 11387"/>
              <a:gd name="connsiteX0" fmla="*/ 0 w 10000"/>
              <a:gd name="connsiteY0" fmla="*/ 8144 h 12365"/>
              <a:gd name="connsiteX1" fmla="*/ 10000 w 10000"/>
              <a:gd name="connsiteY1" fmla="*/ 0 h 1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2365">
                <a:moveTo>
                  <a:pt x="0" y="8144"/>
                </a:moveTo>
                <a:cubicBezTo>
                  <a:pt x="7848" y="18137"/>
                  <a:pt x="8719" y="8328"/>
                  <a:pt x="100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C2B4A5EE-7E56-A94D-8552-40D8507F3621}"/>
              </a:ext>
            </a:extLst>
          </p:cNvPr>
          <p:cNvSpPr/>
          <p:nvPr/>
        </p:nvSpPr>
        <p:spPr>
          <a:xfrm rot="9400351" flipV="1">
            <a:off x="2480547" y="3534374"/>
            <a:ext cx="950190" cy="586738"/>
          </a:xfrm>
          <a:custGeom>
            <a:avLst/>
            <a:gdLst>
              <a:gd name="connsiteX0" fmla="*/ 0 w 1742739"/>
              <a:gd name="connsiteY0" fmla="*/ 0 h 0"/>
              <a:gd name="connsiteX1" fmla="*/ 1742739 w 1742739"/>
              <a:gd name="connsiteY1" fmla="*/ 0 h 0"/>
              <a:gd name="connsiteX0" fmla="*/ 0 w 9507"/>
              <a:gd name="connsiteY0" fmla="*/ 7075 h 7075"/>
              <a:gd name="connsiteX1" fmla="*/ 9507 w 9507"/>
              <a:gd name="connsiteY1" fmla="*/ 0 h 7075"/>
              <a:gd name="connsiteX0" fmla="*/ 0 w 9050"/>
              <a:gd name="connsiteY0" fmla="*/ 17353 h 17353"/>
              <a:gd name="connsiteX1" fmla="*/ 9050 w 9050"/>
              <a:gd name="connsiteY1" fmla="*/ 0 h 17353"/>
              <a:gd name="connsiteX0" fmla="*/ 0 w 10000"/>
              <a:gd name="connsiteY0" fmla="*/ 10000 h 11380"/>
              <a:gd name="connsiteX1" fmla="*/ 10000 w 10000"/>
              <a:gd name="connsiteY1" fmla="*/ 0 h 11380"/>
              <a:gd name="connsiteX0" fmla="*/ 0 w 10000"/>
              <a:gd name="connsiteY0" fmla="*/ 10211 h 11453"/>
              <a:gd name="connsiteX1" fmla="*/ 10000 w 10000"/>
              <a:gd name="connsiteY1" fmla="*/ 211 h 11453"/>
              <a:gd name="connsiteX0" fmla="*/ 0 w 10000"/>
              <a:gd name="connsiteY0" fmla="*/ 10217 h 11302"/>
              <a:gd name="connsiteX1" fmla="*/ 10000 w 10000"/>
              <a:gd name="connsiteY1" fmla="*/ 217 h 11302"/>
              <a:gd name="connsiteX0" fmla="*/ 0 w 11241"/>
              <a:gd name="connsiteY0" fmla="*/ 9380 h 10509"/>
              <a:gd name="connsiteX1" fmla="*/ 11241 w 11241"/>
              <a:gd name="connsiteY1" fmla="*/ 227 h 10509"/>
              <a:gd name="connsiteX0" fmla="*/ 0 w 11241"/>
              <a:gd name="connsiteY0" fmla="*/ 9373 h 10719"/>
              <a:gd name="connsiteX1" fmla="*/ 11241 w 11241"/>
              <a:gd name="connsiteY1" fmla="*/ 220 h 10719"/>
              <a:gd name="connsiteX0" fmla="*/ 0 w 11623"/>
              <a:gd name="connsiteY0" fmla="*/ 7698 h 9158"/>
              <a:gd name="connsiteX1" fmla="*/ 11623 w 11623"/>
              <a:gd name="connsiteY1" fmla="*/ 240 h 9158"/>
              <a:gd name="connsiteX0" fmla="*/ 0 w 10000"/>
              <a:gd name="connsiteY0" fmla="*/ 8395 h 10314"/>
              <a:gd name="connsiteX1" fmla="*/ 10000 w 10000"/>
              <a:gd name="connsiteY1" fmla="*/ 251 h 10314"/>
              <a:gd name="connsiteX0" fmla="*/ 0 w 10000"/>
              <a:gd name="connsiteY0" fmla="*/ 8144 h 11387"/>
              <a:gd name="connsiteX1" fmla="*/ 10000 w 10000"/>
              <a:gd name="connsiteY1" fmla="*/ 0 h 11387"/>
              <a:gd name="connsiteX0" fmla="*/ 0 w 10000"/>
              <a:gd name="connsiteY0" fmla="*/ 8144 h 12365"/>
              <a:gd name="connsiteX1" fmla="*/ 10000 w 10000"/>
              <a:gd name="connsiteY1" fmla="*/ 0 h 1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2365">
                <a:moveTo>
                  <a:pt x="0" y="8144"/>
                </a:moveTo>
                <a:cubicBezTo>
                  <a:pt x="7848" y="18137"/>
                  <a:pt x="8719" y="8328"/>
                  <a:pt x="100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B852D0E-8E5B-1948-B7C5-528216D09FC9}"/>
              </a:ext>
            </a:extLst>
          </p:cNvPr>
          <p:cNvSpPr/>
          <p:nvPr/>
        </p:nvSpPr>
        <p:spPr>
          <a:xfrm>
            <a:off x="1564118" y="5522371"/>
            <a:ext cx="839096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main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7647344-D509-DE46-B43F-48811A3B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97" y="5236770"/>
            <a:ext cx="3199974" cy="97999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0" name="任意形状 19">
            <a:extLst>
              <a:ext uri="{FF2B5EF4-FFF2-40B4-BE49-F238E27FC236}">
                <a16:creationId xmlns:a16="http://schemas.microsoft.com/office/drawing/2014/main" id="{AA0CBFB8-D0BA-0A4D-B1F8-D7728ADC5A76}"/>
              </a:ext>
            </a:extLst>
          </p:cNvPr>
          <p:cNvSpPr/>
          <p:nvPr/>
        </p:nvSpPr>
        <p:spPr>
          <a:xfrm rot="19577052" flipV="1">
            <a:off x="2361157" y="5277186"/>
            <a:ext cx="994948" cy="491466"/>
          </a:xfrm>
          <a:custGeom>
            <a:avLst/>
            <a:gdLst>
              <a:gd name="connsiteX0" fmla="*/ 0 w 1742739"/>
              <a:gd name="connsiteY0" fmla="*/ 0 h 0"/>
              <a:gd name="connsiteX1" fmla="*/ 1742739 w 1742739"/>
              <a:gd name="connsiteY1" fmla="*/ 0 h 0"/>
              <a:gd name="connsiteX0" fmla="*/ 0 w 9507"/>
              <a:gd name="connsiteY0" fmla="*/ 7075 h 7075"/>
              <a:gd name="connsiteX1" fmla="*/ 9507 w 9507"/>
              <a:gd name="connsiteY1" fmla="*/ 0 h 7075"/>
              <a:gd name="connsiteX0" fmla="*/ 0 w 9050"/>
              <a:gd name="connsiteY0" fmla="*/ 17353 h 17353"/>
              <a:gd name="connsiteX1" fmla="*/ 9050 w 9050"/>
              <a:gd name="connsiteY1" fmla="*/ 0 h 17353"/>
              <a:gd name="connsiteX0" fmla="*/ 0 w 10000"/>
              <a:gd name="connsiteY0" fmla="*/ 10000 h 11380"/>
              <a:gd name="connsiteX1" fmla="*/ 10000 w 10000"/>
              <a:gd name="connsiteY1" fmla="*/ 0 h 11380"/>
              <a:gd name="connsiteX0" fmla="*/ 0 w 10000"/>
              <a:gd name="connsiteY0" fmla="*/ 10211 h 11453"/>
              <a:gd name="connsiteX1" fmla="*/ 10000 w 10000"/>
              <a:gd name="connsiteY1" fmla="*/ 211 h 11453"/>
              <a:gd name="connsiteX0" fmla="*/ 0 w 10000"/>
              <a:gd name="connsiteY0" fmla="*/ 10217 h 11302"/>
              <a:gd name="connsiteX1" fmla="*/ 10000 w 10000"/>
              <a:gd name="connsiteY1" fmla="*/ 217 h 11302"/>
              <a:gd name="connsiteX0" fmla="*/ 0 w 11241"/>
              <a:gd name="connsiteY0" fmla="*/ 9380 h 10509"/>
              <a:gd name="connsiteX1" fmla="*/ 11241 w 11241"/>
              <a:gd name="connsiteY1" fmla="*/ 227 h 10509"/>
              <a:gd name="connsiteX0" fmla="*/ 0 w 11241"/>
              <a:gd name="connsiteY0" fmla="*/ 9373 h 10719"/>
              <a:gd name="connsiteX1" fmla="*/ 11241 w 11241"/>
              <a:gd name="connsiteY1" fmla="*/ 220 h 10719"/>
              <a:gd name="connsiteX0" fmla="*/ 0 w 11623"/>
              <a:gd name="connsiteY0" fmla="*/ 7698 h 9158"/>
              <a:gd name="connsiteX1" fmla="*/ 11623 w 11623"/>
              <a:gd name="connsiteY1" fmla="*/ 240 h 9158"/>
              <a:gd name="connsiteX0" fmla="*/ 0 w 10000"/>
              <a:gd name="connsiteY0" fmla="*/ 8395 h 10314"/>
              <a:gd name="connsiteX1" fmla="*/ 10000 w 10000"/>
              <a:gd name="connsiteY1" fmla="*/ 251 h 10314"/>
              <a:gd name="connsiteX0" fmla="*/ 0 w 10000"/>
              <a:gd name="connsiteY0" fmla="*/ 8144 h 11387"/>
              <a:gd name="connsiteX1" fmla="*/ 10000 w 10000"/>
              <a:gd name="connsiteY1" fmla="*/ 0 h 11387"/>
              <a:gd name="connsiteX0" fmla="*/ 0 w 10000"/>
              <a:gd name="connsiteY0" fmla="*/ 8144 h 12365"/>
              <a:gd name="connsiteX1" fmla="*/ 10000 w 10000"/>
              <a:gd name="connsiteY1" fmla="*/ 0 h 1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2365">
                <a:moveTo>
                  <a:pt x="0" y="8144"/>
                </a:moveTo>
                <a:cubicBezTo>
                  <a:pt x="7848" y="18137"/>
                  <a:pt x="8719" y="8328"/>
                  <a:pt x="100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4BCCD930-A8CB-C040-8CBB-D2DF975F0A37}"/>
              </a:ext>
            </a:extLst>
          </p:cNvPr>
          <p:cNvSpPr/>
          <p:nvPr/>
        </p:nvSpPr>
        <p:spPr>
          <a:xfrm rot="9400351" flipV="1">
            <a:off x="2480547" y="5627745"/>
            <a:ext cx="950190" cy="586738"/>
          </a:xfrm>
          <a:custGeom>
            <a:avLst/>
            <a:gdLst>
              <a:gd name="connsiteX0" fmla="*/ 0 w 1742739"/>
              <a:gd name="connsiteY0" fmla="*/ 0 h 0"/>
              <a:gd name="connsiteX1" fmla="*/ 1742739 w 1742739"/>
              <a:gd name="connsiteY1" fmla="*/ 0 h 0"/>
              <a:gd name="connsiteX0" fmla="*/ 0 w 9507"/>
              <a:gd name="connsiteY0" fmla="*/ 7075 h 7075"/>
              <a:gd name="connsiteX1" fmla="*/ 9507 w 9507"/>
              <a:gd name="connsiteY1" fmla="*/ 0 h 7075"/>
              <a:gd name="connsiteX0" fmla="*/ 0 w 9050"/>
              <a:gd name="connsiteY0" fmla="*/ 17353 h 17353"/>
              <a:gd name="connsiteX1" fmla="*/ 9050 w 9050"/>
              <a:gd name="connsiteY1" fmla="*/ 0 h 17353"/>
              <a:gd name="connsiteX0" fmla="*/ 0 w 10000"/>
              <a:gd name="connsiteY0" fmla="*/ 10000 h 11380"/>
              <a:gd name="connsiteX1" fmla="*/ 10000 w 10000"/>
              <a:gd name="connsiteY1" fmla="*/ 0 h 11380"/>
              <a:gd name="connsiteX0" fmla="*/ 0 w 10000"/>
              <a:gd name="connsiteY0" fmla="*/ 10211 h 11453"/>
              <a:gd name="connsiteX1" fmla="*/ 10000 w 10000"/>
              <a:gd name="connsiteY1" fmla="*/ 211 h 11453"/>
              <a:gd name="connsiteX0" fmla="*/ 0 w 10000"/>
              <a:gd name="connsiteY0" fmla="*/ 10217 h 11302"/>
              <a:gd name="connsiteX1" fmla="*/ 10000 w 10000"/>
              <a:gd name="connsiteY1" fmla="*/ 217 h 11302"/>
              <a:gd name="connsiteX0" fmla="*/ 0 w 11241"/>
              <a:gd name="connsiteY0" fmla="*/ 9380 h 10509"/>
              <a:gd name="connsiteX1" fmla="*/ 11241 w 11241"/>
              <a:gd name="connsiteY1" fmla="*/ 227 h 10509"/>
              <a:gd name="connsiteX0" fmla="*/ 0 w 11241"/>
              <a:gd name="connsiteY0" fmla="*/ 9373 h 10719"/>
              <a:gd name="connsiteX1" fmla="*/ 11241 w 11241"/>
              <a:gd name="connsiteY1" fmla="*/ 220 h 10719"/>
              <a:gd name="connsiteX0" fmla="*/ 0 w 11623"/>
              <a:gd name="connsiteY0" fmla="*/ 7698 h 9158"/>
              <a:gd name="connsiteX1" fmla="*/ 11623 w 11623"/>
              <a:gd name="connsiteY1" fmla="*/ 240 h 9158"/>
              <a:gd name="connsiteX0" fmla="*/ 0 w 10000"/>
              <a:gd name="connsiteY0" fmla="*/ 8395 h 10314"/>
              <a:gd name="connsiteX1" fmla="*/ 10000 w 10000"/>
              <a:gd name="connsiteY1" fmla="*/ 251 h 10314"/>
              <a:gd name="connsiteX0" fmla="*/ 0 w 10000"/>
              <a:gd name="connsiteY0" fmla="*/ 8144 h 11387"/>
              <a:gd name="connsiteX1" fmla="*/ 10000 w 10000"/>
              <a:gd name="connsiteY1" fmla="*/ 0 h 11387"/>
              <a:gd name="connsiteX0" fmla="*/ 0 w 10000"/>
              <a:gd name="connsiteY0" fmla="*/ 8144 h 12365"/>
              <a:gd name="connsiteX1" fmla="*/ 10000 w 10000"/>
              <a:gd name="connsiteY1" fmla="*/ 0 h 1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2365">
                <a:moveTo>
                  <a:pt x="0" y="8144"/>
                </a:moveTo>
                <a:cubicBezTo>
                  <a:pt x="7848" y="18137"/>
                  <a:pt x="8719" y="8328"/>
                  <a:pt x="100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67A5A-6C3B-5241-86CF-7A8C75BCF32B}"/>
              </a:ext>
            </a:extLst>
          </p:cNvPr>
          <p:cNvSpPr/>
          <p:nvPr/>
        </p:nvSpPr>
        <p:spPr>
          <a:xfrm>
            <a:off x="8221403" y="4870213"/>
            <a:ext cx="1100400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somke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CB6327-8126-8142-A8B3-CDA059C1CFCE}"/>
              </a:ext>
            </a:extLst>
          </p:cNvPr>
          <p:cNvSpPr/>
          <p:nvPr/>
        </p:nvSpPr>
        <p:spPr>
          <a:xfrm>
            <a:off x="8221403" y="5450209"/>
            <a:ext cx="1100400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fizz()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7FDED2-E299-7642-93C4-7A0C1AC23533}"/>
              </a:ext>
            </a:extLst>
          </p:cNvPr>
          <p:cNvSpPr/>
          <p:nvPr/>
        </p:nvSpPr>
        <p:spPr>
          <a:xfrm>
            <a:off x="8221403" y="6035356"/>
            <a:ext cx="1100400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bang()</a:t>
            </a:r>
            <a:endParaRPr kumimoji="1" lang="zh-CN" altLang="en-US" dirty="0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A7588EDF-8BEF-AD4F-B2C2-DA50C1CC9A69}"/>
              </a:ext>
            </a:extLst>
          </p:cNvPr>
          <p:cNvSpPr/>
          <p:nvPr/>
        </p:nvSpPr>
        <p:spPr>
          <a:xfrm rot="20659663" flipV="1">
            <a:off x="6705013" y="5419522"/>
            <a:ext cx="1264966" cy="453407"/>
          </a:xfrm>
          <a:custGeom>
            <a:avLst/>
            <a:gdLst>
              <a:gd name="connsiteX0" fmla="*/ 0 w 1742739"/>
              <a:gd name="connsiteY0" fmla="*/ 0 h 0"/>
              <a:gd name="connsiteX1" fmla="*/ 1742739 w 1742739"/>
              <a:gd name="connsiteY1" fmla="*/ 0 h 0"/>
              <a:gd name="connsiteX0" fmla="*/ 0 w 9507"/>
              <a:gd name="connsiteY0" fmla="*/ 7075 h 7075"/>
              <a:gd name="connsiteX1" fmla="*/ 9507 w 9507"/>
              <a:gd name="connsiteY1" fmla="*/ 0 h 7075"/>
              <a:gd name="connsiteX0" fmla="*/ 0 w 9050"/>
              <a:gd name="connsiteY0" fmla="*/ 17353 h 17353"/>
              <a:gd name="connsiteX1" fmla="*/ 9050 w 9050"/>
              <a:gd name="connsiteY1" fmla="*/ 0 h 17353"/>
              <a:gd name="connsiteX0" fmla="*/ 0 w 10000"/>
              <a:gd name="connsiteY0" fmla="*/ 10000 h 11380"/>
              <a:gd name="connsiteX1" fmla="*/ 10000 w 10000"/>
              <a:gd name="connsiteY1" fmla="*/ 0 h 11380"/>
              <a:gd name="connsiteX0" fmla="*/ 0 w 10000"/>
              <a:gd name="connsiteY0" fmla="*/ 10211 h 11453"/>
              <a:gd name="connsiteX1" fmla="*/ 10000 w 10000"/>
              <a:gd name="connsiteY1" fmla="*/ 211 h 11453"/>
              <a:gd name="connsiteX0" fmla="*/ 0 w 10000"/>
              <a:gd name="connsiteY0" fmla="*/ 10217 h 11302"/>
              <a:gd name="connsiteX1" fmla="*/ 10000 w 10000"/>
              <a:gd name="connsiteY1" fmla="*/ 217 h 11302"/>
              <a:gd name="connsiteX0" fmla="*/ 0 w 11241"/>
              <a:gd name="connsiteY0" fmla="*/ 9380 h 10509"/>
              <a:gd name="connsiteX1" fmla="*/ 11241 w 11241"/>
              <a:gd name="connsiteY1" fmla="*/ 227 h 10509"/>
              <a:gd name="connsiteX0" fmla="*/ 0 w 11241"/>
              <a:gd name="connsiteY0" fmla="*/ 9373 h 10719"/>
              <a:gd name="connsiteX1" fmla="*/ 11241 w 11241"/>
              <a:gd name="connsiteY1" fmla="*/ 220 h 10719"/>
              <a:gd name="connsiteX0" fmla="*/ 0 w 11623"/>
              <a:gd name="connsiteY0" fmla="*/ 7698 h 9158"/>
              <a:gd name="connsiteX1" fmla="*/ 11623 w 11623"/>
              <a:gd name="connsiteY1" fmla="*/ 240 h 9158"/>
              <a:gd name="connsiteX0" fmla="*/ 0 w 10000"/>
              <a:gd name="connsiteY0" fmla="*/ 8395 h 10314"/>
              <a:gd name="connsiteX1" fmla="*/ 10000 w 10000"/>
              <a:gd name="connsiteY1" fmla="*/ 251 h 10314"/>
              <a:gd name="connsiteX0" fmla="*/ 0 w 10000"/>
              <a:gd name="connsiteY0" fmla="*/ 8144 h 11387"/>
              <a:gd name="connsiteX1" fmla="*/ 10000 w 10000"/>
              <a:gd name="connsiteY1" fmla="*/ 0 h 11387"/>
              <a:gd name="connsiteX0" fmla="*/ 0 w 10000"/>
              <a:gd name="connsiteY0" fmla="*/ 8144 h 12365"/>
              <a:gd name="connsiteX1" fmla="*/ 10000 w 10000"/>
              <a:gd name="connsiteY1" fmla="*/ 0 h 1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2365">
                <a:moveTo>
                  <a:pt x="0" y="8144"/>
                </a:moveTo>
                <a:cubicBezTo>
                  <a:pt x="7848" y="18137"/>
                  <a:pt x="8719" y="8328"/>
                  <a:pt x="10000" y="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A01B49-BC29-BC45-93F5-E31313A1920E}"/>
              </a:ext>
            </a:extLst>
          </p:cNvPr>
          <p:cNvSpPr txBox="1"/>
          <p:nvPr/>
        </p:nvSpPr>
        <p:spPr>
          <a:xfrm>
            <a:off x="6855435" y="490967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your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input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93EE9D-FE6A-8D42-81D3-694DB76CAFCD}"/>
              </a:ext>
            </a:extLst>
          </p:cNvPr>
          <p:cNvSpPr/>
          <p:nvPr/>
        </p:nvSpPr>
        <p:spPr>
          <a:xfrm>
            <a:off x="9794382" y="4870213"/>
            <a:ext cx="1100400" cy="408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test()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2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E837-B389-3741-9F23-E0F2E5D0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FA1FE-E68D-E24B-A6DC-0E865E324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栈溢出修改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zh-CN" altLang="en-US" dirty="0"/>
              <a:t>（如右图）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栈上代码可执行（</a:t>
            </a:r>
            <a:r>
              <a:rPr kumimoji="1" lang="en-US" altLang="zh-CN" dirty="0"/>
              <a:t>NX</a:t>
            </a:r>
            <a:r>
              <a:rPr kumimoji="1" lang="zh-CN" altLang="en-US" dirty="0"/>
              <a:t>保护未开启）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6A36D-DA97-8E4B-9B8E-2CD109F0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70" y="681037"/>
            <a:ext cx="3869628" cy="54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E3AF43-01A8-0649-AD4B-BE59FDC6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07" y="4001294"/>
            <a:ext cx="6009579" cy="15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BD6E-8C29-E345-B7CB-350A67B1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95F9C-CF33-2547-A965-B7FE824A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endParaRPr kumimoji="1" lang="en-US" altLang="zh-CN" dirty="0"/>
          </a:p>
          <a:p>
            <a:r>
              <a:rPr kumimoji="1" lang="en-US" altLang="zh-CN" dirty="0" err="1"/>
              <a:t>pwndbg</a:t>
            </a:r>
            <a:r>
              <a:rPr kumimoji="1" lang="en-US" altLang="zh-CN" dirty="0"/>
              <a:t>(</a:t>
            </a:r>
            <a:r>
              <a:rPr kumimoji="1" lang="zh-CN" altLang="en-US" dirty="0"/>
              <a:t>辅助工具</a:t>
            </a:r>
            <a:r>
              <a:rPr kumimoji="1" lang="en-US" altLang="zh-CN" dirty="0"/>
              <a:t>)</a:t>
            </a:r>
            <a:r>
              <a:rPr kumimoji="1" lang="zh-CN" altLang="en-US" dirty="0"/>
              <a:t>*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https://github.com/pwndbg/pwndbg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安装</a:t>
            </a:r>
            <a:endParaRPr kumimoji="1" lang="en-US" altLang="zh-CN" dirty="0"/>
          </a:p>
          <a:p>
            <a:pPr lvl="2"/>
            <a:r>
              <a:rPr lang="en" altLang="zh-CN" dirty="0"/>
              <a:t>git clone https://</a:t>
            </a:r>
            <a:r>
              <a:rPr lang="en" altLang="zh-CN" dirty="0" err="1"/>
              <a:t>github.com</a:t>
            </a:r>
            <a:r>
              <a:rPr lang="en" altLang="zh-CN" dirty="0"/>
              <a:t>/</a:t>
            </a:r>
            <a:r>
              <a:rPr lang="en" altLang="zh-CN" dirty="0" err="1"/>
              <a:t>pwndbg</a:t>
            </a:r>
            <a:r>
              <a:rPr lang="en" altLang="zh-CN" dirty="0"/>
              <a:t>/</a:t>
            </a:r>
            <a:r>
              <a:rPr lang="en" altLang="zh-CN" dirty="0" err="1"/>
              <a:t>pwndbg</a:t>
            </a:r>
            <a:r>
              <a:rPr lang="en" altLang="zh-CN" dirty="0"/>
              <a:t> </a:t>
            </a:r>
          </a:p>
          <a:p>
            <a:pPr lvl="2"/>
            <a:r>
              <a:rPr lang="en" altLang="zh-CN" dirty="0"/>
              <a:t>cd </a:t>
            </a:r>
            <a:r>
              <a:rPr lang="en" altLang="zh-CN" dirty="0" err="1"/>
              <a:t>pwndbg</a:t>
            </a:r>
            <a:r>
              <a:rPr lang="en" altLang="zh-CN" dirty="0"/>
              <a:t> </a:t>
            </a:r>
          </a:p>
          <a:p>
            <a:pPr lvl="2"/>
            <a:r>
              <a:rPr lang="en" altLang="zh-CN" dirty="0"/>
              <a:t>./</a:t>
            </a:r>
            <a:r>
              <a:rPr lang="en" altLang="zh-CN" dirty="0" err="1"/>
              <a:t>setup.sh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018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3E23D-F94F-B646-ADCF-3CFC2042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pwndbg</a:t>
            </a:r>
            <a:r>
              <a:rPr kumimoji="1"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63535-2755-5343-A261-1B2456A9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gdb</a:t>
            </a:r>
            <a:r>
              <a:rPr kumimoji="1" lang="zh-CN" altLang="en-US" dirty="0"/>
              <a:t>基础操作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参考</a:t>
            </a:r>
            <a:r>
              <a:rPr kumimoji="1" lang="en-US" altLang="zh-CN" dirty="0"/>
              <a:t>lab2</a:t>
            </a:r>
          </a:p>
          <a:p>
            <a:r>
              <a:rPr kumimoji="1" lang="zh-CN" altLang="en-US" dirty="0"/>
              <a:t>快速、直观查看堆栈内容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stack</a:t>
            </a:r>
            <a:r>
              <a:rPr kumimoji="1" lang="zh-CN" altLang="en-US" dirty="0"/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06699D-19B1-3D41-9FE8-AD133D89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662363"/>
            <a:ext cx="1107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4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D1B6B-1720-9547-AE9E-A93EB35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CFA47-FCB6-ED41-BF95-F93CBC7D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构造</a:t>
            </a:r>
            <a:r>
              <a:rPr kumimoji="1" lang="en-US" altLang="zh-CN" dirty="0"/>
              <a:t>payload</a:t>
            </a:r>
          </a:p>
          <a:p>
            <a:pPr lvl="1"/>
            <a:r>
              <a:rPr kumimoji="1" lang="en-US" altLang="zh-CN" dirty="0"/>
              <a:t>aa</a:t>
            </a:r>
            <a:r>
              <a:rPr kumimoji="1" lang="zh-CN" altLang="en-US" dirty="0"/>
              <a:t> </a:t>
            </a:r>
            <a:r>
              <a:rPr kumimoji="1" lang="en-US" altLang="zh-CN" dirty="0"/>
              <a:t>bb</a:t>
            </a:r>
            <a:r>
              <a:rPr kumimoji="1" lang="zh-CN" altLang="en-US" dirty="0"/>
              <a:t> </a:t>
            </a:r>
            <a:r>
              <a:rPr kumimoji="1" lang="en-US" altLang="zh-CN" dirty="0"/>
              <a:t>cc</a:t>
            </a:r>
            <a:r>
              <a:rPr kumimoji="1" lang="zh-CN" altLang="en-US" dirty="0"/>
              <a:t> </a:t>
            </a:r>
            <a:r>
              <a:rPr kumimoji="1" lang="en-US" altLang="zh-CN" dirty="0"/>
              <a:t>dd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ee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.......</a:t>
            </a:r>
          </a:p>
          <a:p>
            <a:r>
              <a:rPr kumimoji="1" lang="zh-CN" altLang="en-US" dirty="0"/>
              <a:t>转化为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进制格式</a:t>
            </a:r>
            <a:endParaRPr kumimoji="1" lang="en-US" altLang="zh-CN" dirty="0"/>
          </a:p>
          <a:p>
            <a:pPr lvl="1"/>
            <a:r>
              <a:rPr kumimoji="1" lang="en" altLang="zh-CN" b="1" dirty="0"/>
              <a:t>./hex2raw </a:t>
            </a:r>
            <a:r>
              <a:rPr kumimoji="1" lang="en" altLang="zh-CN" dirty="0"/>
              <a:t>&lt; </a:t>
            </a:r>
            <a:r>
              <a:rPr kumimoji="1" lang="en" altLang="zh-CN" dirty="0" err="1"/>
              <a:t>exploit.txt</a:t>
            </a:r>
            <a:r>
              <a:rPr kumimoji="1" lang="en" altLang="zh-CN" dirty="0"/>
              <a:t> &gt; exploit-</a:t>
            </a:r>
            <a:r>
              <a:rPr kumimoji="1" lang="en" altLang="zh-CN" dirty="0" err="1"/>
              <a:t>raw.txt</a:t>
            </a:r>
            <a:endParaRPr kumimoji="1" lang="en" altLang="zh-CN" dirty="0"/>
          </a:p>
          <a:p>
            <a:r>
              <a:rPr kumimoji="1" lang="zh-CN" altLang="en-US" dirty="0"/>
              <a:t>调试程序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gdb</a:t>
            </a:r>
            <a:r>
              <a:rPr kumimoji="1" lang="zh-CN" altLang="en-US" dirty="0"/>
              <a:t> </a:t>
            </a:r>
            <a:r>
              <a:rPr kumimoji="1" lang="en-US" altLang="zh-CN" dirty="0"/>
              <a:t>./</a:t>
            </a:r>
            <a:r>
              <a:rPr kumimoji="1" lang="en-US" altLang="zh-CN" dirty="0" err="1"/>
              <a:t>bufbomb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–u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192xxxxxxx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exploit-</a:t>
            </a:r>
            <a:r>
              <a:rPr kumimoji="1" lang="en-US" altLang="zh-CN" dirty="0" err="1"/>
              <a:t>raw.txt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level4</a:t>
            </a:r>
            <a:r>
              <a:rPr kumimoji="1" lang="zh-CN" altLang="en-US" dirty="0"/>
              <a:t>关卡输入命令稍有区别，详见文档）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6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3871-DA36-5F41-8EE2-66D9C54D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88FA4-55A5-B641-A626-A3FB1CD92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执行自定义代码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编写汇编代码片段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生成机器码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00437-E380-A84F-A2E0-368411CF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90" y="2636178"/>
            <a:ext cx="5864296" cy="642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B9A697-E2BA-9E47-B3DA-749C218F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26" y="3830076"/>
            <a:ext cx="5173237" cy="5980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33D85C-D25C-4947-880F-73702659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846" y="4712126"/>
            <a:ext cx="5466384" cy="1366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CEF6C-1701-E64E-84C3-D91753AD706C}"/>
              </a:ext>
            </a:extLst>
          </p:cNvPr>
          <p:cNvSpPr txBox="1"/>
          <p:nvPr/>
        </p:nvSpPr>
        <p:spPr>
          <a:xfrm>
            <a:off x="2930799" y="6178044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objdump</a:t>
            </a:r>
            <a:r>
              <a:rPr kumimoji="1" lang="zh-CN" altLang="en-US" dirty="0"/>
              <a:t>展示样例</a:t>
            </a:r>
          </a:p>
        </p:txBody>
      </p:sp>
    </p:spTree>
    <p:extLst>
      <p:ext uri="{BB962C8B-B14F-4D97-AF65-F5344CB8AC3E}">
        <p14:creationId xmlns:p14="http://schemas.microsoft.com/office/powerpoint/2010/main" val="77588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ECB5-DD34-7F41-92CB-8935D05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逆向代码逻辑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EA6BD-9649-E249-819A-2C1DBCE5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汇编代码</a:t>
            </a:r>
            <a:endParaRPr kumimoji="1" lang="en-US" altLang="zh-CN" dirty="0"/>
          </a:p>
          <a:p>
            <a:r>
              <a:rPr kumimoji="1" lang="zh-CN" altLang="en-US" dirty="0"/>
              <a:t>逆向工具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IDA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</a:t>
            </a:r>
            <a:r>
              <a:rPr kumimoji="1" lang="zh-CN" altLang="en-US" dirty="0"/>
              <a:t>（版权原因，暂不提供）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28BF97-D5E1-0847-9C02-B57A5840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56" y="3429000"/>
            <a:ext cx="5531936" cy="2709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3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33FC0-EDB4-8940-9DE8-64CA4C4D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调试程序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B2418-3958-F448-BFC3-5B1BE3EA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通过特殊的输入快速理解栈结构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B57B35-D44E-A847-AE24-08EBA974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76" y="2558035"/>
            <a:ext cx="6255795" cy="40359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B3F67D-7E8F-D047-8967-856FCEC90821}"/>
              </a:ext>
            </a:extLst>
          </p:cNvPr>
          <p:cNvSpPr txBox="1"/>
          <p:nvPr/>
        </p:nvSpPr>
        <p:spPr>
          <a:xfrm>
            <a:off x="8461093" y="3098705"/>
            <a:ext cx="3379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aa aa aa aa bb bb bb bb cc cc cc cc dd dd dd dd </a:t>
            </a:r>
            <a:r>
              <a:rPr kumimoji="1" lang="en" altLang="zh-CN" dirty="0" err="1"/>
              <a:t>ee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ee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ee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ee</a:t>
            </a:r>
            <a:r>
              <a:rPr kumimoji="1" lang="en" altLang="zh-CN" dirty="0"/>
              <a:t> ff ff ff ff 01 01 01 01 02 02 02 02 03 03 03 03 04 04 04 04 05 05 05 05 06 06 06 06 07 07 07 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5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253</Words>
  <Application>Microsoft Macintosh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Buffer overflow</vt:lpstr>
      <vt:lpstr>实验目的</vt:lpstr>
      <vt:lpstr>实验原理</vt:lpstr>
      <vt:lpstr>实验工具</vt:lpstr>
      <vt:lpstr>pwndbg使用</vt:lpstr>
      <vt:lpstr>实验操作</vt:lpstr>
      <vt:lpstr>实验操作</vt:lpstr>
      <vt:lpstr>逆向代码逻辑</vt:lpstr>
      <vt:lpstr>调试程序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</dc:title>
  <dc:creator>Max Black</dc:creator>
  <cp:lastModifiedBy>Max Black</cp:lastModifiedBy>
  <cp:revision>10</cp:revision>
  <dcterms:created xsi:type="dcterms:W3CDTF">2020-11-15T06:25:06Z</dcterms:created>
  <dcterms:modified xsi:type="dcterms:W3CDTF">2020-11-16T05:34:51Z</dcterms:modified>
</cp:coreProperties>
</file>