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2CECC-8CB7-4F11-A7F4-00B2C46E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D0BD05-AA21-4BE6-9CE6-ED39FC6B3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B5161-E47C-44F4-96E9-A58D5B7D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F0B5-8861-401F-9026-237CFC53662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A9F5E-DD4B-4978-8B26-F8C44D36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024A0-077D-40C1-95CB-7BC4A379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A160-2881-448A-AD7C-E9C342FC2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4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BDD08-663F-44E3-8227-6C878D35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6BA28-F95B-4478-A7B7-42E060B52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FDCFE-3FE9-41DC-9CB1-5803DC40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F0B5-8861-401F-9026-237CFC53662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E13EE-045D-4BB2-A45A-9ECC137A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D3B5F-1F05-4263-B7EE-C9BD7C5B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A160-2881-448A-AD7C-E9C342FC2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6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9E69AC-8E97-418D-AD28-ED5FE904F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5D62D-EAE2-4FB6-B06B-BD1910ED2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57C9C-591F-48E6-9E3F-E9673306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F0B5-8861-401F-9026-237CFC53662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9EEE3-3AF8-4D57-A883-E292AA08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48ADB-AD67-4BFB-AE6F-B50BE49D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A160-2881-448A-AD7C-E9C342FC2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4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24092-2677-453C-8AFE-4DA5313F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66B3C-3877-4D36-9AA7-16F7CADA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1E87D-D239-4088-8C43-F06EEDDD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F0B5-8861-401F-9026-237CFC53662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37890-4ACE-4860-B53D-CE477E21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ADA7C-A8A7-4960-ADAB-01ADB0F5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A160-2881-448A-AD7C-E9C342FC2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9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22737-78F0-4861-911A-561E9C12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EC8C88-B910-4CCF-9F95-D7DC17AA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F7D85-244E-446F-98CE-2BAFAA66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F0B5-8861-401F-9026-237CFC53662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FDCF2-E592-42DD-BABE-0E6F82DB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29FB0-953B-4368-8199-68FF25D5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A160-2881-448A-AD7C-E9C342FC2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FE447-5D36-4B0E-A0E9-332A9D01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F707F-D0CE-4A6F-AE76-F0B39E547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5E207F-D06C-47EA-B776-D884A5206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E9C18-66E4-4E9C-A820-9634A8FD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F0B5-8861-401F-9026-237CFC53662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EE65E-F965-4AE1-A845-7E77AA0A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68E1B-0948-4FA9-8B0B-05E9B2F2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A160-2881-448A-AD7C-E9C342FC2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5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E920-6E2F-4AA4-97D2-E2889854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CFE19-8D32-4D51-BE80-4DCCA4B38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52757B-1DCB-45CD-9A2F-6CDDE20EE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338CC4-3617-4587-9813-D3E24425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902593-92A7-4011-A1FF-5F49D1252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75FF2E-757A-4732-9E31-1C104209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F0B5-8861-401F-9026-237CFC53662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3B9108-B685-4C0B-BE24-062FBE6D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495EC4-3D01-46C2-A699-66B9B5A7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A160-2881-448A-AD7C-E9C342FC2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1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035CB-5741-405C-8CF9-ABEA4C97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65CB4F-DB72-43E2-A683-9C1E59DD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F0B5-8861-401F-9026-237CFC53662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2DFB19-9413-4E90-AE9D-D4803E1C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B7E0EA-D175-4B23-A180-0ADFF8B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A160-2881-448A-AD7C-E9C342FC2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2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82DC93-1A2F-4F79-85AC-23F0BCB9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F0B5-8861-401F-9026-237CFC53662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F0E549-ED70-4815-85BF-275FA77D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2B41D-97B7-4799-BA47-5A320E4C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A160-2881-448A-AD7C-E9C342FC2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2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47B8F-C79F-40E2-A72E-A7EF0BA0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4C3B3-3884-45F6-8369-46468BC4E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4FE3A-323A-4D4F-AAD9-91A3FF624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C7B27-EF40-4364-93DF-DA37F86A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F0B5-8861-401F-9026-237CFC53662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7334A5-A643-4CD7-92D6-60BB0A89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2BAD9-097E-4C8C-B732-C709D2BB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A160-2881-448A-AD7C-E9C342FC2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30090-CFF3-45AB-8C0E-4C1EF035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28C7C9-345A-4667-BAC2-50EC73E4F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06B56-B304-482C-A712-45FA80C21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D3DF4-41DA-4109-91EC-7AB67CB5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F0B5-8861-401F-9026-237CFC53662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0BEBF-F2C8-4496-983D-93954231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B0A06-623D-4DCC-9F75-0D2584F1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A160-2881-448A-AD7C-E9C342FC2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3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F99824-DA76-4D9C-B981-4CC98CE6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C7AC0-8DBE-4395-9F0A-8083A4CF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FFA88-7F23-4C26-9A33-85E0E870A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F0B5-8861-401F-9026-237CFC53662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3AE86-06A1-4A06-A06C-73D3B9604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F1E21-B2D8-4F0F-BF70-F0FF13DCE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A160-2881-448A-AD7C-E9C342FC2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9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E5A60-9FA1-426A-A606-3D2D13BC7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Introduction to Android </a:t>
            </a:r>
            <a:r>
              <a:rPr lang="en-US" altLang="zh-CN" dirty="0" err="1"/>
              <a:t>Smali</a:t>
            </a:r>
            <a:r>
              <a:rPr lang="en-US" altLang="zh-CN" dirty="0"/>
              <a:t> &amp; Reverse Engineering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1313BD-73F8-4EC2-A7CF-83634760A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Zhibo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1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F3440-3260-42E9-8A8D-44FBF97D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Smali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D02EF-9AEE-4F52-A493-58677070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Smali</a:t>
            </a:r>
            <a:endParaRPr lang="en-US" altLang="zh-CN" dirty="0"/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虚拟机（</a:t>
            </a:r>
            <a:r>
              <a:rPr lang="en-US" altLang="zh-CN" dirty="0"/>
              <a:t>Dalvik</a:t>
            </a:r>
            <a:r>
              <a:rPr lang="zh-CN" altLang="en-US" dirty="0"/>
              <a:t>）反汇编代码</a:t>
            </a:r>
            <a:endParaRPr lang="en-US" altLang="zh-CN" dirty="0"/>
          </a:p>
          <a:p>
            <a:r>
              <a:rPr lang="zh-CN" altLang="en-US" dirty="0"/>
              <a:t>有什么作用</a:t>
            </a:r>
            <a:endParaRPr lang="en-US" altLang="zh-CN" dirty="0"/>
          </a:p>
          <a:p>
            <a:pPr lvl="1"/>
            <a:r>
              <a:rPr lang="zh-CN" altLang="en-US" dirty="0"/>
              <a:t>方便程序分析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ACDB0-493D-4D18-B9CA-952AAE932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876" y="0"/>
            <a:ext cx="5158155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A3BCA9-AC49-4C05-94C9-DBCB58797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46" y="3697362"/>
            <a:ext cx="6111730" cy="31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477DA-21F9-47B1-AE59-D5705D9C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Smali</a:t>
            </a:r>
            <a:r>
              <a:rPr lang="zh-CN" altLang="en-US" dirty="0"/>
              <a:t>数据类型及描述符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090BC1-9953-4E34-A2AB-337E85B1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634" y="0"/>
            <a:ext cx="2952364" cy="68580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D6BD78A-FDB8-43F4-98E3-2DFB01F8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对象类型</a:t>
            </a:r>
            <a:r>
              <a:rPr lang="en-US" altLang="zh-CN" dirty="0"/>
              <a:t>(L + </a:t>
            </a:r>
            <a:r>
              <a:rPr lang="zh-CN" altLang="en-US" dirty="0"/>
              <a:t>类全限定名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例：</a:t>
            </a:r>
            <a:r>
              <a:rPr lang="en-US" altLang="zh-CN" dirty="0" err="1"/>
              <a:t>Ljava</a:t>
            </a:r>
            <a:r>
              <a:rPr lang="en-US" altLang="zh-CN" dirty="0"/>
              <a:t>/</a:t>
            </a:r>
            <a:r>
              <a:rPr lang="en-US" altLang="zh-CN" dirty="0" err="1"/>
              <a:t>lang</a:t>
            </a:r>
            <a:r>
              <a:rPr lang="en-US" altLang="zh-CN" dirty="0"/>
              <a:t>/String  </a:t>
            </a:r>
            <a:r>
              <a:rPr lang="en-US" altLang="zh-CN" dirty="0">
                <a:sym typeface="Wingdings" panose="05000000000000000000" pitchFamily="2" charset="2"/>
              </a:rPr>
              <a:t>=&gt; String</a:t>
            </a:r>
            <a:endParaRPr lang="en-US" altLang="zh-CN" dirty="0"/>
          </a:p>
          <a:p>
            <a:r>
              <a:rPr lang="zh-CN" altLang="en-US" dirty="0"/>
              <a:t>数组类型</a:t>
            </a:r>
            <a:r>
              <a:rPr lang="en-US" altLang="zh-CN" dirty="0"/>
              <a:t>([ + </a:t>
            </a:r>
            <a:r>
              <a:rPr lang="zh-CN" altLang="en-US" dirty="0"/>
              <a:t>类全限定名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例：一维数组 </a:t>
            </a:r>
            <a:r>
              <a:rPr lang="en-US" altLang="zh-CN" dirty="0"/>
              <a:t>[I =&gt; int[]</a:t>
            </a:r>
          </a:p>
          <a:p>
            <a:pPr lvl="1"/>
            <a:r>
              <a:rPr lang="zh-CN" altLang="en-US" dirty="0"/>
              <a:t>例：二维数组</a:t>
            </a:r>
            <a:r>
              <a:rPr lang="en-US" altLang="zh-CN" dirty="0"/>
              <a:t>[[I =&gt; int[][]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0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81008-57BF-4186-BEC0-0D0A1E1F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Smali</a:t>
            </a:r>
            <a:r>
              <a:rPr lang="zh-CN" altLang="en-US" dirty="0"/>
              <a:t>语法简介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4D30E-1584-4A4B-9A35-181F762D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常量声明</a:t>
            </a:r>
            <a:endParaRPr lang="en-US" altLang="zh-CN" dirty="0"/>
          </a:p>
          <a:p>
            <a:pPr lvl="1"/>
            <a:r>
              <a:rPr lang="zh-CN" altLang="en-US" dirty="0"/>
              <a:t>例：</a:t>
            </a:r>
            <a:r>
              <a:rPr lang="en-US" altLang="zh-CN" dirty="0"/>
              <a:t>const/4 </a:t>
            </a:r>
            <a:r>
              <a:rPr lang="en-US" altLang="zh-CN" dirty="0" err="1"/>
              <a:t>vA</a:t>
            </a:r>
            <a:r>
              <a:rPr lang="en-US" altLang="zh-CN" dirty="0"/>
              <a:t>, 0 </a:t>
            </a:r>
          </a:p>
          <a:p>
            <a:pPr lvl="1"/>
            <a:r>
              <a:rPr lang="zh-CN" altLang="en-US" dirty="0"/>
              <a:t>寄存器：</a:t>
            </a:r>
            <a:r>
              <a:rPr lang="en-US" altLang="zh-CN" dirty="0" err="1"/>
              <a:t>vA</a:t>
            </a:r>
            <a:endParaRPr lang="en-US" altLang="zh-CN" dirty="0"/>
          </a:p>
          <a:p>
            <a:pPr lvl="1"/>
            <a:r>
              <a:rPr lang="zh-CN" altLang="en-US" dirty="0"/>
              <a:t>立即数：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数据运算</a:t>
            </a:r>
            <a:endParaRPr lang="en-US" altLang="zh-CN" dirty="0"/>
          </a:p>
          <a:p>
            <a:pPr lvl="1"/>
            <a:r>
              <a:rPr lang="en-US" altLang="zh-CN" dirty="0"/>
              <a:t>add-int </a:t>
            </a:r>
            <a:r>
              <a:rPr lang="en-US" altLang="zh-CN" dirty="0" err="1"/>
              <a:t>vA</a:t>
            </a:r>
            <a:r>
              <a:rPr lang="en-US" altLang="zh-CN" dirty="0"/>
              <a:t>, </a:t>
            </a:r>
            <a:r>
              <a:rPr lang="en-US" altLang="zh-CN" dirty="0" err="1"/>
              <a:t>vB</a:t>
            </a:r>
            <a:r>
              <a:rPr lang="en-US" altLang="zh-CN" dirty="0"/>
              <a:t>, </a:t>
            </a:r>
            <a:r>
              <a:rPr lang="en-US" altLang="zh-CN" dirty="0" err="1"/>
              <a:t>vC</a:t>
            </a:r>
            <a:r>
              <a:rPr lang="en-US" altLang="zh-CN" dirty="0"/>
              <a:t> =&gt; </a:t>
            </a:r>
            <a:r>
              <a:rPr lang="en-US" altLang="zh-CN" dirty="0" err="1"/>
              <a:t>vA</a:t>
            </a:r>
            <a:r>
              <a:rPr lang="en-US" altLang="zh-CN" dirty="0"/>
              <a:t> = </a:t>
            </a:r>
            <a:r>
              <a:rPr lang="en-US" altLang="zh-CN" dirty="0" err="1"/>
              <a:t>vB+vC</a:t>
            </a:r>
            <a:endParaRPr lang="en-US" altLang="zh-CN" dirty="0"/>
          </a:p>
          <a:p>
            <a:r>
              <a:rPr lang="zh-CN" altLang="en-US" dirty="0"/>
              <a:t>分支跳转</a:t>
            </a:r>
            <a:endParaRPr lang="en-US" altLang="zh-CN" dirty="0"/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: if-eq </a:t>
            </a:r>
            <a:r>
              <a:rPr lang="en-US" altLang="zh-CN" dirty="0" err="1"/>
              <a:t>vA</a:t>
            </a:r>
            <a:r>
              <a:rPr lang="en-US" altLang="zh-CN" dirty="0"/>
              <a:t>, </a:t>
            </a:r>
            <a:r>
              <a:rPr lang="en-US" altLang="zh-CN" dirty="0" err="1"/>
              <a:t>vB</a:t>
            </a:r>
            <a:r>
              <a:rPr lang="en-US" altLang="zh-CN" dirty="0"/>
              <a:t>, target =&gt; if(</a:t>
            </a:r>
            <a:r>
              <a:rPr lang="en-US" altLang="zh-CN" dirty="0" err="1"/>
              <a:t>vA</a:t>
            </a:r>
            <a:r>
              <a:rPr lang="en-US" altLang="zh-CN" dirty="0"/>
              <a:t> == </a:t>
            </a:r>
            <a:r>
              <a:rPr lang="en-US" altLang="zh-CN" dirty="0" err="1"/>
              <a:t>vB</a:t>
            </a:r>
            <a:r>
              <a:rPr lang="en-US" altLang="zh-CN" dirty="0"/>
              <a:t>) </a:t>
            </a:r>
            <a:r>
              <a:rPr lang="zh-CN" altLang="en-US" dirty="0"/>
              <a:t>即执行</a:t>
            </a:r>
            <a:r>
              <a:rPr lang="en-US" altLang="zh-CN" dirty="0"/>
              <a:t>target</a:t>
            </a:r>
            <a:r>
              <a:rPr lang="zh-CN" altLang="en-US" dirty="0"/>
              <a:t>处代码</a:t>
            </a:r>
            <a:endParaRPr lang="en-US" altLang="zh-CN" dirty="0"/>
          </a:p>
          <a:p>
            <a:r>
              <a:rPr lang="zh-CN" altLang="en-US" dirty="0"/>
              <a:t>函数调用</a:t>
            </a:r>
            <a:endParaRPr lang="en-US" altLang="zh-CN" dirty="0"/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: invoke-virtual StringBuilder-&gt;append(String)StringBuilder, v10, v8</a:t>
            </a:r>
          </a:p>
          <a:p>
            <a:pPr lvl="1"/>
            <a:r>
              <a:rPr lang="zh-CN" altLang="en-US" dirty="0"/>
              <a:t>通常用</a:t>
            </a:r>
            <a:r>
              <a:rPr lang="en-US" altLang="zh-CN" dirty="0"/>
              <a:t>move-result </a:t>
            </a:r>
            <a:r>
              <a:rPr lang="en-US" altLang="zh-CN" dirty="0" err="1"/>
              <a:t>vA</a:t>
            </a:r>
            <a:r>
              <a:rPr lang="zh-CN" altLang="en-US" dirty="0"/>
              <a:t>表示将函数返回值存入</a:t>
            </a:r>
            <a:r>
              <a:rPr lang="en-US" altLang="zh-CN" dirty="0" err="1"/>
              <a:t>vA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3645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D7059-4A07-471C-ABB7-3CD434CF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安卓逆向技术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5503C-B0EB-4146-97F3-0AE5EE5F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Apktool</a:t>
            </a:r>
            <a:r>
              <a:rPr lang="zh-CN" altLang="en-US" dirty="0"/>
              <a:t>工具</a:t>
            </a:r>
            <a:r>
              <a:rPr lang="en-US" altLang="zh-CN" dirty="0"/>
              <a:t>(apktool.jar)</a:t>
            </a:r>
          </a:p>
          <a:p>
            <a:pPr lvl="1"/>
            <a:r>
              <a:rPr lang="zh-CN" altLang="en-US" dirty="0"/>
              <a:t>反编译</a:t>
            </a:r>
            <a:r>
              <a:rPr lang="en-US" altLang="zh-CN" dirty="0" err="1"/>
              <a:t>apk</a:t>
            </a:r>
            <a:r>
              <a:rPr lang="zh-CN" altLang="en-US" dirty="0"/>
              <a:t>：</a:t>
            </a:r>
            <a:r>
              <a:rPr lang="en-US" altLang="zh-CN" dirty="0"/>
              <a:t>java -jar apktool.jar d </a:t>
            </a:r>
            <a:r>
              <a:rPr lang="en-US" altLang="zh-CN" dirty="0" err="1"/>
              <a:t>apk_path</a:t>
            </a:r>
            <a:r>
              <a:rPr lang="en-US" altLang="zh-CN" dirty="0"/>
              <a:t> -o </a:t>
            </a:r>
            <a:r>
              <a:rPr lang="en-US" altLang="zh-CN" dirty="0" err="1"/>
              <a:t>output_path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打包</a:t>
            </a:r>
            <a:r>
              <a:rPr lang="en-US" altLang="zh-CN" dirty="0" err="1"/>
              <a:t>apk</a:t>
            </a:r>
            <a:r>
              <a:rPr lang="en-US" altLang="zh-CN" dirty="0"/>
              <a:t>: java -jar apktool.jar b </a:t>
            </a:r>
            <a:r>
              <a:rPr lang="en-US" altLang="zh-CN" dirty="0" err="1"/>
              <a:t>target_folder</a:t>
            </a:r>
            <a:endParaRPr lang="en-US" altLang="zh-CN" dirty="0"/>
          </a:p>
          <a:p>
            <a:r>
              <a:rPr lang="zh-CN" altLang="en-US" dirty="0"/>
              <a:t>其他工具（进一步获取“源码”级别结果）</a:t>
            </a:r>
            <a:endParaRPr lang="en-US" altLang="zh-CN" dirty="0"/>
          </a:p>
          <a:p>
            <a:pPr lvl="1"/>
            <a:r>
              <a:rPr lang="en-US" altLang="zh-CN" dirty="0"/>
              <a:t>dex2jar: </a:t>
            </a:r>
            <a:r>
              <a:rPr lang="en-US" altLang="zh-CN" dirty="0" err="1"/>
              <a:t>dex</a:t>
            </a:r>
            <a:r>
              <a:rPr lang="zh-CN" altLang="en-US" dirty="0"/>
              <a:t>转</a:t>
            </a:r>
            <a:r>
              <a:rPr lang="en-US" altLang="zh-CN" dirty="0"/>
              <a:t>jar</a:t>
            </a:r>
            <a:r>
              <a:rPr lang="zh-CN" altLang="en-US" dirty="0"/>
              <a:t>文件（解压</a:t>
            </a:r>
            <a:r>
              <a:rPr lang="en-US" altLang="zh-CN" dirty="0"/>
              <a:t>jar</a:t>
            </a:r>
            <a:r>
              <a:rPr lang="zh-CN" altLang="en-US" dirty="0"/>
              <a:t>获取</a:t>
            </a:r>
            <a:r>
              <a:rPr lang="en-US" altLang="zh-CN" dirty="0"/>
              <a:t>class</a:t>
            </a:r>
            <a:r>
              <a:rPr lang="zh-CN" altLang="en-US" dirty="0"/>
              <a:t>文件）</a:t>
            </a:r>
            <a:endParaRPr lang="en-US" altLang="zh-CN" dirty="0"/>
          </a:p>
          <a:p>
            <a:pPr lvl="1"/>
            <a:r>
              <a:rPr lang="en-US" altLang="zh-CN" dirty="0" err="1"/>
              <a:t>smali</a:t>
            </a:r>
            <a:r>
              <a:rPr lang="en-US" altLang="zh-CN" dirty="0"/>
              <a:t>/</a:t>
            </a:r>
            <a:r>
              <a:rPr lang="en-US" altLang="zh-CN" dirty="0" err="1"/>
              <a:t>baksmali</a:t>
            </a:r>
            <a:r>
              <a:rPr lang="en-US" altLang="zh-CN" dirty="0"/>
              <a:t>: </a:t>
            </a:r>
            <a:r>
              <a:rPr lang="en-US" altLang="zh-CN" dirty="0" err="1"/>
              <a:t>dex</a:t>
            </a:r>
            <a:r>
              <a:rPr lang="zh-CN" altLang="en-US" dirty="0"/>
              <a:t>格式文件与</a:t>
            </a:r>
            <a:r>
              <a:rPr lang="en-US" altLang="zh-CN" dirty="0" err="1"/>
              <a:t>smali</a:t>
            </a:r>
            <a:r>
              <a:rPr lang="zh-CN" altLang="en-US" dirty="0"/>
              <a:t>文件转换</a:t>
            </a:r>
            <a:endParaRPr lang="en-US" altLang="zh-CN" dirty="0"/>
          </a:p>
          <a:p>
            <a:pPr lvl="1"/>
            <a:r>
              <a:rPr lang="en-US" altLang="zh-CN" dirty="0"/>
              <a:t>JD-GUI: </a:t>
            </a:r>
            <a:r>
              <a:rPr lang="zh-CN" altLang="en-US" dirty="0"/>
              <a:t>查看</a:t>
            </a:r>
            <a:r>
              <a:rPr lang="en-US" altLang="zh-CN" dirty="0"/>
              <a:t>.class</a:t>
            </a:r>
            <a:r>
              <a:rPr lang="zh-CN" altLang="en-US" dirty="0"/>
              <a:t>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213776-9750-4D64-A4E3-67E77A2E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442" y="3141983"/>
            <a:ext cx="3864092" cy="20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09C1B-EFA9-412E-85C8-AA1289F6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CD51-A993-4AF4-9BA1-48B0BB5F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zh-CN" altLang="en-US" dirty="0"/>
              <a:t>逆向</a:t>
            </a:r>
            <a:r>
              <a:rPr lang="en-US" altLang="zh-CN" dirty="0" err="1"/>
              <a:t>ics_lab_smali.apk</a:t>
            </a:r>
            <a:r>
              <a:rPr lang="zh-CN" altLang="en-US" dirty="0"/>
              <a:t>，还原</a:t>
            </a:r>
            <a:r>
              <a:rPr lang="en-US" altLang="zh-CN" dirty="0"/>
              <a:t>check()</a:t>
            </a:r>
            <a:r>
              <a:rPr lang="zh-CN" altLang="en-US" dirty="0"/>
              <a:t>函数的</a:t>
            </a:r>
            <a:r>
              <a:rPr lang="en-US" altLang="zh-CN" dirty="0"/>
              <a:t>java</a:t>
            </a:r>
            <a:r>
              <a:rPr lang="zh-CN" altLang="en-US" dirty="0"/>
              <a:t>语言代码表示</a:t>
            </a:r>
            <a:endParaRPr lang="en-US" altLang="zh-CN" dirty="0"/>
          </a:p>
          <a:p>
            <a:pPr lvl="1"/>
            <a:r>
              <a:rPr lang="zh-CN" altLang="en-US" dirty="0"/>
              <a:t>指出能使程序输出为</a:t>
            </a:r>
            <a:r>
              <a:rPr lang="en-US" altLang="zh-CN" dirty="0"/>
              <a:t>’err’</a:t>
            </a:r>
            <a:r>
              <a:rPr lang="zh-CN" altLang="en-US" dirty="0"/>
              <a:t>的输入</a:t>
            </a:r>
            <a:endParaRPr lang="en-US" altLang="zh-CN" dirty="0"/>
          </a:p>
          <a:p>
            <a:pPr lvl="1"/>
            <a:r>
              <a:rPr lang="zh-CN" altLang="en-US" dirty="0"/>
              <a:t>指出能使程序输出为</a:t>
            </a:r>
            <a:r>
              <a:rPr lang="en-US" altLang="zh-CN" dirty="0"/>
              <a:t>’IXWJM’</a:t>
            </a:r>
            <a:r>
              <a:rPr lang="zh-CN" altLang="en-US" dirty="0"/>
              <a:t>的输入</a:t>
            </a:r>
            <a:endParaRPr lang="en-US" altLang="zh-CN" dirty="0"/>
          </a:p>
          <a:p>
            <a:r>
              <a:rPr lang="zh-CN" altLang="en-US" dirty="0"/>
              <a:t>作业提交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</a:p>
        </p:txBody>
      </p:sp>
    </p:spTree>
    <p:extLst>
      <p:ext uri="{BB962C8B-B14F-4D97-AF65-F5344CB8AC3E}">
        <p14:creationId xmlns:p14="http://schemas.microsoft.com/office/powerpoint/2010/main" val="27200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294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Wingdings</vt:lpstr>
      <vt:lpstr>Office 主题​​</vt:lpstr>
      <vt:lpstr>Introduction to Android Smali &amp; Reverse Engineering</vt:lpstr>
      <vt:lpstr>初识Smali</vt:lpstr>
      <vt:lpstr>Smali数据类型及描述符</vt:lpstr>
      <vt:lpstr>Smali语法简介</vt:lpstr>
      <vt:lpstr>安卓逆向技术</vt:lpstr>
      <vt:lpstr>实验说明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Android Reverse Engineering</dc:title>
  <dc:creator>张 智搏</dc:creator>
  <cp:lastModifiedBy>张 智搏</cp:lastModifiedBy>
  <cp:revision>35</cp:revision>
  <dcterms:created xsi:type="dcterms:W3CDTF">2020-12-13T09:08:27Z</dcterms:created>
  <dcterms:modified xsi:type="dcterms:W3CDTF">2020-12-14T11:56:36Z</dcterms:modified>
</cp:coreProperties>
</file>