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9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74" r:id="rId37"/>
    <p:sldId id="354" r:id="rId38"/>
  </p:sldIdLst>
  <p:sldSz cx="12192000" cy="6858000"/>
  <p:notesSz cx="6858000" cy="9144000"/>
  <p:custDataLst>
    <p:tags r:id="rId4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74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1"/>
        <p:guide pos="3898"/>
        <p:guide pos="438"/>
        <p:guide orient="horz" pos="4125"/>
        <p:guide orient="horz" pos="1344"/>
        <p:guide pos="3774"/>
        <p:guide pos="7471"/>
        <p:guide pos="6600"/>
        <p:guide orient="horz" pos="672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9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gs" Target="tags/tag79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Sheet1!$B$99:$B$105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Sheet1!$C$99:$C$105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Sheet1!$D$99:$D$105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Sheet1!$E$99:$E$105</c:f>
              <c:numCache>
                <c:formatCode>0%</c:formatCode>
                <c:ptCount val="7"/>
                <c:pt idx="0">
                  <c:v>0.5</c:v>
                </c:pt>
                <c:pt idx="1">
                  <c:v>0.666666666666667</c:v>
                </c:pt>
                <c:pt idx="2">
                  <c:v>-0.6</c:v>
                </c:pt>
                <c:pt idx="3">
                  <c:v>1.5</c:v>
                </c:pt>
                <c:pt idx="4">
                  <c:v>-0.8</c:v>
                </c:pt>
                <c:pt idx="5">
                  <c:v>1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b3086850-6fc4-431e-99c4-efb87a531b3a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2fcb623-75ae-4e3b-b6b2-7b65ecdbfa09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</c:formatCode>
                <c:ptCount val="51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  <c:pt idx="45">
                  <c:v>29.7173913043478</c:v>
                </c:pt>
                <c:pt idx="46">
                  <c:v>29.6808510638298</c:v>
                </c:pt>
                <c:pt idx="47">
                  <c:v>29.6666666666667</c:v>
                </c:pt>
                <c:pt idx="48">
                  <c:v>29.3877551020408</c:v>
                </c:pt>
                <c:pt idx="49">
                  <c:v>29.2</c:v>
                </c:pt>
                <c:pt idx="50">
                  <c:v>28.9803921568627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8319248826291"/>
          <c:y val="0.187952898550725"/>
          <c:w val="0.801219344742289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  <c:pt idx="45" c:formatCode="0">
                  <c:v>3.42857142857143</c:v>
                </c:pt>
                <c:pt idx="46" c:formatCode="0">
                  <c:v>4</c:v>
                </c:pt>
                <c:pt idx="47" c:formatCode="0">
                  <c:v>4.14285714285714</c:v>
                </c:pt>
                <c:pt idx="48" c:formatCode="0">
                  <c:v>2.28571428571429</c:v>
                </c:pt>
                <c:pt idx="49" c:formatCode="0">
                  <c:v>2.85714285714286</c:v>
                </c:pt>
                <c:pt idx="50" c:formatCode="0">
                  <c:v>2.57142857142857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89</c:v>
                </c:pt>
                <c:pt idx="11">
                  <c:v>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0.0685670261941448</c:v>
                </c:pt>
                <c:pt idx="11" c:formatCode="0.00%">
                  <c:v>0.0656092285508291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-0.0918367346938776</c:v>
                </c:pt>
                <c:pt idx="11" c:formatCode="0.00%">
                  <c:v>0.0224719101123595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0.0230547550432277</c:v>
                </c:pt>
                <c:pt idx="47" c:formatCode="0.00%">
                  <c:v>0.0422535211267606</c:v>
                </c:pt>
                <c:pt idx="48" c:formatCode="0.00%">
                  <c:v>0.0027027027027027</c:v>
                </c:pt>
                <c:pt idx="49" c:formatCode="0.00%">
                  <c:v>0.00269541778975741</c:v>
                </c:pt>
                <c:pt idx="50" c:formatCode="0.00%">
                  <c:v>0.00537634408602151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0.875</c:v>
                </c:pt>
                <c:pt idx="48" c:formatCode="0.00%">
                  <c:v>-0.933333333333333</c:v>
                </c:pt>
                <c:pt idx="49" c:formatCode="0.00%">
                  <c:v>0</c:v>
                </c:pt>
                <c:pt idx="50" c:formatCode="0.00%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6f5c0e68-1a50-40ff-8ff0-6ac5d6d59562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  <c:pt idx="45">
                  <c:v>7.54347826086957</c:v>
                </c:pt>
                <c:pt idx="46">
                  <c:v>7.5531914893617</c:v>
                </c:pt>
                <c:pt idx="47">
                  <c:v>7.70833333333333</c:v>
                </c:pt>
                <c:pt idx="48">
                  <c:v>7.57142857142857</c:v>
                </c:pt>
                <c:pt idx="49">
                  <c:v>7.44</c:v>
                </c:pt>
                <c:pt idx="50">
                  <c:v>7.33333333333333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  <c:pt idx="45" c:formatCode="0">
                  <c:v>0</c:v>
                </c:pt>
                <c:pt idx="46" c:formatCode="0">
                  <c:v>1.14285714285714</c:v>
                </c:pt>
                <c:pt idx="47" c:formatCode="0">
                  <c:v>2.14285714285714</c:v>
                </c:pt>
                <c:pt idx="48" c:formatCode="0">
                  <c:v>0.142857142857143</c:v>
                </c:pt>
                <c:pt idx="49" c:formatCode="0">
                  <c:v>0.142857142857143</c:v>
                </c:pt>
                <c:pt idx="50" c:formatCode="0">
                  <c:v>0.285714285714286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0.0172910662824208</c:v>
                </c:pt>
                <c:pt idx="11" c:formatCode="0.00%">
                  <c:v>0.0594900849858357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0.2</c:v>
                </c:pt>
                <c:pt idx="11" c:formatCode="0.00%">
                  <c:v>2.5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Sheet1!$B$100:$B$106</c:f>
              <c:numCache>
                <c:formatCode>General</c:formatCode>
                <c:ptCount val="7"/>
                <c:pt idx="0">
                  <c:v>8.7</c:v>
                </c:pt>
                <c:pt idx="1">
                  <c:v>2</c:v>
                </c:pt>
                <c:pt idx="2">
                  <c:v>2</c:v>
                </c:pt>
                <c:pt idx="3">
                  <c:v>5.5</c:v>
                </c:pt>
                <c:pt idx="4">
                  <c:v>0.3</c:v>
                </c:pt>
                <c:pt idx="5">
                  <c:v>0.8</c:v>
                </c:pt>
                <c:pt idx="6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Sheet1!$C$100:$C$106</c:f>
              <c:numCache>
                <c:formatCode>0%</c:formatCode>
                <c:ptCount val="7"/>
                <c:pt idx="0">
                  <c:v>1.80645161290323</c:v>
                </c:pt>
                <c:pt idx="1">
                  <c:v>-0.770114942528736</c:v>
                </c:pt>
                <c:pt idx="2">
                  <c:v>0</c:v>
                </c:pt>
                <c:pt idx="3">
                  <c:v>1.75</c:v>
                </c:pt>
                <c:pt idx="4">
                  <c:v>-0.945454545454545</c:v>
                </c:pt>
                <c:pt idx="5">
                  <c:v>1.66666666666667</c:v>
                </c:pt>
                <c:pt idx="6">
                  <c:v>-0.25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Sheet1!$B$92:$B$98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Sheet1!$C$92:$C$98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Sheet1!$D$92:$D$98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Sheet1!$E$92:$E$98</c:f>
              <c:numCache>
                <c:formatCode>0%</c:formatCode>
                <c:ptCount val="7"/>
                <c:pt idx="0">
                  <c:v>0.333333333333333</c:v>
                </c:pt>
                <c:pt idx="1">
                  <c:v>0</c:v>
                </c:pt>
                <c:pt idx="2">
                  <c:v>-0.75</c:v>
                </c:pt>
                <c:pt idx="3">
                  <c:v>-1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Sheet1!$B$93:$B$99</c:f>
              <c:numCache>
                <c:formatCode>General</c:formatCode>
                <c:ptCount val="7"/>
                <c:pt idx="0">
                  <c:v>3.5</c:v>
                </c:pt>
                <c:pt idx="1">
                  <c:v>0.9</c:v>
                </c:pt>
                <c:pt idx="2">
                  <c:v>0.4</c:v>
                </c:pt>
                <c:pt idx="3">
                  <c:v>0.5</c:v>
                </c:pt>
                <c:pt idx="4">
                  <c:v>0.7</c:v>
                </c:pt>
                <c:pt idx="5">
                  <c:v>1</c:v>
                </c:pt>
                <c:pt idx="6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Sheet1!$C$93:$C$99</c:f>
              <c:numCache>
                <c:formatCode>0%</c:formatCode>
                <c:ptCount val="7"/>
                <c:pt idx="0">
                  <c:v>-0.0789473684210526</c:v>
                </c:pt>
                <c:pt idx="1">
                  <c:v>-0.742857142857143</c:v>
                </c:pt>
                <c:pt idx="2">
                  <c:v>-0.555555555555556</c:v>
                </c:pt>
                <c:pt idx="3">
                  <c:v>0.25</c:v>
                </c:pt>
                <c:pt idx="4">
                  <c:v>0.4</c:v>
                </c:pt>
                <c:pt idx="5">
                  <c:v>0.428571428571429</c:v>
                </c:pt>
                <c:pt idx="6">
                  <c:v>2.1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  <c:pt idx="45" c:formatCode="0.00%">
                  <c:v>0.00913081650570676</c:v>
                </c:pt>
                <c:pt idx="46" c:formatCode="0.00%">
                  <c:v>0.139203062467374</c:v>
                </c:pt>
                <c:pt idx="47" c:formatCode="0.00%">
                  <c:v>0.0336031770276463</c:v>
                </c:pt>
                <c:pt idx="48" c:formatCode="0.00%">
                  <c:v>0.0289640904388946</c:v>
                </c:pt>
                <c:pt idx="49" c:formatCode="0.00%">
                  <c:v>0.0145052419933937</c:v>
                </c:pt>
                <c:pt idx="50" c:formatCode="0.00%">
                  <c:v>0.0281710079275198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  <c:pt idx="45" c:formatCode="0.00%">
                  <c:v>0.625</c:v>
                </c:pt>
                <c:pt idx="46" c:formatCode="0.00%">
                  <c:v>14.3846153846154</c:v>
                </c:pt>
                <c:pt idx="47" c:formatCode="0.00%">
                  <c:v>-0.725</c:v>
                </c:pt>
                <c:pt idx="48" c:formatCode="0.00%">
                  <c:v>-0.109090909090909</c:v>
                </c:pt>
                <c:pt idx="49" c:formatCode="0.00%">
                  <c:v>-0.48469387755102</c:v>
                </c:pt>
                <c:pt idx="50" c:formatCode="0.00%">
                  <c:v>0.97029702970297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0.00</c:formatCode>
                <c:ptCount val="51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  <c:pt idx="45">
                  <c:v>12.4934782608696</c:v>
                </c:pt>
                <c:pt idx="46">
                  <c:v>13.9297872340426</c:v>
                </c:pt>
                <c:pt idx="47">
                  <c:v>14.0979166666667</c:v>
                </c:pt>
                <c:pt idx="48">
                  <c:v>14.2102040816327</c:v>
                </c:pt>
                <c:pt idx="49">
                  <c:v>14.128</c:v>
                </c:pt>
                <c:pt idx="50">
                  <c:v>14.2411764705882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0.00</c:formatCode>
                <c:ptCount val="51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  <c:pt idx="45">
                  <c:v>0.742857142857143</c:v>
                </c:pt>
                <c:pt idx="46">
                  <c:v>11.4285714285714</c:v>
                </c:pt>
                <c:pt idx="47">
                  <c:v>3.14285714285714</c:v>
                </c:pt>
                <c:pt idx="48">
                  <c:v>2.8</c:v>
                </c:pt>
                <c:pt idx="49">
                  <c:v>1.44285714285714</c:v>
                </c:pt>
                <c:pt idx="50">
                  <c:v>2.84285714285714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96.9</c:v>
                </c:pt>
                <c:pt idx="11">
                  <c:v>73.9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0.174437443744374</c:v>
                </c:pt>
                <c:pt idx="11" c:formatCode="0.00%">
                  <c:v>0.113274064990803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1.68421052631579</c:v>
                </c:pt>
                <c:pt idx="11" c:formatCode="0.00%">
                  <c:v>-0.237358101135191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13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050724637681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Sheet1!$B$93:$B$99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Sheet1!$C$93:$C$99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Sheet1!$D$93:$D$99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Sheet1!$E$93:$E$99</c:f>
              <c:numCache>
                <c:formatCode>0%</c:formatCode>
                <c:ptCount val="7"/>
                <c:pt idx="0">
                  <c:v>0.0392156862745098</c:v>
                </c:pt>
                <c:pt idx="1">
                  <c:v>-0.0555555555555556</c:v>
                </c:pt>
                <c:pt idx="2">
                  <c:v>0.037037037037037</c:v>
                </c:pt>
                <c:pt idx="3">
                  <c:v>-0.0357142857142857</c:v>
                </c:pt>
                <c:pt idx="4">
                  <c:v>0.0535714285714286</c:v>
                </c:pt>
                <c:pt idx="5">
                  <c:v>-0.0338983050847458</c:v>
                </c:pt>
                <c:pt idx="6">
                  <c:v>-0.0166666666666667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12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Sheet1!$B$86:$B$92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Sheet1!$C$86:$C$92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Sheet1!$D$86:$D$92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Sheet1!$E$86:$E$92</c:f>
              <c:numCache>
                <c:formatCode>0%</c:formatCode>
                <c:ptCount val="7"/>
                <c:pt idx="0">
                  <c:v>0.0208333333333333</c:v>
                </c:pt>
                <c:pt idx="1">
                  <c:v>-0.04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  <c:pt idx="50">
                  <c:v>6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Sheet1!$E$2:$E$52</c:f>
              <c:numCache>
                <c:formatCode>0.00%</c:formatCode>
                <c:ptCount val="51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  <c:pt idx="45">
                  <c:v>0.0018450184501845</c:v>
                </c:pt>
                <c:pt idx="46">
                  <c:v>0.0202578268876611</c:v>
                </c:pt>
                <c:pt idx="47">
                  <c:v>0.0108303249097473</c:v>
                </c:pt>
                <c:pt idx="48">
                  <c:v>0.0125</c:v>
                </c:pt>
                <c:pt idx="49">
                  <c:v>0.0017636684303351</c:v>
                </c:pt>
                <c:pt idx="50">
                  <c:v>0.0158450704225352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Sheet1!$F$2:$F$52</c:f>
              <c:numCache>
                <c:formatCode>0.00%</c:formatCode>
                <c:ptCount val="51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  <c:pt idx="45">
                  <c:v>-0.857142857142857</c:v>
                </c:pt>
                <c:pt idx="46">
                  <c:v>10</c:v>
                </c:pt>
                <c:pt idx="47">
                  <c:v>-0.454545454545455</c:v>
                </c:pt>
                <c:pt idx="48">
                  <c:v>0.166666666666667</c:v>
                </c:pt>
                <c:pt idx="49">
                  <c:v>-0.857142857142857</c:v>
                </c:pt>
                <c:pt idx="50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  <c:pt idx="5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0</c:formatCode>
                <c:ptCount val="51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  <c:pt idx="45">
                  <c:v>11.804347826087</c:v>
                </c:pt>
                <c:pt idx="46">
                  <c:v>11.7872340425532</c:v>
                </c:pt>
                <c:pt idx="47">
                  <c:v>11.6666666666667</c:v>
                </c:pt>
                <c:pt idx="48">
                  <c:v>11.5714285714286</c:v>
                </c:pt>
                <c:pt idx="49">
                  <c:v>11.36</c:v>
                </c:pt>
                <c:pt idx="50">
                  <c:v>11.3137254901961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0.0</c:formatCode>
                <c:ptCount val="51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0.428571428571429</c:v>
                </c:pt>
                <c:pt idx="48">
                  <c:v>0.857142857142857</c:v>
                </c:pt>
                <c:pt idx="49">
                  <c:v>0.142857142857143</c:v>
                </c:pt>
                <c:pt idx="50">
                  <c:v>0.857142857142857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Sheet1!$F$2:$F$52</c:f>
              <c:numCache>
                <c:formatCode>0.0</c:formatCode>
                <c:ptCount val="51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  <c:pt idx="45">
                  <c:v>0</c:v>
                </c:pt>
                <c:pt idx="46">
                  <c:v>0</c:v>
                </c:pt>
                <c:pt idx="47">
                  <c:v>0.142857142857143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Sheet1!$G$2:$G$52</c:f>
              <c:numCache>
                <c:formatCode>0.0</c:formatCode>
                <c:ptCount val="51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  <c:pt idx="45">
                  <c:v>0</c:v>
                </c:pt>
                <c:pt idx="46">
                  <c:v>0</c:v>
                </c:pt>
                <c:pt idx="47">
                  <c:v>0.285714285714286</c:v>
                </c:pt>
                <c:pt idx="48">
                  <c:v>0.142857142857143</c:v>
                </c:pt>
                <c:pt idx="49">
                  <c:v>0</c:v>
                </c:pt>
                <c:pt idx="50">
                  <c:v>0.428571428571429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Sheet1!$H$2:$H$52</c:f>
              <c:numCache>
                <c:formatCode>0</c:formatCode>
                <c:ptCount val="51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0.857142857142857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0.857142857142857</c:v>
                </c:pt>
                <c:pt idx="48">
                  <c:v>1</c:v>
                </c:pt>
                <c:pt idx="49">
                  <c:v>0.142857142857143</c:v>
                </c:pt>
                <c:pt idx="50">
                  <c:v>1.28571428571429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11</c:v>
                </c:pt>
                <c:pt idx="50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  <c:pt idx="5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Sheet1!$E$2:$E$52</c:f>
              <c:numCache>
                <c:formatCode>0.00%</c:formatCode>
                <c:ptCount val="51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0.0319634703196347</c:v>
                </c:pt>
                <c:pt idx="45">
                  <c:v>0.0825242718446602</c:v>
                </c:pt>
                <c:pt idx="46">
                  <c:v>0.0569948186528497</c:v>
                </c:pt>
                <c:pt idx="47">
                  <c:v>0.102702702702703</c:v>
                </c:pt>
                <c:pt idx="48">
                  <c:v>0.110526315789474</c:v>
                </c:pt>
                <c:pt idx="49">
                  <c:v>0.0653266331658292</c:v>
                </c:pt>
                <c:pt idx="50">
                  <c:v>0.0962566844919786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Sheet1!$F$2:$F$52</c:f>
              <c:numCache>
                <c:formatCode>0.00%</c:formatCode>
                <c:ptCount val="51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-0.461538461538462</c:v>
                </c:pt>
                <c:pt idx="45">
                  <c:v>1.42857142857143</c:v>
                </c:pt>
                <c:pt idx="46">
                  <c:v>-0.352941176470588</c:v>
                </c:pt>
                <c:pt idx="47">
                  <c:v>0.727272727272727</c:v>
                </c:pt>
                <c:pt idx="48">
                  <c:v>0.105263157894737</c:v>
                </c:pt>
                <c:pt idx="49">
                  <c:v>-0.380952380952381</c:v>
                </c:pt>
                <c:pt idx="50">
                  <c:v>0.384615384615385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561b02b-9a30-4613-8b37-6bb47052de88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dc97ee33-c401-4c95-b0ad-ee70292506fc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1769729c-7739-4389-8581-0d32543f35ba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727e7bd2-e925-497c-b0fb-48bf72e84b2b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0.0299065420560748</c:v>
                </c:pt>
                <c:pt idx="11" c:formatCode="0%">
                  <c:v>0.0471869328493648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0.0666666666666667</c:v>
                </c:pt>
                <c:pt idx="11" c:formatCode="0%">
                  <c:v>0.625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348</c:v>
                </c:pt>
                <c:pt idx="1">
                  <c:v>101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Sheet1!$E$2:$E$52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Sheet1!$G$2:$G$52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Sheet1!$H$2:$H$52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Sheet1!$G$2:$G$52</c:f>
              <c:numCache>
                <c:formatCode>0</c:formatCode>
                <c:ptCount val="51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  <c:pt idx="45">
                  <c:v>0.630434782608696</c:v>
                </c:pt>
                <c:pt idx="46">
                  <c:v>0.617021276595745</c:v>
                </c:pt>
                <c:pt idx="47">
                  <c:v>0.604166666666667</c:v>
                </c:pt>
                <c:pt idx="48">
                  <c:v>0.591836734693878</c:v>
                </c:pt>
                <c:pt idx="49">
                  <c:v>0.58</c:v>
                </c:pt>
                <c:pt idx="50">
                  <c:v>0.568627450980392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Sheet1!$G$2:$G$52</c:f>
              <c:numCache>
                <c:formatCode>0.00</c:formatCode>
                <c:ptCount val="51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Sheet1!$H$2:$H$52</c:f>
              <c:numCache>
                <c:formatCode>0.00</c:formatCode>
                <c:ptCount val="51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Sheet1!$I$2:$I$52</c:f>
              <c:numCache>
                <c:formatCode>0.00</c:formatCode>
                <c:ptCount val="51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Sheet1!$J$2:$J$52</c:f>
              <c:numCache>
                <c:formatCode>0.00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Sheet1!$K$2:$K$52</c:f>
              <c:numCache>
                <c:formatCode>0.00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Sheet1!$L$2:$L$52</c:f>
              <c:numCache>
                <c:formatCode>0.00</c:formatCode>
                <c:ptCount val="51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0.0289855072463768</c:v>
                </c:pt>
                <c:pt idx="47" c:formatCode="0.00%">
                  <c:v>0.0422535211267606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0.5</c:v>
                </c:pt>
                <c:pt idx="48" c:formatCode="0.00%">
                  <c:v>-1</c:v>
                </c:pt>
                <c:pt idx="49" c:formatCode="0.00%">
                  <c:v>0</c:v>
                </c:pt>
                <c:pt idx="50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</c:formatCode>
                <c:ptCount val="51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  <c:pt idx="45">
                  <c:v>1.5</c:v>
                </c:pt>
                <c:pt idx="46">
                  <c:v>1.51063829787234</c:v>
                </c:pt>
                <c:pt idx="47">
                  <c:v>1.54166666666667</c:v>
                </c:pt>
                <c:pt idx="48">
                  <c:v>1.51020408163265</c:v>
                </c:pt>
                <c:pt idx="49">
                  <c:v>1.48</c:v>
                </c:pt>
                <c:pt idx="50">
                  <c:v>1.45098039215686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0.00</c:formatCode>
                <c:ptCount val="51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0.285714285714286</c:v>
                </c:pt>
                <c:pt idx="47">
                  <c:v>0.428571428571429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0.0144927536231884</c:v>
                </c:pt>
                <c:pt idx="11" c:formatCode="0.00%">
                  <c:v>0.0571428571428571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0</c:v>
                </c:pt>
                <c:pt idx="11" c:formatCode="0.00%">
                  <c:v>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637055931389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9</c:v>
                </c:pt>
                <c:pt idx="50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  <c:pt idx="5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0</c:formatCode>
                <c:ptCount val="51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26.0444444444444</c:v>
                </c:pt>
                <c:pt idx="45">
                  <c:v>25.8478260869565</c:v>
                </c:pt>
                <c:pt idx="46">
                  <c:v>25.531914893617</c:v>
                </c:pt>
                <c:pt idx="47">
                  <c:v>25.3958333333333</c:v>
                </c:pt>
                <c:pt idx="48">
                  <c:v>25.3061224489796</c:v>
                </c:pt>
                <c:pt idx="49">
                  <c:v>25.02</c:v>
                </c:pt>
                <c:pt idx="50">
                  <c:v>24.8823529411765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4177207337489"/>
          <c:y val="0.152993098031772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0</c:formatCode>
                <c:ptCount val="51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0.285714285714286</c:v>
                </c:pt>
                <c:pt idx="45">
                  <c:v>2.42857142857143</c:v>
                </c:pt>
                <c:pt idx="46">
                  <c:v>1.28571428571429</c:v>
                </c:pt>
                <c:pt idx="47">
                  <c:v>2.14285714285714</c:v>
                </c:pt>
                <c:pt idx="48">
                  <c:v>2.85714285714286</c:v>
                </c:pt>
                <c:pt idx="49">
                  <c:v>1.28571428571429</c:v>
                </c:pt>
                <c:pt idx="5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0.714285714285714</c:v>
                </c:pt>
                <c:pt idx="45" c:formatCode="0">
                  <c:v>0</c:v>
                </c:pt>
                <c:pt idx="46" c:formatCode="0">
                  <c:v>0.285714285714286</c:v>
                </c:pt>
                <c:pt idx="47" c:formatCode="0">
                  <c:v>0.571428571428571</c:v>
                </c:pt>
                <c:pt idx="48" c:formatCode="0">
                  <c:v>0.142857142857143</c:v>
                </c:pt>
                <c:pt idx="49" c:formatCode="0">
                  <c:v>0.285714285714286</c:v>
                </c:pt>
                <c:pt idx="50" c:formatCode="0">
                  <c:v>0.571428571428571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Sheet1!$G$2:$G$52</c:f>
              <c:numCache>
                <c:formatCode>0</c:formatCode>
                <c:ptCount val="51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Sheet1!$H$2:$H$52</c:f>
              <c:numCache>
                <c:formatCode>0</c:formatCode>
                <c:ptCount val="51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1</c:v>
                </c:pt>
                <c:pt idx="45">
                  <c:v>2.42857142857143</c:v>
                </c:pt>
                <c:pt idx="46">
                  <c:v>1.57142857142857</c:v>
                </c:pt>
                <c:pt idx="47">
                  <c:v>2.71428571428571</c:v>
                </c:pt>
                <c:pt idx="48">
                  <c:v>3</c:v>
                </c:pt>
                <c:pt idx="49">
                  <c:v>1.57142857142857</c:v>
                </c:pt>
                <c:pt idx="50">
                  <c:v>2.57142857142857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40</c:v>
                </c:pt>
                <c:pt idx="11">
                  <c:v>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14</c:v>
                </c:pt>
                <c:pt idx="11">
                  <c:v>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0.504672897196262</c:v>
                </c:pt>
                <c:pt idx="11">
                  <c:v>1.38888888888889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-0.495327102803738</c:v>
                </c:pt>
                <c:pt idx="11">
                  <c:v>0.388888888888889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13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Sheet1!$B$100:$B$106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Sheet1!$C$100:$C$106</c:f>
              <c:numCache>
                <c:formatCode>0%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-0.75</c:v>
                </c:pt>
                <c:pt idx="4">
                  <c:v>1</c:v>
                </c:pt>
                <c:pt idx="5">
                  <c:v>0.5</c:v>
                </c:pt>
                <c:pt idx="6">
                  <c:v>-0.333333333333333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12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Sheet1!$B$93:$B$99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Sheet1!$C$93:$C$99</c:f>
              <c:numCache>
                <c:formatCode>0%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0.666666666666667</c:v>
                </c:pt>
                <c:pt idx="3">
                  <c:v>-0.8</c:v>
                </c:pt>
                <c:pt idx="4">
                  <c:v>1</c:v>
                </c:pt>
                <c:pt idx="5">
                  <c:v>1</c:v>
                </c:pt>
                <c:pt idx="6">
                  <c:v>-0.5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289988899343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  <c:pt idx="45" c:formatCode="0.00%">
                  <c:v>0.0178704393149665</c:v>
                </c:pt>
                <c:pt idx="46" c:formatCode="0.00%">
                  <c:v>0.0204828090709583</c:v>
                </c:pt>
                <c:pt idx="47" c:formatCode="0.00%">
                  <c:v>0.0207885304659498</c:v>
                </c:pt>
                <c:pt idx="48" c:formatCode="0.00%">
                  <c:v>0.0112359550561798</c:v>
                </c:pt>
                <c:pt idx="49" c:formatCode="0.00%">
                  <c:v>0.0138888888888889</c:v>
                </c:pt>
                <c:pt idx="50" c:formatCode="0.00%">
                  <c:v>0.0123287671232877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  <c:pt idx="45" c:formatCode="0.00%">
                  <c:v>-0.04</c:v>
                </c:pt>
                <c:pt idx="46" c:formatCode="0.00%">
                  <c:v>0.166666666666667</c:v>
                </c:pt>
                <c:pt idx="47" c:formatCode="0.00%">
                  <c:v>0.0357142857142857</c:v>
                </c:pt>
                <c:pt idx="48" c:formatCode="0.00%">
                  <c:v>-0.448275862068966</c:v>
                </c:pt>
                <c:pt idx="49" c:formatCode="0.00%">
                  <c:v>0.25</c:v>
                </c:pt>
                <c:pt idx="50" c:formatCode="0.00%">
                  <c:v>-0.1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Relationship Id="rId3" Type="http://schemas.openxmlformats.org/officeDocument/2006/relationships/tags" Target="../tags/tag27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20.xml"/><Relationship Id="rId1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3.xml"/><Relationship Id="rId1" Type="http://schemas.openxmlformats.org/officeDocument/2006/relationships/chart" Target="../charts/chart2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6.xml"/><Relationship Id="rId1" Type="http://schemas.openxmlformats.org/officeDocument/2006/relationships/chart" Target="../charts/chart2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9.xml"/><Relationship Id="rId1" Type="http://schemas.openxmlformats.org/officeDocument/2006/relationships/chart" Target="../charts/chart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4.xml"/><Relationship Id="rId1" Type="http://schemas.openxmlformats.org/officeDocument/2006/relationships/chart" Target="../charts/chart33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5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0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8.bin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8.xml"/><Relationship Id="rId1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9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3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5.bin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(CW13,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</a:t>
            </a:r>
            <a:r>
              <a:rPr lang="en-US" altLang="en-GB" dirty="0"/>
              <a:t>ar</a:t>
            </a:r>
            <a:r>
              <a:rPr lang="en-US" altLang="zh-CN" dirty="0"/>
              <a:t> 30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CW13 vs. CW12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419850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5965940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CW13 vs. CW12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32777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916940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CW13 vs. CW12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CW13 vs. CW12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CW13 vs. CW12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CW13 vs. CW12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CW13 vs. CW12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CW13 vs. CW12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CW13 vs. CW12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CW13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CW13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CW13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CW13 vs. CW12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88265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306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089596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Chart 7"/>
          <p:cNvGraphicFramePr/>
          <p:nvPr/>
        </p:nvGraphicFramePr>
        <p:xfrm>
          <a:off x="6555105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CW13 vs. CW12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13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64286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12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Mar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CW13 vs. CW12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647305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48790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CW13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CW13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CW12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Growth %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-CW12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38.46%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1310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25.69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1478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28.98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374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7.33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19.9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10.1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97.03%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726.3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14.24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0.18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6.82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1.98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2.51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sym typeface="+mn-ea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1.45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0.39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CW13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CW13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4" y="1341438"/>
          <a:ext cx="11339830" cy="530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1355"/>
                <a:gridCol w="1899285"/>
                <a:gridCol w="1544320"/>
                <a:gridCol w="1543685"/>
                <a:gridCol w="2007235"/>
                <a:gridCol w="1313180"/>
                <a:gridCol w="1080770"/>
              </a:tblGrid>
              <a:tr h="736600"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alarm-AbnormalReplicationStatus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2020/3/27 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50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21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GMT+08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关系型数据库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复制状态异常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alarm-FaultyDBlnstance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54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34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实例运行状态异常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alarm-AbnormalReplicationStatus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58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alarm-FaultyDBlnstance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03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11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实例运行状态异常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alarm-ReolicationStatusRecovered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46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CW13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4" y="1341438"/>
          <a:ext cx="11339830" cy="530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9435"/>
                <a:gridCol w="2021205"/>
                <a:gridCol w="1544320"/>
                <a:gridCol w="1543685"/>
                <a:gridCol w="2007235"/>
                <a:gridCol w="1313180"/>
                <a:gridCol w="1080770"/>
              </a:tblGrid>
              <a:tr h="736600"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alarm-ReolicationStatusRecovered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46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alarm-ReolicationStatusRecovered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48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alarm-ReolicationStatusRecovered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48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alarm-DBlinstanceRecovered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24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46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实例运行状态异常已恢复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alarm-DBlinstanceRecovered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24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49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实例运行状态异常已恢复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CW13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CW13 vs. CW12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034" y="90805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99478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CW13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CW13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CW13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CW13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501448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490335" y="5648766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CW12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CW12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CW12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CW12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47483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95440" y="147955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CW13 vs. CW12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43602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KSO_WM_UNIT_TABLE_BEAUTIFY" val="smartTable{a7b48daa-640c-4a45-8ea6-4a11ea6a042d}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hinkcellActiveDocDoNotDelete"/>
</p:tagLst>
</file>

<file path=ppt/tags/tag71.xml><?xml version="1.0" encoding="utf-8"?>
<p:tagLst xmlns:p="http://schemas.openxmlformats.org/presentationml/2006/main">
  <p:tag name="THINKCELLSHAPEDONOTDELETE" val="tAqrdWBk6QOqdh7N2Sulvng"/>
</p:tagLst>
</file>

<file path=ppt/tags/tag72.xml><?xml version="1.0" encoding="utf-8"?>
<p:tagLst xmlns:p="http://schemas.openxmlformats.org/presentationml/2006/main">
  <p:tag name="KSO_WM_UNIT_TABLE_BEAUTIFY" val="smartTable{a37833e2-7a5c-4f0d-94aa-47f774f57f94}"/>
</p:tagLst>
</file>

<file path=ppt/tags/tag73.xml><?xml version="1.0" encoding="utf-8"?>
<p:tagLst xmlns:p="http://schemas.openxmlformats.org/presentationml/2006/main">
  <p:tag name="THINKCELLSHAPEDONOTDELETE" val="thinkcellActiveDocDoNotDelete"/>
</p:tagLst>
</file>

<file path=ppt/tags/tag74.xml><?xml version="1.0" encoding="utf-8"?>
<p:tagLst xmlns:p="http://schemas.openxmlformats.org/presentationml/2006/main">
  <p:tag name="THINKCELLSHAPEDONOTDELETE" val="tAqrdWBk6QOqdh7N2Sulvng"/>
</p:tagLst>
</file>

<file path=ppt/tags/tag75.xml><?xml version="1.0" encoding="utf-8"?>
<p:tagLst xmlns:p="http://schemas.openxmlformats.org/presentationml/2006/main">
  <p:tag name="KSO_WM_UNIT_TABLE_BEAUTIFY" val="smartTable{a37833e2-7a5c-4f0d-94aa-47f774f57f94}"/>
</p:tagLst>
</file>

<file path=ppt/tags/tag76.xml><?xml version="1.0" encoding="utf-8"?>
<p:tagLst xmlns:p="http://schemas.openxmlformats.org/presentationml/2006/main">
  <p:tag name="THINKCELLSHAPEDONOTDELETE" val="thinkcellActiveDocDoNotDelete"/>
</p:tagLst>
</file>

<file path=ppt/tags/tag77.xml><?xml version="1.0" encoding="utf-8"?>
<p:tagLst xmlns:p="http://schemas.openxmlformats.org/presentationml/2006/main">
  <p:tag name="THINKCELLSHAPEDONOTDELETE" val="tAqrdWBk6QOqdh7N2Sulvng"/>
</p:tagLst>
</file>

<file path=ppt/tags/tag78.xml><?xml version="1.0" encoding="utf-8"?>
<p:tagLst xmlns:p="http://schemas.openxmlformats.org/presentationml/2006/main">
  <p:tag name="KSO_WM_UNIT_TABLE_BEAUTIFY" val="smartTable{dfb63ea6-2e9e-4201-988a-f90fc0aa7d9f}"/>
</p:tagLst>
</file>

<file path=ppt/tags/tag79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11787</Words>
  <Application>WPS 演示</Application>
  <PresentationFormat>宽屏</PresentationFormat>
  <Paragraphs>887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35</vt:i4>
      </vt:variant>
    </vt:vector>
  </HeadingPairs>
  <TitlesOfParts>
    <vt:vector size="86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(CW13, 2020)   Mar 30,2020 </vt:lpstr>
      <vt:lpstr>Content</vt:lpstr>
      <vt:lpstr>Data summary  </vt:lpstr>
      <vt:lpstr>Daily downloads CW13 vs. CW12</vt:lpstr>
      <vt:lpstr>Weekly downloads since go live</vt:lpstr>
      <vt:lpstr>Average weekly downloads &amp; average daily downloads</vt:lpstr>
      <vt:lpstr>Monthly downloads since go live </vt:lpstr>
      <vt:lpstr>Daily active users CW13 vs. CW12</vt:lpstr>
      <vt:lpstr>Weekly active users since go live </vt:lpstr>
      <vt:lpstr>Average weekly active users &amp; average daily active users </vt:lpstr>
      <vt:lpstr>Monthly actives users since go live</vt:lpstr>
      <vt:lpstr>Daily journeys CW13 vs. CW12</vt:lpstr>
      <vt:lpstr>Weekly journeys since go live </vt:lpstr>
      <vt:lpstr>Average weekly journeys &amp; average daily journeys</vt:lpstr>
      <vt:lpstr>Monthly journeys since go live</vt:lpstr>
      <vt:lpstr>Daily running time CW13 vs. CW12</vt:lpstr>
      <vt:lpstr>Weekly running time since go live </vt:lpstr>
      <vt:lpstr>Average weekly running time &amp; average daily running time</vt:lpstr>
      <vt:lpstr>Monthly running time since go live </vt:lpstr>
      <vt:lpstr>User activities CW13 vs. CW12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CW13 vs. CW12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CW13 vs. CW12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CW13</vt:lpstr>
      <vt:lpstr>Log &amp; alert review report of CW13  </vt:lpstr>
      <vt:lpstr>Log &amp; alert review report of CW13  </vt:lpstr>
      <vt:lpstr>SLA report of CW13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兔八哥</cp:lastModifiedBy>
  <cp:revision>1311</cp:revision>
  <dcterms:created xsi:type="dcterms:W3CDTF">2019-06-18T08:03:00Z</dcterms:created>
  <dcterms:modified xsi:type="dcterms:W3CDTF">2020-04-07T07:03:58Z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2052-11.1.0.9564</vt:lpwstr>
  </property>
</Properties>
</file>