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339"/>
            <p14:sldId id="340"/>
            <p14:sldId id="258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50"/>
            <p14:sldId id="345"/>
            <p14:sldId id="343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6"/>
        <p:guide pos="3912"/>
        <p:guide pos="438"/>
        <p:guide orient="horz" pos="4125"/>
        <p:guide orient="horz" pos="1344"/>
        <p:guide pos="3774"/>
        <p:guide pos="7440"/>
        <p:guide pos="6600"/>
        <p:guide orient="horz" pos="577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6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Sheet1!$B$106:$B$112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Sheet1!$C$106:$C$112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Sheet1!$D$106:$D$112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Sheet1!$E$106:$E$112</c:f>
              <c:numCache>
                <c:formatCode>0%</c:formatCode>
                <c:ptCount val="7"/>
                <c:pt idx="0">
                  <c:v>0.333333333333333</c:v>
                </c:pt>
                <c:pt idx="1">
                  <c:v>-0.25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c2b2a1a-9932-4dbd-a7ea-efad8cfb2ab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8694025-797c-48b7-90af-c6c0ea29147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</c:formatCode>
                <c:ptCount val="52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  <c:pt idx="49">
                  <c:v>29.2</c:v>
                </c:pt>
                <c:pt idx="50">
                  <c:v>28.9803921568627</c:v>
                </c:pt>
                <c:pt idx="51">
                  <c:v>28.9038461538462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  <c:pt idx="49" c:formatCode="0">
                  <c:v>2.85714285714286</c:v>
                </c:pt>
                <c:pt idx="50" c:formatCode="0">
                  <c:v>2.57142857142857</c:v>
                </c:pt>
                <c:pt idx="51" c:formatCode="0">
                  <c:v>3.57142857142857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95</c:v>
                </c:pt>
                <c:pt idx="12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0.0684931506849315</c:v>
                </c:pt>
                <c:pt idx="12" c:formatCode="0.00%">
                  <c:v>0.01417004048583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0.0674157303370786</c:v>
                </c:pt>
                <c:pt idx="12" c:formatCode="0.00%">
                  <c:v>-0.778947368421053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rgbClr val="848484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rgbClr val="848484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0%</c:formatCode>
                <c:ptCount val="52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  <c:pt idx="49" c:formatCode="0.00%">
                  <c:v>0.00269541778975741</c:v>
                </c:pt>
                <c:pt idx="50" c:formatCode="0.00%">
                  <c:v>0.00537634408602151</c:v>
                </c:pt>
                <c:pt idx="51" c:formatCode="0.00%">
                  <c:v>0.018716577540107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0%</c:formatCode>
                <c:ptCount val="5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  <c:pt idx="49" c:formatCode="0.00%">
                  <c:v>0</c:v>
                </c:pt>
                <c:pt idx="50" c:formatCode="0.00%">
                  <c:v>1</c:v>
                </c:pt>
                <c:pt idx="51" c:formatCode="0.00%">
                  <c:v>2.5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b61c42d-5a9e-4e0b-9940-3120c58ad18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  <c:pt idx="49">
                  <c:v>7.44</c:v>
                </c:pt>
                <c:pt idx="50">
                  <c:v>7.33333333333333</c:v>
                </c:pt>
                <c:pt idx="51">
                  <c:v>7.32692307692308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  <c:pt idx="49" c:formatCode="0">
                  <c:v>0.142857142857143</c:v>
                </c:pt>
                <c:pt idx="50" c:formatCode="0">
                  <c:v>0.285714285714286</c:v>
                </c:pt>
                <c:pt idx="51" c:formatCode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21</c:v>
                </c:pt>
                <c:pt idx="12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0.0594900849858357</c:v>
                </c:pt>
                <c:pt idx="12" c:formatCode="0.00%">
                  <c:v>0.018716577540107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2.5</c:v>
                </c:pt>
                <c:pt idx="12" c:formatCode="0.00%">
                  <c:v>-0.666666666666667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Sheet1!$B$107:$B$113</c:f>
              <c:numCache>
                <c:formatCode>General</c:formatCode>
                <c:ptCount val="7"/>
                <c:pt idx="0">
                  <c:v>0.7</c:v>
                </c:pt>
                <c:pt idx="1">
                  <c:v>2.5</c:v>
                </c:pt>
                <c:pt idx="2">
                  <c:v>1.8</c:v>
                </c:pt>
                <c:pt idx="3">
                  <c:v>1.9</c:v>
                </c:pt>
                <c:pt idx="4">
                  <c:v>5.5</c:v>
                </c:pt>
                <c:pt idx="5">
                  <c:v>297.2</c:v>
                </c:pt>
                <c:pt idx="6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Sheet1!$C$107:$C$113</c:f>
              <c:numCache>
                <c:formatCode>0%</c:formatCode>
                <c:ptCount val="7"/>
                <c:pt idx="0">
                  <c:v>0.166666666666667</c:v>
                </c:pt>
                <c:pt idx="1">
                  <c:v>2.57142857142857</c:v>
                </c:pt>
                <c:pt idx="2">
                  <c:v>-0.28</c:v>
                </c:pt>
                <c:pt idx="3">
                  <c:v>0.0555555555555555</c:v>
                </c:pt>
                <c:pt idx="4">
                  <c:v>1.89473684210526</c:v>
                </c:pt>
                <c:pt idx="5">
                  <c:v>53.0363636363636</c:v>
                </c:pt>
                <c:pt idx="6">
                  <c:v>-0.993606998654105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Sheet1!$B$99:$B$105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Sheet1!$C$99:$C$105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Sheet1!$D$99:$D$105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Sheet1!$E$99:$E$105</c:f>
              <c:numCache>
                <c:formatCode>0%</c:formatCode>
                <c:ptCount val="7"/>
                <c:pt idx="0">
                  <c:v>0.5</c:v>
                </c:pt>
                <c:pt idx="1">
                  <c:v>0.666666666666667</c:v>
                </c:pt>
                <c:pt idx="2">
                  <c:v>-0.6</c:v>
                </c:pt>
                <c:pt idx="3">
                  <c:v>1.5</c:v>
                </c:pt>
                <c:pt idx="4">
                  <c:v>-0.8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8.7</c:v>
                </c:pt>
                <c:pt idx="1">
                  <c:v>2</c:v>
                </c:pt>
                <c:pt idx="2">
                  <c:v>2</c:v>
                </c:pt>
                <c:pt idx="3">
                  <c:v>5.5</c:v>
                </c:pt>
                <c:pt idx="4">
                  <c:v>0.3</c:v>
                </c:pt>
                <c:pt idx="5">
                  <c:v>0.8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1.80645161290323</c:v>
                </c:pt>
                <c:pt idx="1">
                  <c:v>-0.770114942528736</c:v>
                </c:pt>
                <c:pt idx="2">
                  <c:v>0</c:v>
                </c:pt>
                <c:pt idx="3">
                  <c:v>1.75</c:v>
                </c:pt>
                <c:pt idx="4">
                  <c:v>-0.945454545454545</c:v>
                </c:pt>
                <c:pt idx="5">
                  <c:v>1.66666666666667</c:v>
                </c:pt>
                <c:pt idx="6">
                  <c:v>-0.25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0%</c:formatCode>
                <c:ptCount val="52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  <c:pt idx="49" c:formatCode="0.00%">
                  <c:v>0.0145052419933937</c:v>
                </c:pt>
                <c:pt idx="50" c:formatCode="0.00%">
                  <c:v>0.0281710079275198</c:v>
                </c:pt>
                <c:pt idx="51" c:formatCode="0.00%">
                  <c:v>0.428886135205838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0%</c:formatCode>
                <c:ptCount val="5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  <c:pt idx="49" c:formatCode="0.00%">
                  <c:v>-0.48469387755102</c:v>
                </c:pt>
                <c:pt idx="50" c:formatCode="0.00%">
                  <c:v>0.97029702970297</c:v>
                </c:pt>
                <c:pt idx="51" c:formatCode="0.00%">
                  <c:v>14.6532663316583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0.00</c:formatCode>
                <c:ptCount val="52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  <c:pt idx="49">
                  <c:v>14.128</c:v>
                </c:pt>
                <c:pt idx="50">
                  <c:v>14.2411764705882</c:v>
                </c:pt>
                <c:pt idx="51">
                  <c:v>19.9576923076923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0.00</c:formatCode>
                <c:ptCount val="52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  <c:pt idx="49">
                  <c:v>1.44285714285714</c:v>
                </c:pt>
                <c:pt idx="50">
                  <c:v>2.84285714285714</c:v>
                </c:pt>
                <c:pt idx="51">
                  <c:v>44.5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77.1</c:v>
                </c:pt>
                <c:pt idx="12">
                  <c:v>308.3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0.11817903126916</c:v>
                </c:pt>
                <c:pt idx="12" c:formatCode="0.00%">
                  <c:v>0.422618231665524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-0.204334365325078</c:v>
                </c:pt>
                <c:pt idx="12" c:formatCode="0.00%">
                  <c:v>2.99870298313878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14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050724637681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Sheet1!$C$100:$C$106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Sheet1!$D$100:$D$106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Sheet1!$E$100:$E$106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0.0166666666666667</c:v>
                </c:pt>
                <c:pt idx="3">
                  <c:v>-0.0163934426229508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13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050724637681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Sheet1!$C$93:$C$99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Sheet1!$D$93:$D$99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Sheet1!$E$93:$E$99</c:f>
              <c:numCache>
                <c:formatCode>0%</c:formatCode>
                <c:ptCount val="7"/>
                <c:pt idx="0">
                  <c:v>0.0392156862745098</c:v>
                </c:pt>
                <c:pt idx="1">
                  <c:v>-0.0555555555555556</c:v>
                </c:pt>
                <c:pt idx="2">
                  <c:v>0.037037037037037</c:v>
                </c:pt>
                <c:pt idx="3">
                  <c:v>-0.0357142857142857</c:v>
                </c:pt>
                <c:pt idx="4">
                  <c:v>0.0535714285714286</c:v>
                </c:pt>
                <c:pt idx="5">
                  <c:v>-0.0338983050847458</c:v>
                </c:pt>
                <c:pt idx="6">
                  <c:v>-0.0166666666666667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  <c:pt idx="51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Sheet1!$E$2:$E$53</c:f>
              <c:numCache>
                <c:formatCode>0.00%</c:formatCode>
                <c:ptCount val="52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  <c:pt idx="49">
                  <c:v>0.0017636684303351</c:v>
                </c:pt>
                <c:pt idx="50">
                  <c:v>0.0158450704225352</c:v>
                </c:pt>
                <c:pt idx="51">
                  <c:v>0.00173310225303293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Sheet1!$F$2:$F$53</c:f>
              <c:numCache>
                <c:formatCode>0.00%</c:formatCode>
                <c:ptCount val="52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  <c:pt idx="49">
                  <c:v>-0.857142857142857</c:v>
                </c:pt>
                <c:pt idx="50">
                  <c:v>8</c:v>
                </c:pt>
                <c:pt idx="51">
                  <c:v>-0.888888888888889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  <c:pt idx="5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Sheet1!$E$2:$E$53</c:f>
              <c:numCache>
                <c:formatCode>0</c:formatCode>
                <c:ptCount val="52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  <c:pt idx="49">
                  <c:v>11.36</c:v>
                </c:pt>
                <c:pt idx="50">
                  <c:v>11.3137254901961</c:v>
                </c:pt>
                <c:pt idx="51">
                  <c:v>11.1153846153846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Sheet1!$E$2:$E$53</c:f>
              <c:numCache>
                <c:formatCode>0.0</c:formatCode>
                <c:ptCount val="52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  <c:pt idx="49">
                  <c:v>0.142857142857143</c:v>
                </c:pt>
                <c:pt idx="50">
                  <c:v>0.857142857142857</c:v>
                </c:pt>
                <c:pt idx="51">
                  <c:v>0.142857142857143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Sheet1!$F$2:$F$53</c:f>
              <c:numCache>
                <c:formatCode>0.0</c:formatCode>
                <c:ptCount val="52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Sheet1!$G$2:$G$53</c:f>
              <c:numCache>
                <c:formatCode>0.0</c:formatCode>
                <c:ptCount val="52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  <c:pt idx="49">
                  <c:v>0</c:v>
                </c:pt>
                <c:pt idx="50">
                  <c:v>0.428571428571429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Sheet1!$H$2:$H$53</c:f>
              <c:numCache>
                <c:formatCode>0</c:formatCode>
                <c:ptCount val="52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  <c:pt idx="49">
                  <c:v>0.142857142857143</c:v>
                </c:pt>
                <c:pt idx="50">
                  <c:v>1.28571428571429</c:v>
                </c:pt>
                <c:pt idx="51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11</c:v>
                </c:pt>
                <c:pt idx="50">
                  <c:v>14</c:v>
                </c:pt>
                <c:pt idx="51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  <c:pt idx="5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Sheet1!$E$2:$E$53</c:f>
              <c:numCache>
                <c:formatCode>0.00%</c:formatCode>
                <c:ptCount val="52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0.110526315789474</c:v>
                </c:pt>
                <c:pt idx="49">
                  <c:v>0.0653266331658292</c:v>
                </c:pt>
                <c:pt idx="50">
                  <c:v>0.0962566844919786</c:v>
                </c:pt>
                <c:pt idx="51">
                  <c:v>0.0984455958549223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Sheet1!$F$2:$F$53</c:f>
              <c:numCache>
                <c:formatCode>0.00%</c:formatCode>
                <c:ptCount val="52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0.105263157894737</c:v>
                </c:pt>
                <c:pt idx="49">
                  <c:v>-0.380952380952381</c:v>
                </c:pt>
                <c:pt idx="50">
                  <c:v>0.384615384615385</c:v>
                </c:pt>
                <c:pt idx="51">
                  <c:v>0.0555555555555556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87272727272727"/>
          <c:y val="0.181235100561432"/>
          <c:w val="0.824683501683502"/>
          <c:h val="0.41407273730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21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f14aa59-7698-463e-bd33-d2d1fe9e3fdb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b4342f3-216d-41ca-aede-2ead4ec71a65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1765864-8576-427d-b928-2163df863185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90f805f-db3b-4a68-be60-d65644c2cc26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0.0508166969147005</c:v>
                </c:pt>
                <c:pt idx="12" c:formatCode="0%">
                  <c:v>0.00172711571675302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0.75</c:v>
                </c:pt>
                <c:pt idx="12" c:formatCode="0%">
                  <c:v>-0.964285714285714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351</c:v>
                </c:pt>
                <c:pt idx="1">
                  <c:v>101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Sheet1!$E$2:$E$53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Sheet1!$F$2:$F$53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Sheet1!$G$2:$G$53</c:f>
              <c:numCache>
                <c:formatCode>0%</c:formatCode>
                <c:ptCount val="52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Sheet1!$H$2:$H$53</c:f>
              <c:numCache>
                <c:formatCode>0%</c:formatCode>
                <c:ptCount val="5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Sheet1!$E$2:$E$53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Sheet1!$F$2:$F$53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Sheet1!$G$2:$G$53</c:f>
              <c:numCache>
                <c:formatCode>0</c:formatCode>
                <c:ptCount val="52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  <c:pt idx="49">
                  <c:v>0.58</c:v>
                </c:pt>
                <c:pt idx="50">
                  <c:v>0.568627450980392</c:v>
                </c:pt>
                <c:pt idx="51">
                  <c:v>0.557692307692308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Sheet1!$G$2:$G$53</c:f>
              <c:numCache>
                <c:formatCode>0.00</c:formatCode>
                <c:ptCount val="52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Sheet1!$H$2:$H$53</c:f>
              <c:numCache>
                <c:formatCode>0.00</c:formatCode>
                <c:ptCount val="52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Sheet1!$I$2:$I$53</c:f>
              <c:numCache>
                <c:formatCode>0.00</c:formatCode>
                <c:ptCount val="52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Sheet1!$J$2:$J$53</c:f>
              <c:numCache>
                <c:formatCode>0.00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Sheet1!$K$2:$K$53</c:f>
              <c:numCache>
                <c:formatCode>0.00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Sheet1!$L$2:$L$53</c:f>
              <c:numCache>
                <c:formatCode>0.00</c:formatCode>
                <c:ptCount val="52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  <c:pt idx="12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  <c:pt idx="12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0%</c:formatCode>
                <c:ptCount val="52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0%</c:formatCode>
                <c:ptCount val="5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</c:formatCode>
                <c:ptCount val="52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  <c:pt idx="49">
                  <c:v>1.48</c:v>
                </c:pt>
                <c:pt idx="50">
                  <c:v>1.45098039215686</c:v>
                </c:pt>
                <c:pt idx="51">
                  <c:v>1.42307692307692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0.00</c:formatCode>
                <c:ptCount val="52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  <c:pt idx="1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  <c:pt idx="12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  <c:pt idx="50">
                  <c:v>14</c:v>
                </c:pt>
                <c:pt idx="51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  <c:pt idx="5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Sheet1!$E$2:$E$53</c:f>
              <c:numCache>
                <c:formatCode>0</c:formatCode>
                <c:ptCount val="52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25.3061224489796</c:v>
                </c:pt>
                <c:pt idx="49">
                  <c:v>25.02</c:v>
                </c:pt>
                <c:pt idx="50">
                  <c:v>24.8823529411765</c:v>
                </c:pt>
                <c:pt idx="51">
                  <c:v>24.7692307692308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177207337489"/>
          <c:y val="0.152993098031772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Sheet1!$E$2:$E$53</c:f>
              <c:numCache>
                <c:formatCode>0</c:formatCode>
                <c:ptCount val="52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2.85714285714286</c:v>
                </c:pt>
                <c:pt idx="49">
                  <c:v>1.28571428571429</c:v>
                </c:pt>
                <c:pt idx="50">
                  <c:v>2</c:v>
                </c:pt>
                <c:pt idx="51">
                  <c:v>2.57142857142857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Sheet1!$F$2:$F$53</c:f>
              <c:numCache>
                <c:formatCode>General</c:formatCode>
                <c:ptCount val="52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  <c:pt idx="49" c:formatCode="0">
                  <c:v>0.285714285714286</c:v>
                </c:pt>
                <c:pt idx="50" c:formatCode="0">
                  <c:v>0.571428571428571</c:v>
                </c:pt>
                <c:pt idx="51" c:formatCode="0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Sheet1!$G$2:$G$53</c:f>
              <c:numCache>
                <c:formatCode>0</c:formatCode>
                <c:ptCount val="52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</c:strCache>
            </c:strRef>
          </c:cat>
          <c:val>
            <c:numRef>
              <c:f>Sheet1!$H$2:$H$53</c:f>
              <c:numCache>
                <c:formatCode>0</c:formatCode>
                <c:ptCount val="52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3</c:v>
                </c:pt>
                <c:pt idx="49">
                  <c:v>1.57142857142857</c:v>
                </c:pt>
                <c:pt idx="50">
                  <c:v>2.57142857142857</c:v>
                </c:pt>
                <c:pt idx="51">
                  <c:v>2.71428571428571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71</c:v>
                </c:pt>
                <c:pt idx="12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14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0%</c:formatCode>
                <c:ptCount val="13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1.57407407407407</c:v>
                </c:pt>
                <c:pt idx="12">
                  <c:v>0.141176470588235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0%</c:formatCode>
                <c:ptCount val="13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0.574074074074074</c:v>
                </c:pt>
                <c:pt idx="12">
                  <c:v>-0.858823529411765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14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Sheet1!$B$107:$B$113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Sheet1!$C$107:$C$113</c:f>
              <c:numCache>
                <c:formatCode>0%</c:formatCode>
                <c:ptCount val="7"/>
                <c:pt idx="0">
                  <c:v>0.5</c:v>
                </c:pt>
                <c:pt idx="1">
                  <c:v>-0.666666666666667</c:v>
                </c:pt>
                <c:pt idx="2">
                  <c:v>4</c:v>
                </c:pt>
                <c:pt idx="3">
                  <c:v>0.2</c:v>
                </c:pt>
                <c:pt idx="4">
                  <c:v>-0.833333333333333</c:v>
                </c:pt>
                <c:pt idx="5">
                  <c:v>3</c:v>
                </c:pt>
                <c:pt idx="6">
                  <c:v>0.25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13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-0.75</c:v>
                </c:pt>
                <c:pt idx="4">
                  <c:v>1</c:v>
                </c:pt>
                <c:pt idx="5">
                  <c:v>0.5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9988899343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Sheet1!$C$2:$C$53</c:f>
              <c:numCache>
                <c:formatCode>0%</c:formatCode>
                <c:ptCount val="52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  <c:pt idx="49" c:formatCode="0.00%">
                  <c:v>0.0138888888888889</c:v>
                </c:pt>
                <c:pt idx="50" c:formatCode="0.00%">
                  <c:v>0.0123287671232877</c:v>
                </c:pt>
                <c:pt idx="51" c:formatCode="0.00%">
                  <c:v>0.016914749661705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Sheet1!$A$2:$A$53</c:f>
              <c:strCache>
                <c:ptCount val="52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</c:strCache>
            </c:strRef>
          </c:cat>
          <c:val>
            <c:numRef>
              <c:f>Sheet1!$D$2:$D$53</c:f>
              <c:numCache>
                <c:formatCode>0%</c:formatCode>
                <c:ptCount val="52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  <c:pt idx="49" c:formatCode="0.00%">
                  <c:v>0.25</c:v>
                </c:pt>
                <c:pt idx="50" c:formatCode="0.00%">
                  <c:v>-0.1</c:v>
                </c:pt>
                <c:pt idx="51" c:formatCode="0.00%">
                  <c:v>0.388888888888889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(CW14,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</a:t>
            </a:r>
            <a:r>
              <a:rPr lang="en-US" altLang="en-GB" dirty="0"/>
              <a:t>pr</a:t>
            </a:r>
            <a:r>
              <a:rPr lang="en-US" altLang="zh-CN" dirty="0"/>
              <a:t> 08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CW14 vs. CW13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52870" y="2252345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094845" y="2252345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CW14 vs. CW13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497320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CW14 vs. CW13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CW14 vs. CW13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CW14 vs. CW13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CW14 vs. CW13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CW14 vs. CW13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CW14 vs. CW13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CW14 vs. CW13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CW14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CW14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CW14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CW14 vs. CW13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58495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CW14 vs. CW13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14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967855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13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55247" y="2501727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Apr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CW14 vs. CW13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CW14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334885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CW14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CW13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-CW12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-9.52%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1332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25.62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38.89%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1503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28.90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381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7.33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311.5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1465.33%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1037.8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19.96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-83.33%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6.71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1.94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2.46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1.42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-80.00%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0.42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706524" y="129413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CW14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405"/>
                <a:gridCol w="200723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2020/3/30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弹性公网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IP-EIP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2020/3/30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07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CW14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CW14 vs. CW13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34" y="90805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8804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CW14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502083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90970" y="5648766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CW13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47483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95440" y="147955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CW14 vs. CW13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441741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dfb63ea6-2e9e-4201-988a-f90fc0aa7d9f}"/>
</p:tagLst>
</file>

<file path=ppt/tags/tag76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10963</Words>
  <Application>WPS 演示</Application>
  <PresentationFormat>宽屏</PresentationFormat>
  <Paragraphs>683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5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Impact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(CW14, 2020)   Apr 07,2020 </vt:lpstr>
      <vt:lpstr>Content</vt:lpstr>
      <vt:lpstr>Data summary  </vt:lpstr>
      <vt:lpstr>Daily downloads CW14 vs. CW13</vt:lpstr>
      <vt:lpstr>Weekly downloads since go live</vt:lpstr>
      <vt:lpstr>Average weekly downloads &amp; average daily downloads</vt:lpstr>
      <vt:lpstr>Monthly downloads since go live </vt:lpstr>
      <vt:lpstr>Daily active users CW14 vs. CW13</vt:lpstr>
      <vt:lpstr>Weekly active users since go live </vt:lpstr>
      <vt:lpstr>Average weekly active users &amp; average daily active users </vt:lpstr>
      <vt:lpstr>Monthly actives users since go live</vt:lpstr>
      <vt:lpstr>Daily journeys CW14 vs. CW13</vt:lpstr>
      <vt:lpstr>Weekly journeys since go live </vt:lpstr>
      <vt:lpstr>Average weekly journeys &amp; average daily journeys</vt:lpstr>
      <vt:lpstr>Monthly journeys since go live</vt:lpstr>
      <vt:lpstr>Daily running time CW14 vs. CW13</vt:lpstr>
      <vt:lpstr>Weekly running time since go live </vt:lpstr>
      <vt:lpstr>Average weekly running time &amp; average daily running time</vt:lpstr>
      <vt:lpstr>Monthly running time since go live </vt:lpstr>
      <vt:lpstr>User activities CW14 vs. CW13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CW14 vs. CW13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CW14 vs. CW13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CW14</vt:lpstr>
      <vt:lpstr>Log &amp; alert review report of CW14  </vt:lpstr>
      <vt:lpstr>SLA report of CW14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1319</cp:revision>
  <dcterms:created xsi:type="dcterms:W3CDTF">2019-06-18T08:03:00Z</dcterms:created>
  <dcterms:modified xsi:type="dcterms:W3CDTF">2020-04-08T02:22:45Z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2052-11.1.0.9564</vt:lpwstr>
  </property>
</Properties>
</file>