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874"/>
        <p:guide orient="horz" pos="3558"/>
        <p:guide pos="3899"/>
        <p:guide pos="442"/>
        <p:guide orient="horz" pos="4080"/>
        <p:guide orient="horz" pos="1344"/>
        <p:guide pos="3777"/>
        <p:guide pos="7398"/>
        <p:guide pos="6606"/>
        <p:guide orient="horz" pos="639"/>
        <p:guide orient="horz" pos="217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93"/>
        <p:guide pos="21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Sheet1!$A$30:$A$35</c:f>
              <c:numCache>
                <c:formatCode>m/d;@</c:formatCode>
                <c:ptCount val="6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43849</c:v>
                </c:pt>
              </c:numCache>
            </c:numRef>
          </c:cat>
          <c:val>
            <c:numRef>
              <c:f>Sheet1!$B$30:$B$35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Sheet1!$A$30:$A$35</c:f>
              <c:numCache>
                <c:formatCode>m/d;@</c:formatCode>
                <c:ptCount val="6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43849</c:v>
                </c:pt>
              </c:numCache>
            </c:numRef>
          </c:cat>
          <c:val>
            <c:numRef>
              <c:f>Sheet1!$C$30:$C$35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Sheet1!$A$30:$A$35</c:f>
              <c:numCache>
                <c:formatCode>m/d;@</c:formatCode>
                <c:ptCount val="6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43849</c:v>
                </c:pt>
              </c:numCache>
            </c:numRef>
          </c:cat>
          <c:val>
            <c:numRef>
              <c:f>Sheet1!$D$30:$D$35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Sheet1!$A$30:$A$35</c:f>
              <c:numCache>
                <c:formatCode>m/d;@</c:formatCode>
                <c:ptCount val="6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43849</c:v>
                </c:pt>
              </c:numCache>
            </c:numRef>
          </c:cat>
          <c:val>
            <c:numRef>
              <c:f>Sheet1!$E$30:$E$35</c:f>
              <c:numCache>
                <c:formatCode>0%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1.5</c:v>
                </c:pt>
                <c:pt idx="3">
                  <c:v>-0.6</c:v>
                </c:pt>
                <c:pt idx="4">
                  <c:v>-1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a806183-d44a-4c3a-a08f-f365c13d9e4d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278af80-c16b-42b3-b392-5f0ae1118236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0</c:formatCode>
                <c:ptCount val="42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1253521126761"/>
          <c:y val="0.186322463768116"/>
          <c:w val="0.802597693154814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79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0.0658333333333333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-0.254716981132075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0%</c:formatCode>
                <c:ptCount val="42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0%</c:formatCode>
                <c:ptCount val="4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09f5685-719b-4ead-b3ac-2117728475a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Sheet1!$B$37:$B$43</c:f>
              <c:numCache>
                <c:formatCode>General</c:formatCode>
                <c:ptCount val="7"/>
                <c:pt idx="0">
                  <c:v>2</c:v>
                </c:pt>
                <c:pt idx="1">
                  <c:v>1.1</c:v>
                </c:pt>
                <c:pt idx="2">
                  <c:v>1.3</c:v>
                </c:pt>
                <c:pt idx="3">
                  <c:v>1.3</c:v>
                </c:pt>
                <c:pt idx="4">
                  <c:v>2.9</c:v>
                </c:pt>
                <c:pt idx="5">
                  <c:v>0.9</c:v>
                </c:pt>
                <c:pt idx="6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Sheet1!$C$37:$C$43</c:f>
              <c:numCache>
                <c:formatCode>0%</c:formatCode>
                <c:ptCount val="7"/>
                <c:pt idx="0">
                  <c:v>2.33333333333333</c:v>
                </c:pt>
                <c:pt idx="1">
                  <c:v>-0.45</c:v>
                </c:pt>
                <c:pt idx="2">
                  <c:v>0.181818181818182</c:v>
                </c:pt>
                <c:pt idx="3">
                  <c:v>0</c:v>
                </c:pt>
                <c:pt idx="4">
                  <c:v>1.23076923076923</c:v>
                </c:pt>
                <c:pt idx="5">
                  <c:v>-0.689655172413793</c:v>
                </c:pt>
                <c:pt idx="6">
                  <c:v>-0.333333333333333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03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185936564931179"/>
          <c:y val="0.018991311421618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43848</c:v>
                </c:pt>
                <c:pt idx="6" c:formatCode="m/d;@">
                  <c:v>43849</c:v>
                </c:pt>
              </c:numCache>
            </c:num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0.8</c:v>
                </c:pt>
                <c:pt idx="1">
                  <c:v>1.8</c:v>
                </c:pt>
                <c:pt idx="2">
                  <c:v>2.4</c:v>
                </c:pt>
                <c:pt idx="3">
                  <c:v>0</c:v>
                </c:pt>
                <c:pt idx="4">
                  <c:v>1.8</c:v>
                </c:pt>
                <c:pt idx="6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43848</c:v>
                </c:pt>
                <c:pt idx="6" c:formatCode="m/d;@">
                  <c:v>43849</c:v>
                </c:pt>
              </c:numCache>
            </c:numRef>
          </c:cat>
          <c:val>
            <c:numRef>
              <c:f>Sheet1!$C$30:$C$36</c:f>
              <c:numCache>
                <c:formatCode>0%</c:formatCode>
                <c:ptCount val="7"/>
                <c:pt idx="0">
                  <c:v>1</c:v>
                </c:pt>
                <c:pt idx="1">
                  <c:v>1.25</c:v>
                </c:pt>
                <c:pt idx="2">
                  <c:v>0.333333333333333</c:v>
                </c:pt>
                <c:pt idx="3">
                  <c:v>-1</c:v>
                </c:pt>
                <c:pt idx="4">
                  <c:v>0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Sheet1!$B$36:$B$42</c:f>
              <c:numCache>
                <c:formatCode>General</c:formatCode>
                <c:ptCount val="7"/>
                <c:pt idx="0">
                  <c:v>8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Sheet1!$C$36:$C$42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Sheet1!$D$36:$D$42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Sheet1!$E$36:$E$42</c:f>
              <c:numCache>
                <c:formatCode>0%</c:formatCode>
                <c:ptCount val="7"/>
                <c:pt idx="0">
                  <c:v>1.25</c:v>
                </c:pt>
                <c:pt idx="1">
                  <c:v>-0.333333333333333</c:v>
                </c:pt>
                <c:pt idx="2">
                  <c:v>0.166666666666667</c:v>
                </c:pt>
                <c:pt idx="3">
                  <c:v>-0.571428571428571</c:v>
                </c:pt>
                <c:pt idx="4">
                  <c:v>-0.666666666666667</c:v>
                </c:pt>
                <c:pt idx="5">
                  <c:v>1</c:v>
                </c:pt>
                <c:pt idx="6">
                  <c:v>1.5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0%</c:formatCode>
                <c:ptCount val="42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0.0728008088978766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0%</c:formatCode>
                <c:ptCount val="4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-0.690196078431372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0.00</c:formatCode>
                <c:ptCount val="42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0.00</c:formatCode>
                <c:ptCount val="42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31.4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0.0604543704274162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-0.178010471204189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03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3733051887033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yyyy/m/d</c:formatCode>
                <c:ptCount val="7"/>
                <c:pt idx="0" c:formatCode="yyyy/m/d">
                  <c:v>43843</c:v>
                </c:pt>
                <c:pt idx="1" c:formatCode="yyyy/m/d">
                  <c:v>43844</c:v>
                </c:pt>
                <c:pt idx="2" c:formatCode="yyyy/m/d">
                  <c:v>43845</c:v>
                </c:pt>
                <c:pt idx="3" c:formatCode="yyyy/m/d">
                  <c:v>43846</c:v>
                </c:pt>
                <c:pt idx="4" c:formatCode="yyyy/m/d">
                  <c:v>43847</c:v>
                </c:pt>
                <c:pt idx="5" c:formatCode="yyyy/m/d">
                  <c:v>43848</c:v>
                </c:pt>
                <c:pt idx="6" c:formatCode="yyyy/m/d">
                  <c:v>43849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Sheet1!$A$23:$A$29</c:f>
              <c:numCache>
                <c:formatCode>yyyy/m/d</c:formatCode>
                <c:ptCount val="7"/>
                <c:pt idx="0" c:formatCode="yyyy/m/d">
                  <c:v>43843</c:v>
                </c:pt>
                <c:pt idx="1" c:formatCode="yyyy/m/d">
                  <c:v>43844</c:v>
                </c:pt>
                <c:pt idx="2" c:formatCode="yyyy/m/d">
                  <c:v>43845</c:v>
                </c:pt>
                <c:pt idx="3" c:formatCode="yyyy/m/d">
                  <c:v>43846</c:v>
                </c:pt>
                <c:pt idx="4" c:formatCode="yyyy/m/d">
                  <c:v>43847</c:v>
                </c:pt>
                <c:pt idx="5" c:formatCode="yyyy/m/d">
                  <c:v>43848</c:v>
                </c:pt>
                <c:pt idx="6" c:formatCode="yyyy/m/d">
                  <c:v>43849</c:v>
                </c:pt>
              </c:numCache>
            </c:numRef>
          </c:cat>
          <c:val>
            <c:numRef>
              <c:f>Sheet1!$C$23:$C$29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Sheet1!$A$23:$A$29</c:f>
              <c:numCache>
                <c:formatCode>yyyy/m/d</c:formatCode>
                <c:ptCount val="7"/>
                <c:pt idx="0" c:formatCode="yyyy/m/d">
                  <c:v>43843</c:v>
                </c:pt>
                <c:pt idx="1" c:formatCode="yyyy/m/d">
                  <c:v>43844</c:v>
                </c:pt>
                <c:pt idx="2" c:formatCode="yyyy/m/d">
                  <c:v>43845</c:v>
                </c:pt>
                <c:pt idx="3" c:formatCode="yyyy/m/d">
                  <c:v>43846</c:v>
                </c:pt>
                <c:pt idx="4" c:formatCode="yyyy/m/d">
                  <c:v>43847</c:v>
                </c:pt>
                <c:pt idx="5" c:formatCode="yyyy/m/d">
                  <c:v>43848</c:v>
                </c:pt>
                <c:pt idx="6" c:formatCode="yyyy/m/d">
                  <c:v>43849</c:v>
                </c:pt>
              </c:numCache>
            </c:numRef>
          </c:cat>
          <c:val>
            <c:numRef>
              <c:f>Sheet1!$D$23:$D$29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yyyy/m/d</c:formatCode>
                <c:ptCount val="7"/>
                <c:pt idx="0" c:formatCode="yyyy/m/d">
                  <c:v>43843</c:v>
                </c:pt>
                <c:pt idx="1" c:formatCode="yyyy/m/d">
                  <c:v>43844</c:v>
                </c:pt>
                <c:pt idx="2" c:formatCode="yyyy/m/d">
                  <c:v>43845</c:v>
                </c:pt>
                <c:pt idx="3" c:formatCode="yyyy/m/d">
                  <c:v>43846</c:v>
                </c:pt>
                <c:pt idx="4" c:formatCode="yyyy/m/d">
                  <c:v>43847</c:v>
                </c:pt>
                <c:pt idx="5" c:formatCode="yyyy/m/d">
                  <c:v>43848</c:v>
                </c:pt>
                <c:pt idx="6" c:formatCode="yyyy/m/d">
                  <c:v>43849</c:v>
                </c:pt>
              </c:numCache>
            </c:numRef>
          </c:cat>
          <c:val>
            <c:numRef>
              <c:f>Sheet1!$E$23:$E$29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-0.166666666666667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04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Sheet1!$C$30:$C$36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Sheet1!$D$30:$D$36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Sheet1!$E$30:$E$36</c:f>
              <c:numCache>
                <c:formatCode>0%</c:formatCode>
                <c:ptCount val="7"/>
                <c:pt idx="0">
                  <c:v>0.166666666666667</c:v>
                </c:pt>
                <c:pt idx="1">
                  <c:v>-0.142857142857143</c:v>
                </c:pt>
                <c:pt idx="2">
                  <c:v>0.285714285714286</c:v>
                </c:pt>
                <c:pt idx="3">
                  <c:v>-0.222222222222222</c:v>
                </c:pt>
                <c:pt idx="4">
                  <c:v>0.111111111111111</c:v>
                </c:pt>
                <c:pt idx="5">
                  <c:v>-0.1</c:v>
                </c:pt>
                <c:pt idx="6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Sheet1!$E$2:$E$43</c:f>
              <c:numCache>
                <c:formatCode>0.00%</c:formatCode>
                <c:ptCount val="42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Sheet1!$F$2:$F$43</c:f>
              <c:numCache>
                <c:formatCode>0.00%</c:formatCode>
                <c:ptCount val="42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Sheet1!$E$2:$E$43</c:f>
              <c:numCache>
                <c:formatCode>0</c:formatCode>
                <c:ptCount val="42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Sheet1!$E$2:$E$43</c:f>
              <c:numCache>
                <c:formatCode>0.0</c:formatCode>
                <c:ptCount val="42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Sheet1!$F$2:$F$43</c:f>
              <c:numCache>
                <c:formatCode>0.0</c:formatCode>
                <c:ptCount val="42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Sheet1!$G$2:$G$43</c:f>
              <c:numCache>
                <c:formatCode>0.0</c:formatCode>
                <c:ptCount val="42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Sheet1!$H$2:$H$43</c:f>
              <c:numCache>
                <c:formatCode>0</c:formatCode>
                <c:ptCount val="42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1.28571428571429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fd921fe-6392-4a85-a11c-a98973662a35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ffce7d2-e6aa-41fe-8b29-06cd052386c5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2d99b49-7ea7-4d8e-bcf8-98718b7ca866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008f79b-7a6e-4c3a-b3ba-d36beaeb85f6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0.0211538461538462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-0.153846153846154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Sheet1!$E$2:$E$43</c:f>
              <c:numCache>
                <c:formatCode>0.00%</c:formatCode>
                <c:ptCount val="42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Sheet1!$F$2:$F$43</c:f>
              <c:numCache>
                <c:formatCode>0.00%</c:formatCode>
                <c:ptCount val="42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313</c:v>
                </c:pt>
                <c:pt idx="1">
                  <c:v>99</c:v>
                </c:pt>
                <c:pt idx="2">
                  <c:v>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Sheet1!$E$2:$E$43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Sheet1!$F$2:$F$43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Sheet1!$G$2:$G$43</c:f>
              <c:numCache>
                <c:formatCode>0%</c:formatCode>
                <c:ptCount val="42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Sheet1!$H$2:$H$43</c:f>
              <c:numCache>
                <c:formatCode>0%</c:formatCode>
                <c:ptCount val="4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Sheet1!$E$2:$E$43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Sheet1!$F$2:$F$43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Sheet1!$G$2:$G$43</c:f>
              <c:numCache>
                <c:formatCode>0</c:formatCode>
                <c:ptCount val="42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Sheet1!$G$2:$G$43</c:f>
              <c:numCache>
                <c:formatCode>0.00</c:formatCode>
                <c:ptCount val="42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Sheet1!$H$2:$H$43</c:f>
              <c:numCache>
                <c:formatCode>0.00</c:formatCode>
                <c:ptCount val="42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Sheet1!$I$2:$I$43</c:f>
              <c:numCache>
                <c:formatCode>0.00</c:formatCode>
                <c:ptCount val="42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Sheet1!$J$2:$J$43</c:f>
              <c:numCache>
                <c:formatCode>0.00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Sheet1!$K$2:$K$43</c:f>
              <c:numCache>
                <c:formatCode>0.00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Sheet1!$L$2:$L$43</c:f>
              <c:numCache>
                <c:formatCode>0.00</c:formatCode>
                <c:ptCount val="42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490816"/>
        <c:crosses val="autoZero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2736"/>
        <c:crosses val="autoZero"/>
        <c:auto val="1"/>
        <c:lblOffset val="100"/>
        <c:baseTimeUnit val="days"/>
      </c:date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0%</c:formatCode>
                <c:ptCount val="42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0%</c:formatCode>
                <c:ptCount val="4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0</c:formatCode>
                <c:ptCount val="42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0.00</c:formatCode>
                <c:ptCount val="42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571328231858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Sheet1!$E$2:$E$43</c:f>
              <c:numCache>
                <c:formatCode>0</c:formatCode>
                <c:ptCount val="42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Sheet1!$E$2:$E$43</c:f>
              <c:numCache>
                <c:formatCode>0</c:formatCode>
                <c:ptCount val="42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Sheet1!$F$2:$F$43</c:f>
              <c:numCache>
                <c:formatCode>General</c:formatCode>
                <c:ptCount val="42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Sheet1!$G$2:$G$43</c:f>
              <c:numCache>
                <c:formatCode>0</c:formatCode>
                <c:ptCount val="42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</c:strCache>
            </c:strRef>
          </c:cat>
          <c:val>
            <c:numRef>
              <c:f>Sheet1!$H$2:$H$43</c:f>
              <c:numCache>
                <c:formatCode>0</c:formatCode>
                <c:ptCount val="42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6</c:v>
                </c:pt>
                <c:pt idx="5">
                  <c:v>5.71428571428571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3.85714285714286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2.71428571428571</c:v>
                </c:pt>
                <c:pt idx="15">
                  <c:v>2.14285714285714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5.42857142857143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2.28571428571429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4.28571428571429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0.921348314606742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-0.0786516853932584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04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Sheet1!$B$37:$B$43</c:f>
              <c:numCache>
                <c:formatCode>General</c:formatCode>
                <c:ptCount val="7"/>
                <c:pt idx="0">
                  <c:v>8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Sheet1!$C$37:$C$43</c:f>
              <c:numCache>
                <c:formatCode>0%</c:formatCode>
                <c:ptCount val="7"/>
                <c:pt idx="0">
                  <c:v>1.66666666666667</c:v>
                </c:pt>
                <c:pt idx="1">
                  <c:v>-0.5</c:v>
                </c:pt>
                <c:pt idx="2">
                  <c:v>-0.25</c:v>
                </c:pt>
                <c:pt idx="3">
                  <c:v>-0.333333333333333</c:v>
                </c:pt>
                <c:pt idx="4">
                  <c:v>0</c:v>
                </c:pt>
                <c:pt idx="5">
                  <c:v>0</c:v>
                </c:pt>
                <c:pt idx="6">
                  <c:v>1.5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43848</c:v>
                </c:pt>
                <c:pt idx="6" c:formatCode="m/d;@">
                  <c:v>43849</c:v>
                </c:pt>
              </c:numCache>
            </c:num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 c:formatCode="m/d;@">
                  <c:v>43843</c:v>
                </c:pt>
                <c:pt idx="1" c:formatCode="m/d;@">
                  <c:v>43844</c:v>
                </c:pt>
                <c:pt idx="2" c:formatCode="m/d;@">
                  <c:v>43845</c:v>
                </c:pt>
                <c:pt idx="3" c:formatCode="m/d;@">
                  <c:v>43846</c:v>
                </c:pt>
                <c:pt idx="4" c:formatCode="m/d;@">
                  <c:v>43847</c:v>
                </c:pt>
                <c:pt idx="5" c:formatCode="m/d;@">
                  <c:v>43848</c:v>
                </c:pt>
                <c:pt idx="6" c:formatCode="m/d;@">
                  <c:v>43849</c:v>
                </c:pt>
              </c:numCache>
            </c:numRef>
          </c:cat>
          <c:val>
            <c:numRef>
              <c:f>Sheet1!$C$30:$C$36</c:f>
              <c:numCache>
                <c:formatCode>0%</c:formatCode>
                <c:ptCount val="7"/>
                <c:pt idx="0">
                  <c:v>0</c:v>
                </c:pt>
                <c:pt idx="1">
                  <c:v>1</c:v>
                </c:pt>
                <c:pt idx="2">
                  <c:v>-0.5</c:v>
                </c:pt>
                <c:pt idx="3">
                  <c:v>0</c:v>
                </c:pt>
                <c:pt idx="4">
                  <c:v>-0.5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Sheet1!$C$2:$C$43</c:f>
              <c:numCache>
                <c:formatCode>0%</c:formatCode>
                <c:ptCount val="42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Sheet1!$A$2:$A$43</c:f>
              <c:strCache>
                <c:ptCount val="4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</c:strCache>
            </c:strRef>
          </c:cat>
          <c:val>
            <c:numRef>
              <c:f>Sheet1!$D$2:$D$43</c:f>
              <c:numCache>
                <c:formatCode>0%</c:formatCode>
                <c:ptCount val="4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2.bin"/><Relationship Id="rId2" Type="http://schemas.openxmlformats.org/officeDocument/2006/relationships/tags" Target="../tags/tag27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5.xml"/><Relationship Id="rId1" Type="http://schemas.openxmlformats.org/officeDocument/2006/relationships/chart" Target="../charts/chart2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8.xml"/><Relationship Id="rId1" Type="http://schemas.openxmlformats.org/officeDocument/2006/relationships/chart" Target="../charts/char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0.xml"/><Relationship Id="rId1" Type="http://schemas.openxmlformats.org/officeDocument/2006/relationships/chart" Target="../charts/chart2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3.xml"/><Relationship Id="rId1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8.bin"/><Relationship Id="rId2" Type="http://schemas.openxmlformats.org/officeDocument/2006/relationships/tags" Target="../tags/tag59.xml"/><Relationship Id="rId1" Type="http://schemas.openxmlformats.org/officeDocument/2006/relationships/chart" Target="../charts/chart35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04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</a:t>
            </a:r>
            <a:r>
              <a:rPr lang="en-US" altLang="en-GB" dirty="0"/>
              <a:t>eb</a:t>
            </a:r>
            <a:r>
              <a:rPr lang="en-US" altLang="zh-CN" dirty="0"/>
              <a:t> 04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CW04 vs. CW03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705600" y="312253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038975" y="187960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CW04 vs. CW03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9532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233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CW04 vs. CW03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CW04 vs. CW03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CW04 vs. CW03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CW04 vs. CW03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CW04 vs. CW03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CW04 vs. CW03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CW04 vs. CW03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CW04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CW04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CW04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CW04 vs. CW03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8966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47827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794385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04</a:t>
            </a:r>
            <a:r>
              <a:rPr lang="en-US" dirty="0"/>
              <a:t> vs. CW</a:t>
            </a:r>
            <a:r>
              <a:rPr lang="en-US" altLang="zh-CN" dirty="0"/>
              <a:t>03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04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985431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03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Jan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CW04 vs. CW</a:t>
            </a:r>
            <a:r>
              <a:rPr lang="en-US" altLang="zh-CN" dirty="0"/>
              <a:t>03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62800" y="324179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83945" y="2246854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CW04,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04,2020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266.67%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1173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27.93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85.71%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1279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30.45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8.26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36.49%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550.8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13.11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7.45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2.36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2.83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1.64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CW04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CW04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CW04 vs. CW03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CW04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CW04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CW04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CW04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449378" y="1388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38265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6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CW03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CW03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CW03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CW03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701993" y="1388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132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4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CW04 vs. CW03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7848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6300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73e44001-6a6c-431d-98f0-3aedb72696a0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11064</Words>
  <Application>WPS 演示</Application>
  <PresentationFormat>宽屏</PresentationFormat>
  <Paragraphs>656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(CW04, 2020)   Feb 04,2020 </vt:lpstr>
      <vt:lpstr>Content</vt:lpstr>
      <vt:lpstr>Data summary  </vt:lpstr>
      <vt:lpstr>Daily downloads CW04 vs. CW03</vt:lpstr>
      <vt:lpstr>Weekly downloads since go live</vt:lpstr>
      <vt:lpstr>Average weekly downloads &amp; average daily downloads</vt:lpstr>
      <vt:lpstr>Monthly downloads since go live </vt:lpstr>
      <vt:lpstr>Daily active users CW04 vs. CW03</vt:lpstr>
      <vt:lpstr>Weekly active users since go live </vt:lpstr>
      <vt:lpstr>Average weekly active users &amp; average daily active users </vt:lpstr>
      <vt:lpstr>Monthly actives users since go live</vt:lpstr>
      <vt:lpstr>Daily journeys CW04 vs. CW03</vt:lpstr>
      <vt:lpstr>Weekly journeys since go live </vt:lpstr>
      <vt:lpstr>Average weekly journeys &amp; average daily journeys</vt:lpstr>
      <vt:lpstr>Monthly journeys since go live</vt:lpstr>
      <vt:lpstr>Daily running time CW04 vs. CW03</vt:lpstr>
      <vt:lpstr>Weekly running time since go live </vt:lpstr>
      <vt:lpstr>Average weekly running time &amp; average daily running time</vt:lpstr>
      <vt:lpstr>Monthly running time since go live </vt:lpstr>
      <vt:lpstr>User activities CW04 vs. CW03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CW04 vs. CW03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CW04 vs. CW03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CW04</vt:lpstr>
      <vt:lpstr>Log &amp; alert review report of CW04  </vt:lpstr>
      <vt:lpstr>SLA report of CW04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1174</cp:revision>
  <dcterms:created xsi:type="dcterms:W3CDTF">2019-06-18T08:03:00Z</dcterms:created>
  <dcterms:modified xsi:type="dcterms:W3CDTF">2020-02-10T09:07:42Z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2052-11.1.0.9339</vt:lpwstr>
  </property>
</Properties>
</file>