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6"/>
        <p:guide pos="3833"/>
        <p:guide pos="445"/>
        <p:guide orient="horz" pos="4105"/>
        <p:guide orient="horz" pos="1344"/>
        <p:guide pos="3780"/>
        <p:guide pos="3936"/>
        <p:guide pos="7436"/>
        <p:guide pos="6576"/>
        <p:guide orient="horz" pos="639"/>
        <p:guide orient="horz" pos="217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93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Sheet1!$B$36:$B$42</c:f>
              <c:numCache>
                <c:formatCode>General</c:formatCode>
                <c:ptCount val="7"/>
                <c:pt idx="0">
                  <c:v>8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Sheet1!$C$36:$C$42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Sheet1!$D$36:$D$42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Sheet1!$A$36:$A$42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Sheet1!$E$36:$E$42</c:f>
              <c:numCache>
                <c:formatCode>0%</c:formatCode>
                <c:ptCount val="7"/>
                <c:pt idx="0">
                  <c:v>1.25</c:v>
                </c:pt>
                <c:pt idx="1">
                  <c:v>-0.333333333333333</c:v>
                </c:pt>
                <c:pt idx="2">
                  <c:v>0.166666666666667</c:v>
                </c:pt>
                <c:pt idx="3">
                  <c:v>-0.571428571428571</c:v>
                </c:pt>
                <c:pt idx="4">
                  <c:v>-0.666666666666667</c:v>
                </c:pt>
                <c:pt idx="5">
                  <c:v>1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19dcf80-8ea6-403a-9fba-74798a2dcf4d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4f209eb-4782-4b73-bc55-2ddaf0df741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</c:formatCode>
                <c:ptCount val="43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0%</c:formatCode>
                <c:ptCount val="43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0%</c:formatCode>
                <c:ptCount val="4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81c4c76-cfd9-4f55-97e6-ef076235040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2</c:v>
                </c:pt>
                <c:pt idx="1">
                  <c:v>1.1</c:v>
                </c:pt>
                <c:pt idx="2">
                  <c:v>1.3</c:v>
                </c:pt>
                <c:pt idx="3">
                  <c:v>1.3</c:v>
                </c:pt>
                <c:pt idx="4">
                  <c:v>2.9</c:v>
                </c:pt>
                <c:pt idx="5">
                  <c:v>0.9</c:v>
                </c:pt>
                <c:pt idx="6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Sheet1!$C$37:$C$43</c:f>
              <c:numCache>
                <c:formatCode>0%</c:formatCode>
                <c:ptCount val="7"/>
                <c:pt idx="0">
                  <c:v>2.33333333333333</c:v>
                </c:pt>
                <c:pt idx="1">
                  <c:v>-0.45</c:v>
                </c:pt>
                <c:pt idx="2">
                  <c:v>0.181818181818182</c:v>
                </c:pt>
                <c:pt idx="3">
                  <c:v>0</c:v>
                </c:pt>
                <c:pt idx="4">
                  <c:v>1.23076923076923</c:v>
                </c:pt>
                <c:pt idx="5">
                  <c:v>-0.689655172413793</c:v>
                </c:pt>
                <c:pt idx="6">
                  <c:v>-0.333333333333333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Sheet1!$B$44:$B$50</c:f>
              <c:numCache>
                <c:formatCode>General</c:formatCode>
                <c:ptCount val="7"/>
                <c:pt idx="0">
                  <c:v>1</c:v>
                </c:pt>
                <c:pt idx="1">
                  <c:v>0.7</c:v>
                </c:pt>
                <c:pt idx="2">
                  <c:v>0.8</c:v>
                </c:pt>
                <c:pt idx="3">
                  <c:v>0.5</c:v>
                </c:pt>
                <c:pt idx="4">
                  <c:v>1.7</c:v>
                </c:pt>
                <c:pt idx="5">
                  <c:v>1.1</c:v>
                </c:pt>
                <c:pt idx="6">
                  <c:v>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Sheet1!$C$44:$C$50</c:f>
              <c:numCache>
                <c:formatCode>0%</c:formatCode>
                <c:ptCount val="7"/>
                <c:pt idx="0">
                  <c:v>0.666666666666667</c:v>
                </c:pt>
                <c:pt idx="1">
                  <c:v>-0.3</c:v>
                </c:pt>
                <c:pt idx="2">
                  <c:v>0.142857142857143</c:v>
                </c:pt>
                <c:pt idx="3">
                  <c:v>-0.375</c:v>
                </c:pt>
                <c:pt idx="4">
                  <c:v>2.4</c:v>
                </c:pt>
                <c:pt idx="5">
                  <c:v>-0.352941176470588</c:v>
                </c:pt>
                <c:pt idx="6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05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Sheet1!$B$43:$B$49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Sheet1!$C$43:$C$49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Sheet1!$D$43:$D$49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Sheet1!$E$43:$E$49</c:f>
              <c:numCache>
                <c:formatCode>0%</c:formatCode>
                <c:ptCount val="7"/>
                <c:pt idx="0">
                  <c:v>-0.2</c:v>
                </c:pt>
                <c:pt idx="1">
                  <c:v>0</c:v>
                </c:pt>
                <c:pt idx="2">
                  <c:v>0.5</c:v>
                </c:pt>
                <c:pt idx="3">
                  <c:v>0.166666666666667</c:v>
                </c:pt>
                <c:pt idx="4">
                  <c:v>-0.428571428571429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0%</c:formatCode>
                <c:ptCount val="43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0%</c:formatCode>
                <c:ptCount val="4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0.00</c:formatCode>
                <c:ptCount val="43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0.00</c:formatCode>
                <c:ptCount val="43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05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Sheet1!$C$37:$C$43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Sheet1!$D$37:$D$43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Sheet1!$E$37:$E$43</c:f>
              <c:numCache>
                <c:formatCode>0%</c:formatCode>
                <c:ptCount val="7"/>
                <c:pt idx="0">
                  <c:v>-0.166666666666667</c:v>
                </c:pt>
                <c:pt idx="1">
                  <c:v>0</c:v>
                </c:pt>
                <c:pt idx="2">
                  <c:v>0.166666666666667</c:v>
                </c:pt>
                <c:pt idx="3">
                  <c:v>0</c:v>
                </c:pt>
                <c:pt idx="4">
                  <c:v>-0.125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04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Sheet1!$C$30:$C$36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Sheet1!$D$30:$D$36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yyyy/m/d</c:formatCode>
                <c:ptCount val="7"/>
                <c:pt idx="0" c:formatCode="yyyy/m/d">
                  <c:v>43850</c:v>
                </c:pt>
                <c:pt idx="1" c:formatCode="yyyy/m/d">
                  <c:v>43851</c:v>
                </c:pt>
                <c:pt idx="2" c:formatCode="yyyy/m/d">
                  <c:v>43852</c:v>
                </c:pt>
                <c:pt idx="3" c:formatCode="yyyy/m/d">
                  <c:v>43853</c:v>
                </c:pt>
                <c:pt idx="4" c:formatCode="yyyy/m/d">
                  <c:v>43854</c:v>
                </c:pt>
                <c:pt idx="5" c:formatCode="yyyy/m/d">
                  <c:v>43855</c:v>
                </c:pt>
                <c:pt idx="6" c:formatCode="yyyy/m/d">
                  <c:v>43856</c:v>
                </c:pt>
              </c:numCache>
            </c:numRef>
          </c:cat>
          <c:val>
            <c:numRef>
              <c:f>Sheet1!$E$30:$E$36</c:f>
              <c:numCache>
                <c:formatCode>0%</c:formatCode>
                <c:ptCount val="7"/>
                <c:pt idx="0">
                  <c:v>0.166666666666667</c:v>
                </c:pt>
                <c:pt idx="1">
                  <c:v>-0.142857142857143</c:v>
                </c:pt>
                <c:pt idx="2">
                  <c:v>0.285714285714286</c:v>
                </c:pt>
                <c:pt idx="3">
                  <c:v>-0.222222222222222</c:v>
                </c:pt>
                <c:pt idx="4">
                  <c:v>0.111111111111111</c:v>
                </c:pt>
                <c:pt idx="5">
                  <c:v>-0.1</c:v>
                </c:pt>
                <c:pt idx="6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Sheet1!$E$2:$E$44</c:f>
              <c:numCache>
                <c:formatCode>0.00%</c:formatCode>
                <c:ptCount val="43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Sheet1!$F$2:$F$44</c:f>
              <c:numCache>
                <c:formatCode>0.00%</c:formatCode>
                <c:ptCount val="43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Sheet1!$E$2:$E$44</c:f>
              <c:numCache>
                <c:formatCode>0</c:formatCode>
                <c:ptCount val="43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Sheet1!$E$2:$E$44</c:f>
              <c:numCache>
                <c:formatCode>0.0</c:formatCode>
                <c:ptCount val="43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Sheet1!$F$2:$F$44</c:f>
              <c:numCache>
                <c:formatCode>0.0</c:formatCode>
                <c:ptCount val="43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Sheet1!$G$2:$G$44</c:f>
              <c:numCache>
                <c:formatCode>0.0</c:formatCode>
                <c:ptCount val="43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Sheet1!$H$2:$H$44</c:f>
              <c:numCache>
                <c:formatCode>0</c:formatCode>
                <c:ptCount val="43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d2a96c3-c0f7-401c-bab6-378fa7641e26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1385b5c-cf5c-42e8-a935-c590cc1fbb54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fefe9d8-0d83-4e1b-9829-8fe46cc675d9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700d142-254b-43cd-9273-910acb52c73b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Sheet1!$E$2:$E$44</c:f>
              <c:numCache>
                <c:formatCode>0.00%</c:formatCode>
                <c:ptCount val="43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0.107142857142857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Sheet1!$F$2:$F$44</c:f>
              <c:numCache>
                <c:formatCode>0.00%</c:formatCode>
                <c:ptCount val="43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-0.272727272727273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317</c:v>
                </c:pt>
                <c:pt idx="1">
                  <c:v>99</c:v>
                </c:pt>
                <c:pt idx="2">
                  <c:v>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Sheet1!$G$2:$G$44</c:f>
              <c:numCache>
                <c:formatCode>0%</c:formatCode>
                <c:ptCount val="43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Sheet1!$H$2:$H$44</c:f>
              <c:numCache>
                <c:formatCode>0%</c:formatCode>
                <c:ptCount val="4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Sheet1!$G$2:$G$44</c:f>
              <c:numCache>
                <c:formatCode>0</c:formatCode>
                <c:ptCount val="43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Sheet1!$G$2:$G$44</c:f>
              <c:numCache>
                <c:formatCode>0.00</c:formatCode>
                <c:ptCount val="43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Sheet1!$H$2:$H$44</c:f>
              <c:numCache>
                <c:formatCode>0.00</c:formatCode>
                <c:ptCount val="43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Sheet1!$I$2:$I$44</c:f>
              <c:numCache>
                <c:formatCode>0.00</c:formatCode>
                <c:ptCount val="43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Sheet1!$J$2:$J$44</c:f>
              <c:numCache>
                <c:formatCode>0.00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Sheet1!$K$2:$K$44</c:f>
              <c:numCache>
                <c:formatCode>0.00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Sheet1!$L$2:$L$44</c:f>
              <c:numCache>
                <c:formatCode>0.00</c:formatCode>
                <c:ptCount val="43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04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0%</c:formatCode>
                <c:ptCount val="43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0%</c:formatCode>
                <c:ptCount val="4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</c:formatCode>
                <c:ptCount val="43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0.00</c:formatCode>
                <c:ptCount val="43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Sheet1!$E$2:$E$44</c:f>
              <c:numCache>
                <c:formatCode>0</c:formatCode>
                <c:ptCount val="43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Sheet1!$E$2:$E$44</c:f>
              <c:numCache>
                <c:formatCode>0</c:formatCode>
                <c:ptCount val="43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Sheet1!$G$2:$G$44</c:f>
              <c:numCache>
                <c:formatCode>0</c:formatCode>
                <c:ptCount val="43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</c:strCache>
            </c:strRef>
          </c:cat>
          <c:val>
            <c:numRef>
              <c:f>Sheet1!$H$2:$H$44</c:f>
              <c:numCache>
                <c:formatCode>0</c:formatCode>
                <c:ptCount val="43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05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Sheet1!$B$44:$B$50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Sheet1!$C$44:$C$50</c:f>
              <c:numCache>
                <c:formatCode>0%</c:formatCode>
                <c:ptCount val="7"/>
                <c:pt idx="0">
                  <c:v>-0.4</c:v>
                </c:pt>
                <c:pt idx="1">
                  <c:v>-0.666666666666667</c:v>
                </c:pt>
                <c:pt idx="2">
                  <c:v>5</c:v>
                </c:pt>
                <c:pt idx="3">
                  <c:v>-0.333333333333333</c:v>
                </c:pt>
                <c:pt idx="4">
                  <c:v>0.25</c:v>
                </c:pt>
                <c:pt idx="5">
                  <c:v>-0.4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04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8056356925301"/>
          <c:y val="0.192481884057971"/>
          <c:w val="0.714874833352415"/>
          <c:h val="0.485076086956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8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m/d;@</c:formatCode>
                <c:ptCount val="7"/>
                <c:pt idx="0" c:formatCode="m/d;@">
                  <c:v>43850</c:v>
                </c:pt>
                <c:pt idx="1" c:formatCode="m/d;@">
                  <c:v>43851</c:v>
                </c:pt>
                <c:pt idx="2" c:formatCode="m/d;@">
                  <c:v>43852</c:v>
                </c:pt>
                <c:pt idx="3" c:formatCode="m/d;@">
                  <c:v>43853</c:v>
                </c:pt>
                <c:pt idx="4" c:formatCode="m/d;@">
                  <c:v>43854</c:v>
                </c:pt>
                <c:pt idx="5" c:formatCode="m/d;@">
                  <c:v>43855</c:v>
                </c:pt>
                <c:pt idx="6" c:formatCode="m/d;@">
                  <c:v>43856</c:v>
                </c:pt>
              </c:numCache>
            </c:numRef>
          </c:cat>
          <c:val>
            <c:numRef>
              <c:f>Sheet1!$C$37:$C$43</c:f>
              <c:numCache>
                <c:formatCode>0%</c:formatCode>
                <c:ptCount val="7"/>
                <c:pt idx="0">
                  <c:v>1.66666666666667</c:v>
                </c:pt>
                <c:pt idx="1">
                  <c:v>-0.5</c:v>
                </c:pt>
                <c:pt idx="2">
                  <c:v>-0.25</c:v>
                </c:pt>
                <c:pt idx="3">
                  <c:v>-0.333333333333333</c:v>
                </c:pt>
                <c:pt idx="4">
                  <c:v>0</c:v>
                </c:pt>
                <c:pt idx="5">
                  <c:v>0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Sheet1!$C$2:$C$44</c:f>
              <c:numCache>
                <c:formatCode>0%</c:formatCode>
                <c:ptCount val="43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Sheet1!$A$2:$A$44</c:f>
              <c:strCache>
                <c:ptCount val="4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</c:strCache>
            </c:strRef>
          </c:cat>
          <c:val>
            <c:numRef>
              <c:f>Sheet1!$D$2:$D$44</c:f>
              <c:numCache>
                <c:formatCode>0%</c:formatCode>
                <c:ptCount val="4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2.bin"/><Relationship Id="rId2" Type="http://schemas.openxmlformats.org/officeDocument/2006/relationships/tags" Target="../tags/tag27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0.xml"/><Relationship Id="rId1" Type="http://schemas.openxmlformats.org/officeDocument/2006/relationships/chart" Target="../charts/chart2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3.xml"/><Relationship Id="rId1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8.bin"/><Relationship Id="rId2" Type="http://schemas.openxmlformats.org/officeDocument/2006/relationships/tags" Target="../tags/tag59.xml"/><Relationship Id="rId1" Type="http://schemas.openxmlformats.org/officeDocument/2006/relationships/chart" Target="../charts/chart3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05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</a:t>
            </a:r>
            <a:r>
              <a:rPr lang="en-US" altLang="en-GB" dirty="0"/>
              <a:t>eb</a:t>
            </a:r>
            <a:r>
              <a:rPr lang="en-US" altLang="zh-CN" dirty="0"/>
              <a:t> 04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CW05 vs. CW04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5824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5784965" y="2168525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CW05 vs. CW04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CW05 vs. CW04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CW05 vs. CW04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CW05 vs. CW04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CW05 vs. CW04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CW05 vs. CW04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CW05 vs. CW04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CW05 vs. CW04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CW05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CW05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CW05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CW05 vs. CW04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8966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79438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hart 7"/>
          <p:cNvGraphicFramePr/>
          <p:nvPr/>
        </p:nvGraphicFramePr>
        <p:xfrm>
          <a:off x="64389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05</a:t>
            </a:r>
            <a:r>
              <a:rPr lang="en-US" dirty="0"/>
              <a:t> vs. CW</a:t>
            </a:r>
            <a:r>
              <a:rPr lang="en-US" altLang="zh-CN" dirty="0"/>
              <a:t>04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05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985431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04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CW05 vs. CW</a:t>
            </a:r>
            <a:r>
              <a:rPr lang="en-US" altLang="zh-CN" dirty="0"/>
              <a:t>04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5978525" y="2256379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CW05,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CW04,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05,2020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-24.24%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1198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27.86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-3.85%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1304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30.33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33.66%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564.3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33.33%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7.37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2.30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2.77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1.60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CW05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CW05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CW05 vs. CW04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6322378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70199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CW05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322695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CW04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CW04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CW05 vs. CW04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163611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11073</Words>
  <Application>WPS 演示</Application>
  <PresentationFormat>宽屏</PresentationFormat>
  <Paragraphs>656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(CW05, 2020)   Feb 04,2020 </vt:lpstr>
      <vt:lpstr>Content</vt:lpstr>
      <vt:lpstr>Data summary  </vt:lpstr>
      <vt:lpstr>Daily downloads CW05 vs. CW04</vt:lpstr>
      <vt:lpstr>Weekly downloads since go live</vt:lpstr>
      <vt:lpstr>Average weekly downloads &amp; average daily downloads</vt:lpstr>
      <vt:lpstr>Monthly downloads since go live </vt:lpstr>
      <vt:lpstr>Daily active users CW05 vs. CW04</vt:lpstr>
      <vt:lpstr>Weekly active users since go live </vt:lpstr>
      <vt:lpstr>Average weekly active users &amp; average daily active users </vt:lpstr>
      <vt:lpstr>Monthly actives users since go live</vt:lpstr>
      <vt:lpstr>Daily journeys CW05 vs. CW04</vt:lpstr>
      <vt:lpstr>Weekly journeys since go live </vt:lpstr>
      <vt:lpstr>Average weekly journeys &amp; average daily journeys</vt:lpstr>
      <vt:lpstr>Monthly journeys since go live</vt:lpstr>
      <vt:lpstr>Daily running time CW05 vs. CW04</vt:lpstr>
      <vt:lpstr>Weekly running time since go live </vt:lpstr>
      <vt:lpstr>Average weekly running time &amp; average daily running time</vt:lpstr>
      <vt:lpstr>Monthly running time since go live </vt:lpstr>
      <vt:lpstr>User activities CW05 vs. CW04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CW05 vs. CW04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CW05 vs. CW04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CW05</vt:lpstr>
      <vt:lpstr>Log &amp; alert review report of CW05  </vt:lpstr>
      <vt:lpstr>SLA report of CW05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1193</cp:revision>
  <dcterms:created xsi:type="dcterms:W3CDTF">2019-06-18T08:03:00Z</dcterms:created>
  <dcterms:modified xsi:type="dcterms:W3CDTF">2020-02-17T11:04:51Z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2052-11.1.0.9339</vt:lpwstr>
  </property>
</Properties>
</file>