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30"/>
            <p14:sldId id="328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2"/>
        <p:guide pos="3898"/>
        <p:guide pos="438"/>
        <p:guide orient="horz" pos="4125"/>
        <p:guide orient="horz" pos="1344"/>
        <p:guide pos="3788"/>
        <p:guide pos="7442"/>
        <p:guide pos="6600"/>
        <p:guide orient="horz" pos="624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9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5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08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Sheet1!$A$64:$A$70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Sheet1!$B$64:$B$70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Sheet1!$A$64:$A$70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Sheet1!$C$64:$C$70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Sheet1!$A$64:$A$70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Sheet1!$D$64:$D$70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Sheet1!$A$64:$A$70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Sheet1!$E$64:$E$70</c:f>
              <c:numCache>
                <c:formatCode>0%</c:formatCode>
                <c:ptCount val="7"/>
                <c:pt idx="0">
                  <c:v>0.5</c:v>
                </c:pt>
                <c:pt idx="1">
                  <c:v>-0.333333333333333</c:v>
                </c:pt>
                <c:pt idx="2">
                  <c:v>1</c:v>
                </c:pt>
                <c:pt idx="3">
                  <c:v>-0.5</c:v>
                </c:pt>
                <c:pt idx="4">
                  <c:v>0</c:v>
                </c:pt>
                <c:pt idx="5">
                  <c:v>-0.5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5b8c9d36-2e96-4758-a38d-10ec4583bf0e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b9a7f0fa-4ee9-4b90-a2f0-eeecb1a7cf9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0</c:formatCode>
                <c:ptCount val="46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  <c:pt idx="45">
                  <c:v>29.7173913043478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  <c:pt idx="45" c:formatCode="0">
                  <c:v>3.42857142857143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69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0.0531587057010786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-0.295918367346939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Sheet1!$C$2:$C$47</c:f>
              <c:numCache>
                <c:formatCode>0%</c:formatCode>
                <c:ptCount val="46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Sheet1!$D$2:$D$47</c:f>
              <c:numCache>
                <c:formatCode>0%</c:formatCode>
                <c:ptCount val="46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668b82f-4365-4b25-943b-e2156ae8dfb2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0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  <c:pt idx="45">
                  <c:v>7.54347826086957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  <c:pt idx="45" c:formatCode="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08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Sheet1!$B$65:$B$71</c:f>
              <c:numCache>
                <c:formatCode>General</c:formatCode>
                <c:ptCount val="7"/>
                <c:pt idx="0">
                  <c:v>0.5</c:v>
                </c:pt>
                <c:pt idx="1">
                  <c:v>0.6</c:v>
                </c:pt>
                <c:pt idx="2">
                  <c:v>1.1</c:v>
                </c:pt>
                <c:pt idx="3">
                  <c:v>0</c:v>
                </c:pt>
                <c:pt idx="4">
                  <c:v>0.7</c:v>
                </c:pt>
                <c:pt idx="5">
                  <c:v>0.9</c:v>
                </c:pt>
                <c:pt idx="6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Sheet1!$C$65:$C$71</c:f>
              <c:numCache>
                <c:formatCode>0%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0.833333333333334</c:v>
                </c:pt>
                <c:pt idx="3">
                  <c:v>-1</c:v>
                </c:pt>
                <c:pt idx="4">
                  <c:v>0</c:v>
                </c:pt>
                <c:pt idx="5">
                  <c:v>0.285714285714286</c:v>
                </c:pt>
                <c:pt idx="6">
                  <c:v>0.555555555555555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07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Sheet1!$B$58:$B$64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0.5</c:v>
                </c:pt>
                <c:pt idx="3">
                  <c:v>0.4</c:v>
                </c:pt>
                <c:pt idx="4">
                  <c:v>0.8</c:v>
                </c:pt>
                <c:pt idx="5">
                  <c:v>0.5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Sheet1!$C$58:$C$64</c:f>
              <c:numCache>
                <c:formatCode>0%</c:formatCode>
                <c:ptCount val="7"/>
                <c:pt idx="0">
                  <c:v>4</c:v>
                </c:pt>
                <c:pt idx="1">
                  <c:v>-1</c:v>
                </c:pt>
                <c:pt idx="2">
                  <c:v>0</c:v>
                </c:pt>
                <c:pt idx="3">
                  <c:v>-0.2</c:v>
                </c:pt>
                <c:pt idx="4">
                  <c:v>1</c:v>
                </c:pt>
                <c:pt idx="5">
                  <c:v>-0.375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Sheet1!$C$2:$C$47</c:f>
              <c:numCache>
                <c:formatCode>0%</c:formatCode>
                <c:ptCount val="46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  <c:pt idx="45" c:formatCode="0.00%">
                  <c:v>0.00913081650570676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Sheet1!$D$2:$D$47</c:f>
              <c:numCache>
                <c:formatCode>0%</c:formatCode>
                <c:ptCount val="46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  <c:pt idx="45" c:formatCode="0.00%">
                  <c:v>0.625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07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Sheet1!$A$57:$A$63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Sheet1!$B$57:$B$63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Sheet1!$A$57:$A$63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Sheet1!$C$57:$C$63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Sheet1!$A$57:$A$63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Sheet1!$D$57:$D$63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Sheet1!$A$57:$A$63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Sheet1!$E$57:$E$63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-0.333333333333333</c:v>
                </c:pt>
                <c:pt idx="4">
                  <c:v>2</c:v>
                </c:pt>
                <c:pt idx="5">
                  <c:v>-0.5</c:v>
                </c:pt>
                <c:pt idx="6">
                  <c:v>-0.333333333333333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0.00</c:formatCode>
                <c:ptCount val="46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  <c:pt idx="45">
                  <c:v>12.4934782608696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0.00</c:formatCode>
                <c:ptCount val="46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  <c:pt idx="45">
                  <c:v>0.742857142857143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19.2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0.0345634563456346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-0.46814404432133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08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yyyy/m/d</c:formatCode>
                <c:ptCount val="7"/>
                <c:pt idx="0" c:formatCode="yyyy/m/d">
                  <c:v>43878</c:v>
                </c:pt>
                <c:pt idx="1" c:formatCode="yyyy/m/d">
                  <c:v>43879</c:v>
                </c:pt>
                <c:pt idx="2" c:formatCode="yyyy/m/d">
                  <c:v>43880</c:v>
                </c:pt>
                <c:pt idx="3" c:formatCode="yyyy/m/d">
                  <c:v>43881</c:v>
                </c:pt>
                <c:pt idx="4" c:formatCode="yyyy/m/d">
                  <c:v>43882</c:v>
                </c:pt>
                <c:pt idx="5" c:formatCode="yyyy/m/d">
                  <c:v>43883</c:v>
                </c:pt>
                <c:pt idx="6" c:formatCode="yyyy/m/d">
                  <c:v>43884</c:v>
                </c:pt>
              </c:numCache>
            </c:numRef>
          </c:cat>
          <c:val>
            <c:numRef>
              <c:f>Sheet1!$B$58:$B$64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Sheet1!$A$58:$A$64</c:f>
              <c:numCache>
                <c:formatCode>yyyy/m/d</c:formatCode>
                <c:ptCount val="7"/>
                <c:pt idx="0" c:formatCode="yyyy/m/d">
                  <c:v>43878</c:v>
                </c:pt>
                <c:pt idx="1" c:formatCode="yyyy/m/d">
                  <c:v>43879</c:v>
                </c:pt>
                <c:pt idx="2" c:formatCode="yyyy/m/d">
                  <c:v>43880</c:v>
                </c:pt>
                <c:pt idx="3" c:formatCode="yyyy/m/d">
                  <c:v>43881</c:v>
                </c:pt>
                <c:pt idx="4" c:formatCode="yyyy/m/d">
                  <c:v>43882</c:v>
                </c:pt>
                <c:pt idx="5" c:formatCode="yyyy/m/d">
                  <c:v>43883</c:v>
                </c:pt>
                <c:pt idx="6" c:formatCode="yyyy/m/d">
                  <c:v>43884</c:v>
                </c:pt>
              </c:numCache>
            </c:numRef>
          </c:cat>
          <c:val>
            <c:numRef>
              <c:f>Sheet1!$C$58:$C$64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Sheet1!$A$58:$A$64</c:f>
              <c:numCache>
                <c:formatCode>yyyy/m/d</c:formatCode>
                <c:ptCount val="7"/>
                <c:pt idx="0" c:formatCode="yyyy/m/d">
                  <c:v>43878</c:v>
                </c:pt>
                <c:pt idx="1" c:formatCode="yyyy/m/d">
                  <c:v>43879</c:v>
                </c:pt>
                <c:pt idx="2" c:formatCode="yyyy/m/d">
                  <c:v>43880</c:v>
                </c:pt>
                <c:pt idx="3" c:formatCode="yyyy/m/d">
                  <c:v>43881</c:v>
                </c:pt>
                <c:pt idx="4" c:formatCode="yyyy/m/d">
                  <c:v>43882</c:v>
                </c:pt>
                <c:pt idx="5" c:formatCode="yyyy/m/d">
                  <c:v>43883</c:v>
                </c:pt>
                <c:pt idx="6" c:formatCode="yyyy/m/d">
                  <c:v>43884</c:v>
                </c:pt>
              </c:numCache>
            </c:numRef>
          </c:cat>
          <c:val>
            <c:numRef>
              <c:f>Sheet1!$D$58:$D$64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yyyy/m/d</c:formatCode>
                <c:ptCount val="7"/>
                <c:pt idx="0" c:formatCode="yyyy/m/d">
                  <c:v>43878</c:v>
                </c:pt>
                <c:pt idx="1" c:formatCode="yyyy/m/d">
                  <c:v>43879</c:v>
                </c:pt>
                <c:pt idx="2" c:formatCode="yyyy/m/d">
                  <c:v>43880</c:v>
                </c:pt>
                <c:pt idx="3" c:formatCode="yyyy/m/d">
                  <c:v>43881</c:v>
                </c:pt>
                <c:pt idx="4" c:formatCode="yyyy/m/d">
                  <c:v>43882</c:v>
                </c:pt>
                <c:pt idx="5" c:formatCode="yyyy/m/d">
                  <c:v>43883</c:v>
                </c:pt>
                <c:pt idx="6" c:formatCode="yyyy/m/d">
                  <c:v>43884</c:v>
                </c:pt>
              </c:numCache>
            </c:numRef>
          </c:cat>
          <c:val>
            <c:numRef>
              <c:f>Sheet1!$E$58:$E$64</c:f>
              <c:numCache>
                <c:formatCode>0%</c:formatCode>
                <c:ptCount val="7"/>
                <c:pt idx="0">
                  <c:v>-0.130434782608696</c:v>
                </c:pt>
                <c:pt idx="1">
                  <c:v>0</c:v>
                </c:pt>
                <c:pt idx="2">
                  <c:v>0.0434782608695652</c:v>
                </c:pt>
                <c:pt idx="3">
                  <c:v>-0.0416666666666667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07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yyyy/m/d</c:formatCode>
                <c:ptCount val="7"/>
                <c:pt idx="0" c:formatCode="yyyy/m/d">
                  <c:v>43871</c:v>
                </c:pt>
                <c:pt idx="1" c:formatCode="yyyy/m/d">
                  <c:v>43872</c:v>
                </c:pt>
                <c:pt idx="2" c:formatCode="yyyy/m/d">
                  <c:v>43873</c:v>
                </c:pt>
                <c:pt idx="3" c:formatCode="yyyy/m/d">
                  <c:v>43874</c:v>
                </c:pt>
                <c:pt idx="4" c:formatCode="yyyy/m/d">
                  <c:v>43875</c:v>
                </c:pt>
                <c:pt idx="5" c:formatCode="yyyy/m/d">
                  <c:v>43876</c:v>
                </c:pt>
                <c:pt idx="6" c:formatCode="yyyy/m/d">
                  <c:v>43877</c:v>
                </c:pt>
              </c:numCache>
            </c:numRef>
          </c:cat>
          <c:val>
            <c:numRef>
              <c:f>Sheet1!$B$51:$B$57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Sheet1!$A$51:$A$57</c:f>
              <c:numCache>
                <c:formatCode>yyyy/m/d</c:formatCode>
                <c:ptCount val="7"/>
                <c:pt idx="0" c:formatCode="yyyy/m/d">
                  <c:v>43871</c:v>
                </c:pt>
                <c:pt idx="1" c:formatCode="yyyy/m/d">
                  <c:v>43872</c:v>
                </c:pt>
                <c:pt idx="2" c:formatCode="yyyy/m/d">
                  <c:v>43873</c:v>
                </c:pt>
                <c:pt idx="3" c:formatCode="yyyy/m/d">
                  <c:v>43874</c:v>
                </c:pt>
                <c:pt idx="4" c:formatCode="yyyy/m/d">
                  <c:v>43875</c:v>
                </c:pt>
                <c:pt idx="5" c:formatCode="yyyy/m/d">
                  <c:v>43876</c:v>
                </c:pt>
                <c:pt idx="6" c:formatCode="yyyy/m/d">
                  <c:v>43877</c:v>
                </c:pt>
              </c:numCache>
            </c:numRef>
          </c:cat>
          <c:val>
            <c:numRef>
              <c:f>Sheet1!$C$51:$C$57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Sheet1!$A$51:$A$57</c:f>
              <c:numCache>
                <c:formatCode>yyyy/m/d</c:formatCode>
                <c:ptCount val="7"/>
                <c:pt idx="0" c:formatCode="yyyy/m/d">
                  <c:v>43871</c:v>
                </c:pt>
                <c:pt idx="1" c:formatCode="yyyy/m/d">
                  <c:v>43872</c:v>
                </c:pt>
                <c:pt idx="2" c:formatCode="yyyy/m/d">
                  <c:v>43873</c:v>
                </c:pt>
                <c:pt idx="3" c:formatCode="yyyy/m/d">
                  <c:v>43874</c:v>
                </c:pt>
                <c:pt idx="4" c:formatCode="yyyy/m/d">
                  <c:v>43875</c:v>
                </c:pt>
                <c:pt idx="5" c:formatCode="yyyy/m/d">
                  <c:v>43876</c:v>
                </c:pt>
                <c:pt idx="6" c:formatCode="yyyy/m/d">
                  <c:v>43877</c:v>
                </c:pt>
              </c:numCache>
            </c:numRef>
          </c:cat>
          <c:val>
            <c:numRef>
              <c:f>Sheet1!$D$51:$D$57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yyyy/m/d</c:formatCode>
                <c:ptCount val="7"/>
                <c:pt idx="0" c:formatCode="yyyy/m/d">
                  <c:v>43871</c:v>
                </c:pt>
                <c:pt idx="1" c:formatCode="yyyy/m/d">
                  <c:v>43872</c:v>
                </c:pt>
                <c:pt idx="2" c:formatCode="yyyy/m/d">
                  <c:v>43873</c:v>
                </c:pt>
                <c:pt idx="3" c:formatCode="yyyy/m/d">
                  <c:v>43874</c:v>
                </c:pt>
                <c:pt idx="4" c:formatCode="yyyy/m/d">
                  <c:v>43875</c:v>
                </c:pt>
                <c:pt idx="5" c:formatCode="yyyy/m/d">
                  <c:v>43876</c:v>
                </c:pt>
                <c:pt idx="6" c:formatCode="yyyy/m/d">
                  <c:v>43877</c:v>
                </c:pt>
              </c:numCache>
            </c:numRef>
          </c:cat>
          <c:val>
            <c:numRef>
              <c:f>Sheet1!$E$51:$E$57</c:f>
              <c:numCache>
                <c:formatCode>0%</c:formatCode>
                <c:ptCount val="7"/>
                <c:pt idx="0">
                  <c:v>0</c:v>
                </c:pt>
                <c:pt idx="1">
                  <c:v>0.0625</c:v>
                </c:pt>
                <c:pt idx="2">
                  <c:v>-0.0588235294117647</c:v>
                </c:pt>
                <c:pt idx="3">
                  <c:v>0</c:v>
                </c:pt>
                <c:pt idx="4">
                  <c:v>0.176470588235294</c:v>
                </c:pt>
                <c:pt idx="5">
                  <c:v>-0.15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Sheet1!$D$2:$D$47</c:f>
              <c:numCache>
                <c:formatCode>General</c:formatCode>
                <c:ptCount val="46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Sheet1!$E$2:$E$47</c:f>
              <c:numCache>
                <c:formatCode>0.00%</c:formatCode>
                <c:ptCount val="46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  <c:pt idx="45">
                  <c:v>0.0018450184501845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Sheet1!$F$2:$F$47</c:f>
              <c:numCache>
                <c:formatCode>0.00%</c:formatCode>
                <c:ptCount val="46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  <c:pt idx="45">
                  <c:v>-0.857142857142857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Sheet1!$D$2:$D$47</c:f>
              <c:numCache>
                <c:formatCode>General</c:formatCode>
                <c:ptCount val="46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Sheet1!$E$2:$E$47</c:f>
              <c:numCache>
                <c:formatCode>0</c:formatCode>
                <c:ptCount val="46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  <c:pt idx="45">
                  <c:v>11.804347826087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Sheet1!$E$2:$E$47</c:f>
              <c:numCache>
                <c:formatCode>0.0</c:formatCode>
                <c:ptCount val="46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  <c:pt idx="45">
                  <c:v>0.142857142857143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Sheet1!$F$2:$F$47</c:f>
              <c:numCache>
                <c:formatCode>0.0</c:formatCode>
                <c:ptCount val="46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  <c:pt idx="4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Sheet1!$G$2:$G$47</c:f>
              <c:numCache>
                <c:formatCode>0.0</c:formatCode>
                <c:ptCount val="46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Sheet1!$H$2:$H$47</c:f>
              <c:numCache>
                <c:formatCode>0</c:formatCode>
                <c:ptCount val="46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0.857142857142858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  <c:pt idx="45">
                  <c:v>0.142857142857143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cebba5a-d466-44f9-adba-475372df78dd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b0c58fc-162c-4f7d-b6a2-d51894050349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5ac28765-db71-4530-a8b4-23bbf316d43d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c71a35db-50b2-441e-8da1-3cd775a3fdda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0.0149532710280374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-0.466666666666667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321</c:v>
                </c:pt>
                <c:pt idx="1">
                  <c:v>100</c:v>
                </c:pt>
                <c:pt idx="2">
                  <c:v>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12</c:v>
                </c:pt>
                <c:pt idx="45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6</c:v>
                </c:pt>
                <c:pt idx="4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Sheet1!$D$2:$D$47</c:f>
              <c:numCache>
                <c:formatCode>General</c:formatCode>
                <c:ptCount val="46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Sheet1!$E$2:$E$47</c:f>
              <c:numCache>
                <c:formatCode>0.00%</c:formatCode>
                <c:ptCount val="46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0.0821917808219178</c:v>
                </c:pt>
                <c:pt idx="45">
                  <c:v>0.0645161290322581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Sheet1!$F$2:$F$47</c:f>
              <c:numCache>
                <c:formatCode>0.00%</c:formatCode>
                <c:ptCount val="46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0.384615384615385</c:v>
                </c:pt>
                <c:pt idx="45">
                  <c:v>-0.222222222222222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Sheet1!$D$2:$D$47</c:f>
              <c:numCache>
                <c:formatCode>General</c:formatCode>
                <c:ptCount val="46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Sheet1!$E$2:$E$47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Sheet1!$F$2:$F$47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Sheet1!$G$2:$G$47</c:f>
              <c:numCache>
                <c:formatCode>0%</c:formatCode>
                <c:ptCount val="46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Sheet1!$H$2:$H$47</c:f>
              <c:numCache>
                <c:formatCode>0%</c:formatCode>
                <c:ptCount val="46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Sheet1!$D$2:$D$47</c:f>
              <c:numCache>
                <c:formatCode>General</c:formatCode>
                <c:ptCount val="46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Sheet1!$E$2:$E$47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Sheet1!$F$2:$F$47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Sheet1!$G$2:$G$47</c:f>
              <c:numCache>
                <c:formatCode>0</c:formatCode>
                <c:ptCount val="46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  <c:pt idx="45">
                  <c:v>0.630434782608696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Sheet1!$G$2:$G$47</c:f>
              <c:numCache>
                <c:formatCode>0.00</c:formatCode>
                <c:ptCount val="46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Sheet1!$H$2:$H$47</c:f>
              <c:numCache>
                <c:formatCode>0.00</c:formatCode>
                <c:ptCount val="46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Sheet1!$I$2:$I$47</c:f>
              <c:numCache>
                <c:formatCode>0.00</c:formatCode>
                <c:ptCount val="46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Sheet1!$J$2:$J$47</c:f>
              <c:numCache>
                <c:formatCode>0.00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Sheet1!$K$2:$K$47</c:f>
              <c:numCache>
                <c:formatCode>0.00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Sheet1!$L$2:$L$47</c:f>
              <c:numCache>
                <c:formatCode>0.00</c:formatCode>
                <c:ptCount val="46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Sheet1!$C$2:$C$47</c:f>
              <c:numCache>
                <c:formatCode>0%</c:formatCode>
                <c:ptCount val="46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Sheet1!$D$2:$D$47</c:f>
              <c:numCache>
                <c:formatCode>0%</c:formatCode>
                <c:ptCount val="46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0</c:formatCode>
                <c:ptCount val="46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  <c:pt idx="45">
                  <c:v>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0.00</c:formatCode>
                <c:ptCount val="46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5571328231858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12</c:v>
                </c:pt>
                <c:pt idx="45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6</c:v>
                </c:pt>
                <c:pt idx="4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Sheet1!$D$2:$D$47</c:f>
              <c:numCache>
                <c:formatCode>General</c:formatCode>
                <c:ptCount val="46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Sheet1!$E$2:$E$47</c:f>
              <c:numCache>
                <c:formatCode>0</c:formatCode>
                <c:ptCount val="46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26.2888888888889</c:v>
                </c:pt>
                <c:pt idx="45">
                  <c:v>26.0217391304348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6811879493324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Sheet1!$E$2:$E$47</c:f>
              <c:numCache>
                <c:formatCode>0</c:formatCode>
                <c:ptCount val="46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1.71428571428571</c:v>
                </c:pt>
                <c:pt idx="45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Sheet1!$F$2:$F$47</c:f>
              <c:numCache>
                <c:formatCode>General</c:formatCode>
                <c:ptCount val="46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0.857142857142857</c:v>
                </c:pt>
                <c:pt idx="45" c:formatCode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Sheet1!$G$2:$G$47</c:f>
              <c:numCache>
                <c:formatCode>0</c:formatCode>
                <c:ptCount val="46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</c:strCache>
            </c:strRef>
          </c:cat>
          <c:val>
            <c:numRef>
              <c:f>Sheet1!$H$2:$H$47</c:f>
              <c:numCache>
                <c:formatCode>0</c:formatCode>
                <c:ptCount val="46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2.57142857142857</c:v>
                </c:pt>
                <c:pt idx="45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0.495327102803738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-0.504672897196262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08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Sheet1!$B$65:$B$71</c:f>
              <c:numCache>
                <c:formatCode>General</c:formatCode>
                <c:ptCount val="7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Sheet1!$C$65:$C$71</c:f>
              <c:numCache>
                <c:formatCode>0%</c:formatCode>
                <c:ptCount val="7"/>
                <c:pt idx="0">
                  <c:v>-0.25</c:v>
                </c:pt>
                <c:pt idx="1">
                  <c:v>1</c:v>
                </c:pt>
                <c:pt idx="2">
                  <c:v>-0.333333333333333</c:v>
                </c:pt>
                <c:pt idx="3">
                  <c:v>-0.5</c:v>
                </c:pt>
                <c:pt idx="4">
                  <c:v>1</c:v>
                </c:pt>
                <c:pt idx="5">
                  <c:v>-0.5</c:v>
                </c:pt>
                <c:pt idx="6">
                  <c:v>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07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Sheet1!$B$58:$B$64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m/d;@</c:formatCode>
                <c:ptCount val="7"/>
                <c:pt idx="0" c:formatCode="m/d;@">
                  <c:v>43871</c:v>
                </c:pt>
                <c:pt idx="1" c:formatCode="m/d;@">
                  <c:v>43872</c:v>
                </c:pt>
                <c:pt idx="2" c:formatCode="m/d;@">
                  <c:v>43873</c:v>
                </c:pt>
                <c:pt idx="3" c:formatCode="m/d;@">
                  <c:v>43874</c:v>
                </c:pt>
                <c:pt idx="4" c:formatCode="m/d;@">
                  <c:v>43875</c:v>
                </c:pt>
                <c:pt idx="5" c:formatCode="m/d;@">
                  <c:v>43876</c:v>
                </c:pt>
                <c:pt idx="6" c:formatCode="m/d;@">
                  <c:v>43877</c:v>
                </c:pt>
              </c:numCache>
            </c:numRef>
          </c:cat>
          <c:val>
            <c:numRef>
              <c:f>Sheet1!$C$58:$C$64</c:f>
              <c:numCache>
                <c:formatCode>0%</c:formatCode>
                <c:ptCount val="7"/>
                <c:pt idx="0">
                  <c:v>0</c:v>
                </c:pt>
                <c:pt idx="1">
                  <c:v>-0.75</c:v>
                </c:pt>
                <c:pt idx="2">
                  <c:v>3</c:v>
                </c:pt>
                <c:pt idx="3">
                  <c:v>0</c:v>
                </c:pt>
                <c:pt idx="4">
                  <c:v>0.25</c:v>
                </c:pt>
                <c:pt idx="5">
                  <c:v>-0.4</c:v>
                </c:pt>
                <c:pt idx="6">
                  <c:v>0.333333333333333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5767952135167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Sheet1!$C$2:$C$47</c:f>
              <c:numCache>
                <c:formatCode>0%</c:formatCode>
                <c:ptCount val="46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  <c:pt idx="45" c:formatCode="0.00%">
                  <c:v>0.0178704393149665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</c:strCache>
            </c:strRef>
          </c:cat>
          <c:val>
            <c:numRef>
              <c:f>Sheet1!$D$2:$D$47</c:f>
              <c:numCache>
                <c:formatCode>0%</c:formatCode>
                <c:ptCount val="46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  <c:pt idx="45" c:formatCode="0.00%">
                  <c:v>-0.04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12.bin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5.xml"/><Relationship Id="rId1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18.xml"/><Relationship Id="rId1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1.xml"/><Relationship Id="rId1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4.xml"/><Relationship Id="rId1" Type="http://schemas.openxmlformats.org/officeDocument/2006/relationships/chart" Target="../charts/chart2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7.xml"/><Relationship Id="rId1" Type="http://schemas.openxmlformats.org/officeDocument/2006/relationships/chart" Target="../charts/chart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29.xml"/><Relationship Id="rId1" Type="http://schemas.openxmlformats.org/officeDocument/2006/relationships/chart" Target="../charts/chart2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2.xml"/><Relationship Id="rId1" Type="http://schemas.openxmlformats.org/officeDocument/2006/relationships/chart" Target="../charts/chart31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0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8.bin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6.xml"/><Relationship Id="rId1" Type="http://schemas.openxmlformats.org/officeDocument/2006/relationships/chart" Target="../charts/chart35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7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69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08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</a:t>
            </a:r>
            <a:r>
              <a:rPr lang="en-US" altLang="en-GB" dirty="0"/>
              <a:t>eb</a:t>
            </a:r>
            <a:r>
              <a:rPr lang="en-US" altLang="zh-CN" dirty="0"/>
              <a:t> 24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CW08 vs. CW07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58240" y="3598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08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349490" y="3598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07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CW08 vs. CW07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447790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916940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CW08 vs. CW07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CW08 vs. CW07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CW08 vs. CW07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CW08 vs. CW07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CW08 vs. CW07 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CW08 vs. CW07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CW08 vs. CW07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CW08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CW08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CW08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CW08 vs. CW07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88265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306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443345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9"/>
          <p:cNvSpPr txBox="1"/>
          <p:nvPr/>
        </p:nvSpPr>
        <p:spPr>
          <a:xfrm>
            <a:off x="1089596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</a:t>
            </a:r>
            <a:r>
              <a:rPr lang="en-US" altLang="zh-CN" dirty="0"/>
              <a:t>08</a:t>
            </a:r>
            <a:r>
              <a:rPr lang="en-US" dirty="0"/>
              <a:t> vs. CW</a:t>
            </a:r>
            <a:r>
              <a:rPr lang="en-US" altLang="zh-CN" dirty="0"/>
              <a:t>07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08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654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07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Feb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CW08 vs. CW</a:t>
            </a:r>
            <a:r>
              <a:rPr lang="en-US" altLang="zh-CN" dirty="0"/>
              <a:t>07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90650" y="368375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08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740650" y="368375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07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CW08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CW07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Growth %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08,2020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-22.22%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1243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27.02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-4.00%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1367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29.72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7.54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5.2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3.2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62.50%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574.7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12.49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0.24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-66.67%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321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6.98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2.17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2.65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1.50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9532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CW08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/>
                <a:gridCol w="1976423"/>
                <a:gridCol w="1520325"/>
                <a:gridCol w="1520325"/>
                <a:gridCol w="1976423"/>
                <a:gridCol w="1292276"/>
                <a:gridCol w="1064229"/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CW08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CW08 vs. CW07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99478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CW08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CW08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CW08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CW08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441123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430010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CW07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CW07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CW07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CW07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CW08 vs. CW07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32807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AqrdWBk6QOqdh7N2Sulvng"/>
</p:tagLst>
</file>

<file path=ppt/tags/tag71.xml><?xml version="1.0" encoding="utf-8"?>
<p:tagLst xmlns:p="http://schemas.openxmlformats.org/presentationml/2006/main">
  <p:tag name="KSO_WM_UNIT_TABLE_BEAUTIFY" val="smartTable{9cc6a109-eeda-4af5-898f-f3c6b898ed08}"/>
</p:tagLst>
</file>

<file path=ppt/tags/tag72.xml><?xml version="1.0" encoding="utf-8"?>
<p:tagLst xmlns:p="http://schemas.openxmlformats.org/presentationml/2006/main">
  <p:tag name="THINKCELLSHAPEDONOTDELETE" val="thinkcellActiveDocDoNotDelete"/>
</p:tagLst>
</file>

<file path=ppt/tags/tag73.xml><?xml version="1.0" encoding="utf-8"?>
<p:tagLst xmlns:p="http://schemas.openxmlformats.org/presentationml/2006/main">
  <p:tag name="THINKCELLSHAPEDONOTDELETE" val="tAqrdWBk6QOqdh7N2Sulvng"/>
</p:tagLst>
</file>

<file path=ppt/tags/tag74.xml><?xml version="1.0" encoding="utf-8"?>
<p:tagLst xmlns:p="http://schemas.openxmlformats.org/presentationml/2006/main">
  <p:tag name="KSO_WM_UNIT_TABLE_BEAUTIFY" val="smartTable{dfb63ea6-2e9e-4201-988a-f90fc0aa7d9f}"/>
</p:tagLst>
</file>

<file path=ppt/tags/tag75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11149</Words>
  <Application>WPS 演示</Application>
  <PresentationFormat>宽屏</PresentationFormat>
  <Paragraphs>662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7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Arial Black</vt:lpstr>
      <vt:lpstr>Wide Latin</vt:lpstr>
      <vt:lpstr>Audi Type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(CW08, 2020)   Feb 24,2020 </vt:lpstr>
      <vt:lpstr>Content</vt:lpstr>
      <vt:lpstr>Data summary  </vt:lpstr>
      <vt:lpstr>Daily downloads CW08 vs. CW07</vt:lpstr>
      <vt:lpstr>Weekly downloads since go live</vt:lpstr>
      <vt:lpstr>Average weekly downloads &amp; average daily downloads</vt:lpstr>
      <vt:lpstr>Monthly downloads since go live </vt:lpstr>
      <vt:lpstr>Daily active users CW08 vs. CW07</vt:lpstr>
      <vt:lpstr>Weekly active users since go live </vt:lpstr>
      <vt:lpstr>Average weekly active users &amp; average daily active users </vt:lpstr>
      <vt:lpstr>Monthly actives users since go live</vt:lpstr>
      <vt:lpstr>Daily journeys CW08 vs. CW07</vt:lpstr>
      <vt:lpstr>Weekly journeys since go live </vt:lpstr>
      <vt:lpstr>Average weekly journeys &amp; average daily journeys</vt:lpstr>
      <vt:lpstr>Monthly journeys since go live</vt:lpstr>
      <vt:lpstr>Daily running time CW08 vs. CW07</vt:lpstr>
      <vt:lpstr>Weekly running time since go live </vt:lpstr>
      <vt:lpstr>Average weekly running time &amp; average daily running time</vt:lpstr>
      <vt:lpstr>Monthly running time since go live </vt:lpstr>
      <vt:lpstr>User activities CW08 vs. CW07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CW08 vs. CW07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CW08 vs. CW07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CW08</vt:lpstr>
      <vt:lpstr>Log &amp; alert review report of CW08  </vt:lpstr>
      <vt:lpstr>SLA report of CW08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Pactera</cp:lastModifiedBy>
  <cp:revision>1248</cp:revision>
  <dcterms:created xsi:type="dcterms:W3CDTF">2019-06-18T08:03:00Z</dcterms:created>
  <dcterms:modified xsi:type="dcterms:W3CDTF">2020-02-24T07:50:05Z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2052-11.1.0.9339</vt:lpwstr>
  </property>
</Properties>
</file>