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2"/>
        <p:guide pos="3870"/>
        <p:guide pos="438"/>
        <p:guide orient="horz" pos="4125"/>
        <p:guide orient="horz" pos="1344"/>
        <p:guide pos="3788"/>
        <p:guide pos="7442"/>
        <p:guide pos="6600"/>
        <p:guide orient="horz" pos="624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Sheet1!$B$71:$B$77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Sheet1!$C$71:$C$77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Sheet1!$D$71:$D$77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Sheet1!$E$71:$E$77</c:f>
              <c:numCache>
                <c:formatCode>0%</c:formatCode>
                <c:ptCount val="7"/>
                <c:pt idx="0">
                  <c:v>-0.666666666666667</c:v>
                </c:pt>
                <c:pt idx="1">
                  <c:v>0</c:v>
                </c:pt>
                <c:pt idx="2">
                  <c:v>1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b4fc5c9-24b9-4c58-b7b8-92a4e4910d17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e6c389b-9c9b-4ddf-96f1-d5919913af90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0</c:formatCode>
                <c:ptCount val="47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0.00576784426820476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-0.910112359550562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0%</c:formatCode>
                <c:ptCount val="47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0%</c:formatCode>
                <c:ptCount val="47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cd4d587-b21b-464c-a4e9-2d527dfaf8b2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0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0.0056657223796034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-0.666666666666667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Sheet1!$B$72:$B$78</c:f>
              <c:numCache>
                <c:formatCode>General</c:formatCode>
                <c:ptCount val="7"/>
                <c:pt idx="0">
                  <c:v>0.4</c:v>
                </c:pt>
                <c:pt idx="1">
                  <c:v>0.5</c:v>
                </c:pt>
                <c:pt idx="2">
                  <c:v>2.8</c:v>
                </c:pt>
                <c:pt idx="3">
                  <c:v>69.9</c:v>
                </c:pt>
                <c:pt idx="4">
                  <c:v>2</c:v>
                </c:pt>
                <c:pt idx="5">
                  <c:v>2.1</c:v>
                </c:pt>
                <c:pt idx="6">
                  <c:v>2.3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Sheet1!$C$72:$C$78</c:f>
              <c:numCache>
                <c:formatCode>0%</c:formatCode>
                <c:ptCount val="7"/>
                <c:pt idx="0">
                  <c:v>-0.714285714285714</c:v>
                </c:pt>
                <c:pt idx="1">
                  <c:v>0.25</c:v>
                </c:pt>
                <c:pt idx="2">
                  <c:v>4.6</c:v>
                </c:pt>
                <c:pt idx="3">
                  <c:v>23.9642857142857</c:v>
                </c:pt>
                <c:pt idx="4">
                  <c:v>-0.971387696709585</c:v>
                </c:pt>
                <c:pt idx="5">
                  <c:v>0.05</c:v>
                </c:pt>
                <c:pt idx="6">
                  <c:v>0.0952380952380951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08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Sheet1!$B$65:$B$71</c:f>
              <c:numCache>
                <c:formatCode>General</c:formatCode>
                <c:ptCount val="7"/>
                <c:pt idx="0">
                  <c:v>0.5</c:v>
                </c:pt>
                <c:pt idx="1">
                  <c:v>0.6</c:v>
                </c:pt>
                <c:pt idx="2">
                  <c:v>1.1</c:v>
                </c:pt>
                <c:pt idx="3">
                  <c:v>0</c:v>
                </c:pt>
                <c:pt idx="4">
                  <c:v>0.7</c:v>
                </c:pt>
                <c:pt idx="5">
                  <c:v>0.9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Sheet1!$C$65:$C$71</c:f>
              <c:numCache>
                <c:formatCode>0%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0.833333333333334</c:v>
                </c:pt>
                <c:pt idx="3">
                  <c:v>-1</c:v>
                </c:pt>
                <c:pt idx="4">
                  <c:v>0</c:v>
                </c:pt>
                <c:pt idx="5">
                  <c:v>0.285714285714286</c:v>
                </c:pt>
                <c:pt idx="6">
                  <c:v>0.555555555555555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08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Sheet1!$B$64:$B$70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Sheet1!$C$64:$C$70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Sheet1!$D$64:$D$70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Sheet1!$A$64:$A$70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Sheet1!$E$64:$E$70</c:f>
              <c:numCache>
                <c:formatCode>0%</c:formatCode>
                <c:ptCount val="7"/>
                <c:pt idx="0">
                  <c:v>0.5</c:v>
                </c:pt>
                <c:pt idx="1">
                  <c:v>-0.333333333333333</c:v>
                </c:pt>
                <c:pt idx="2">
                  <c:v>1</c:v>
                </c:pt>
                <c:pt idx="3">
                  <c:v>-0.5</c:v>
                </c:pt>
                <c:pt idx="4">
                  <c:v>0</c:v>
                </c:pt>
                <c:pt idx="5">
                  <c:v>-0.5</c:v>
                </c:pt>
                <c:pt idx="6">
                  <c:v>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0%</c:formatCode>
                <c:ptCount val="47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0%</c:formatCode>
                <c:ptCount val="47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2.3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0.00352544451256898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-0.976264189886481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09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Sheet1!$B$65:$B$71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Sheet1!$C$65:$C$71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Sheet1!$D$65:$D$71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Sheet1!$E$65:$E$71</c:f>
              <c:numCache>
                <c:formatCode>0%</c:formatCode>
                <c:ptCount val="7"/>
                <c:pt idx="0">
                  <c:v>0.125</c:v>
                </c:pt>
                <c:pt idx="1">
                  <c:v>-0.111111111111111</c:v>
                </c:pt>
                <c:pt idx="2">
                  <c:v>0.0740740740740741</c:v>
                </c:pt>
                <c:pt idx="3">
                  <c:v>-0.0689655172413793</c:v>
                </c:pt>
                <c:pt idx="4">
                  <c:v>0</c:v>
                </c:pt>
                <c:pt idx="5">
                  <c:v>0.103448275862069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08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Sheet1!$B$58:$B$64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Sheet1!$C$58:$C$64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Sheet1!$D$58:$D$64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Sheet1!$A$58:$A$64</c:f>
              <c:numCache>
                <c:formatCode>yyyy/m/d</c:formatCode>
                <c:ptCount val="7"/>
                <c:pt idx="0" c:formatCode="yyyy/m/d">
                  <c:v>43878</c:v>
                </c:pt>
                <c:pt idx="1" c:formatCode="yyyy/m/d">
                  <c:v>43879</c:v>
                </c:pt>
                <c:pt idx="2" c:formatCode="yyyy/m/d">
                  <c:v>43880</c:v>
                </c:pt>
                <c:pt idx="3" c:formatCode="yyyy/m/d">
                  <c:v>43881</c:v>
                </c:pt>
                <c:pt idx="4" c:formatCode="yyyy/m/d">
                  <c:v>43882</c:v>
                </c:pt>
                <c:pt idx="5" c:formatCode="yyyy/m/d">
                  <c:v>43883</c:v>
                </c:pt>
                <c:pt idx="6" c:formatCode="yyyy/m/d">
                  <c:v>43884</c:v>
                </c:pt>
              </c:numCache>
            </c:numRef>
          </c:cat>
          <c:val>
            <c:numRef>
              <c:f>Sheet1!$E$58:$E$64</c:f>
              <c:numCache>
                <c:formatCode>0%</c:formatCode>
                <c:ptCount val="7"/>
                <c:pt idx="0">
                  <c:v>-0.130434782608696</c:v>
                </c:pt>
                <c:pt idx="1">
                  <c:v>0</c:v>
                </c:pt>
                <c:pt idx="2">
                  <c:v>0.0434782608695652</c:v>
                </c:pt>
                <c:pt idx="3">
                  <c:v>-0.0416666666666667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Sheet1!$E$2:$E$48</c:f>
              <c:numCache>
                <c:formatCode>0.00%</c:formatCode>
                <c:ptCount val="47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Sheet1!$F$2:$F$48</c:f>
              <c:numCache>
                <c:formatCode>0.00%</c:formatCode>
                <c:ptCount val="47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Sheet1!$E$2:$E$48</c:f>
              <c:numCache>
                <c:formatCode>0</c:formatCode>
                <c:ptCount val="47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Sheet1!$E$2:$E$48</c:f>
              <c:numCache>
                <c:formatCode>0.0</c:formatCode>
                <c:ptCount val="47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Sheet1!$F$2:$F$48</c:f>
              <c:numCache>
                <c:formatCode>0.0</c:formatCode>
                <c:ptCount val="47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Sheet1!$G$2:$G$48</c:f>
              <c:numCache>
                <c:formatCode>0.0</c:formatCode>
                <c:ptCount val="47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Sheet1!$H$2:$H$48</c:f>
              <c:numCache>
                <c:formatCode>0</c:formatCode>
                <c:ptCount val="47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0.857142857142858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2a8cae9-16a8-4498-b393-4a40631ea2f7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46646da-f4ec-45a8-b005-f202300cd312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923909eb-59bb-4de5-9908-ab177325396a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704f4ae-f47a-437e-9416-ebeb917801ca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0.00544464609800363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-0.8125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Sheet1!$E$2:$E$48</c:f>
              <c:numCache>
                <c:formatCode>0.00%</c:formatCode>
                <c:ptCount val="47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0.0362694300518135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Sheet1!$F$2:$F$48</c:f>
              <c:numCache>
                <c:formatCode>0.00%</c:formatCode>
                <c:ptCount val="47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-0.588235294117647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332</c:v>
                </c:pt>
                <c:pt idx="1">
                  <c:v>100</c:v>
                </c:pt>
                <c:pt idx="2">
                  <c:v>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Sheet1!$E$2:$E$48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Sheet1!$G$2:$G$48</c:f>
              <c:numCache>
                <c:formatCode>0%</c:formatCode>
                <c:ptCount val="47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Sheet1!$H$2:$H$48</c:f>
              <c:numCache>
                <c:formatCode>0%</c:formatCode>
                <c:ptCount val="47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Sheet1!$E$2:$E$48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Sheet1!$G$2:$G$48</c:f>
              <c:numCache>
                <c:formatCode>0</c:formatCode>
                <c:ptCount val="47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Sheet1!$G$2:$G$48</c:f>
              <c:numCache>
                <c:formatCode>0.00</c:formatCode>
                <c:ptCount val="47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Sheet1!$H$2:$H$48</c:f>
              <c:numCache>
                <c:formatCode>0.00</c:formatCode>
                <c:ptCount val="47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Sheet1!$I$2:$I$48</c:f>
              <c:numCache>
                <c:formatCode>0.00</c:formatCode>
                <c:ptCount val="47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Sheet1!$J$2:$J$48</c:f>
              <c:numCache>
                <c:formatCode>0.00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Sheet1!$K$2:$K$48</c:f>
              <c:numCache>
                <c:formatCode>0.00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Sheet1!$L$2:$L$48</c:f>
              <c:numCache>
                <c:formatCode>0.00</c:formatCode>
                <c:ptCount val="47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490816"/>
        <c:crosses val="autoZero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2736"/>
        <c:crosses val="autoZero"/>
        <c:auto val="1"/>
        <c:lblOffset val="100"/>
        <c:baseTimeUnit val="days"/>
      </c:date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0%</c:formatCode>
                <c:ptCount val="47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0%</c:formatCode>
                <c:ptCount val="47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0</c:formatCode>
                <c:ptCount val="47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0.0142857142857143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571328231858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Sheet1!$E$2:$E$48</c:f>
              <c:numCache>
                <c:formatCode>0</c:formatCode>
                <c:ptCount val="47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25.4468085106383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Sheet1!$E$2:$E$48</c:f>
              <c:numCache>
                <c:formatCode>0</c:formatCode>
                <c:ptCount val="47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0.857142857142857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Sheet1!$G$2:$G$48</c:f>
              <c:numCache>
                <c:formatCode>0</c:formatCode>
                <c:ptCount val="47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</c:strCache>
            </c:strRef>
          </c:cat>
          <c:val>
            <c:numRef>
              <c:f>Sheet1!$H$2:$H$48</c:f>
              <c:numCache>
                <c:formatCode>0</c:formatCode>
                <c:ptCount val="47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09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Sheet1!$B$72:$B$78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Sheet1!$C$72:$C$78</c:f>
              <c:numCache>
                <c:formatCode>0%</c:formatCode>
                <c:ptCount val="7"/>
                <c:pt idx="0">
                  <c:v>0.333333333333333</c:v>
                </c:pt>
                <c:pt idx="1">
                  <c:v>-0.75</c:v>
                </c:pt>
                <c:pt idx="2">
                  <c:v>4</c:v>
                </c:pt>
                <c:pt idx="3">
                  <c:v>0.2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08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Sheet1!$B$65:$B$71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m/d;@</c:formatCode>
                <c:ptCount val="7"/>
                <c:pt idx="0" c:formatCode="m/d;@">
                  <c:v>43878</c:v>
                </c:pt>
                <c:pt idx="1" c:formatCode="m/d;@">
                  <c:v>43879</c:v>
                </c:pt>
                <c:pt idx="2" c:formatCode="m/d;@">
                  <c:v>43880</c:v>
                </c:pt>
                <c:pt idx="3" c:formatCode="m/d;@">
                  <c:v>43881</c:v>
                </c:pt>
                <c:pt idx="4" c:formatCode="m/d;@">
                  <c:v>43882</c:v>
                </c:pt>
                <c:pt idx="5" c:formatCode="m/d;@">
                  <c:v>43883</c:v>
                </c:pt>
                <c:pt idx="6" c:formatCode="m/d;@">
                  <c:v>43884</c:v>
                </c:pt>
              </c:numCache>
            </c:numRef>
          </c:cat>
          <c:val>
            <c:numRef>
              <c:f>Sheet1!$C$65:$C$71</c:f>
              <c:numCache>
                <c:formatCode>0%</c:formatCode>
                <c:ptCount val="7"/>
                <c:pt idx="0">
                  <c:v>-0.25</c:v>
                </c:pt>
                <c:pt idx="1">
                  <c:v>1</c:v>
                </c:pt>
                <c:pt idx="2">
                  <c:v>-0.333333333333333</c:v>
                </c:pt>
                <c:pt idx="3">
                  <c:v>-0.5</c:v>
                </c:pt>
                <c:pt idx="4">
                  <c:v>1</c:v>
                </c:pt>
                <c:pt idx="5">
                  <c:v>-0.5</c:v>
                </c:pt>
                <c:pt idx="6">
                  <c:v>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Sheet1!$B$2:$B$48</c:f>
              <c:numCache>
                <c:formatCode>General</c:formatCode>
                <c:ptCount val="47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Sheet1!$C$2:$C$48</c:f>
              <c:numCache>
                <c:formatCode>0%</c:formatCode>
                <c:ptCount val="47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7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</c:strCache>
            </c:strRef>
          </c:cat>
          <c:val>
            <c:numRef>
              <c:f>Sheet1!$D$2:$D$48</c:f>
              <c:numCache>
                <c:formatCode>0%</c:formatCode>
                <c:ptCount val="47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2.bin"/><Relationship Id="rId2" Type="http://schemas.openxmlformats.org/officeDocument/2006/relationships/tags" Target="../tags/tag27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5.xml"/><Relationship Id="rId1" Type="http://schemas.openxmlformats.org/officeDocument/2006/relationships/chart" Target="../charts/chart2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8.xml"/><Relationship Id="rId1" Type="http://schemas.openxmlformats.org/officeDocument/2006/relationships/chart" Target="../charts/chart2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0.xml"/><Relationship Id="rId1" Type="http://schemas.openxmlformats.org/officeDocument/2006/relationships/chart" Target="../charts/chart29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3.xml"/><Relationship Id="rId1" Type="http://schemas.openxmlformats.org/officeDocument/2006/relationships/chart" Target="../charts/chart3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8.bin"/><Relationship Id="rId2" Type="http://schemas.openxmlformats.org/officeDocument/2006/relationships/tags" Target="../tags/tag59.xml"/><Relationship Id="rId1" Type="http://schemas.openxmlformats.org/officeDocument/2006/relationships/chart" Target="../charts/chart35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8.xml"/><Relationship Id="rId1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09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</a:t>
            </a:r>
            <a:r>
              <a:rPr lang="en-US" altLang="en-GB" dirty="0"/>
              <a:t>ar</a:t>
            </a:r>
            <a:r>
              <a:rPr lang="en-US" altLang="zh-CN" dirty="0"/>
              <a:t> 2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CW09 vs. CW08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745095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08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177405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CW09 vs. CW08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CW09 vs. CW08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CW09 vs. CW08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CW09 vs. CW08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CW09 vs. CW08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CW09 vs. CW08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CW09 vs. CW08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CW09 vs. CW08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CW09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CW09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CW09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CW09 vs. CW08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Chart 7"/>
          <p:cNvGraphicFramePr/>
          <p:nvPr/>
        </p:nvGraphicFramePr>
        <p:xfrm>
          <a:off x="6567805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09</a:t>
            </a:r>
            <a:r>
              <a:rPr lang="en-US" dirty="0"/>
              <a:t> vs. CW</a:t>
            </a:r>
            <a:r>
              <a:rPr lang="en-US" altLang="zh-CN" dirty="0"/>
              <a:t>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09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654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08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Mar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CW09 vs. CW</a:t>
            </a:r>
            <a:r>
              <a:rPr lang="en-US" altLang="zh-CN" dirty="0"/>
              <a:t>08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740650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08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083945" y="2246854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CW09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CW08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09,2020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-58.82%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1239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26.36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16.67%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1395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29.68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355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7.55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5.2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1438.46%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654.7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13.93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0.19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2.13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2.60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1.51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CW09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CW09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CW09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CW09 vs. CW08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CW09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CW09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CW09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CW09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61574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6160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CW08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CW08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CW08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CW08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CW09 vs. CW08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233461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11016</Words>
  <Application>WPS 演示</Application>
  <PresentationFormat>宽屏</PresentationFormat>
  <Paragraphs>656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(CW09, 2020)   Mar 2,2020 </vt:lpstr>
      <vt:lpstr>Content</vt:lpstr>
      <vt:lpstr>Data summary  </vt:lpstr>
      <vt:lpstr>Daily downloads CW09 vs. CW08</vt:lpstr>
      <vt:lpstr>Weekly downloads since go live</vt:lpstr>
      <vt:lpstr>Average weekly downloads &amp; average daily downloads</vt:lpstr>
      <vt:lpstr>Monthly downloads since go live </vt:lpstr>
      <vt:lpstr>Daily active users CW09 vs. CW08</vt:lpstr>
      <vt:lpstr>Weekly active users since go live </vt:lpstr>
      <vt:lpstr>Average weekly active users &amp; average daily active users </vt:lpstr>
      <vt:lpstr>Monthly actives users since go live</vt:lpstr>
      <vt:lpstr>Daily journeys CW09 vs. CW08</vt:lpstr>
      <vt:lpstr>Weekly journeys since go live </vt:lpstr>
      <vt:lpstr>Average weekly journeys &amp; average daily journeys</vt:lpstr>
      <vt:lpstr>Monthly journeys since go live</vt:lpstr>
      <vt:lpstr>Daily running time CW09 vs. CW08</vt:lpstr>
      <vt:lpstr>Weekly running time since go live </vt:lpstr>
      <vt:lpstr>Average weekly running time &amp; average daily running time</vt:lpstr>
      <vt:lpstr>Monthly running time since go live </vt:lpstr>
      <vt:lpstr>User activities CW09 vs. CW08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CW09 vs. CW08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CW09 vs. CW08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CW09</vt:lpstr>
      <vt:lpstr>Log &amp; alert review report of CW09  </vt:lpstr>
      <vt:lpstr>SLA report of CW09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1254</cp:revision>
  <dcterms:created xsi:type="dcterms:W3CDTF">2019-06-18T08:03:00Z</dcterms:created>
  <dcterms:modified xsi:type="dcterms:W3CDTF">2020-03-02T10:01:05Z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2052-11.1.0.9513</vt:lpwstr>
  </property>
</Properties>
</file>