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37.xml" ContentType="application/vnd.ms-office.chartcolorstyle+xml"/>
  <Override PartName="/ppt/charts/colors38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37.xml" ContentType="application/vnd.ms-office.chartstyle+xml"/>
  <Override PartName="/ppt/charts/style38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8" r:id="rId3"/>
    <p:sldId id="339" r:id="rId4"/>
    <p:sldId id="340" r:id="rId6"/>
    <p:sldId id="341" r:id="rId7"/>
    <p:sldId id="337" r:id="rId8"/>
    <p:sldId id="336" r:id="rId9"/>
    <p:sldId id="338" r:id="rId10"/>
    <p:sldId id="314" r:id="rId11"/>
    <p:sldId id="26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56" r:id="rId20"/>
    <p:sldId id="328" r:id="rId21"/>
    <p:sldId id="330" r:id="rId22"/>
    <p:sldId id="342" r:id="rId23"/>
    <p:sldId id="343" r:id="rId24"/>
    <p:sldId id="350" r:id="rId25"/>
    <p:sldId id="345" r:id="rId26"/>
    <p:sldId id="346" r:id="rId27"/>
    <p:sldId id="347" r:id="rId28"/>
    <p:sldId id="348" r:id="rId29"/>
    <p:sldId id="349" r:id="rId30"/>
    <p:sldId id="331" r:id="rId31"/>
    <p:sldId id="333" r:id="rId32"/>
    <p:sldId id="332" r:id="rId33"/>
    <p:sldId id="334" r:id="rId34"/>
    <p:sldId id="352" r:id="rId35"/>
    <p:sldId id="353" r:id="rId36"/>
    <p:sldId id="354" r:id="rId37"/>
  </p:sldIdLst>
  <p:sldSz cx="12192000" cy="6858000"/>
  <p:notesSz cx="6858000" cy="9144000"/>
  <p:custDataLst>
    <p:tags r:id="rId4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912"/>
        <p:guide orient="horz" pos="3555"/>
        <p:guide pos="3870"/>
        <p:guide pos="438"/>
        <p:guide orient="horz" pos="4125"/>
        <p:guide orient="horz" pos="1344"/>
        <p:guide pos="3774"/>
        <p:guide pos="7471"/>
        <p:guide pos="6600"/>
        <p:guide orient="horz" pos="672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76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31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32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33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36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package" Target="../embeddings/Workbook37.xlsx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package" Target="../embeddings/Workbook38.xlsx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microsoft.com/office/2011/relationships/chartStyle" Target="style38.xml"/><Relationship Id="rId1" Type="http://schemas.openxmlformats.org/officeDocument/2006/relationships/package" Target="../embeddings/Workbook39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12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Sheet1!$A$92:$A$98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Sheet1!$B$92:$B$98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Sheet1!$A$92:$A$98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Sheet1!$C$92:$C$98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Sheet1!$A$92:$A$98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Sheet1!$D$92:$D$98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Sheet1!$A$92:$A$98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Sheet1!$E$92:$E$98</c:f>
              <c:numCache>
                <c:formatCode>0%</c:formatCode>
                <c:ptCount val="7"/>
                <c:pt idx="0">
                  <c:v>0.333333333333333</c:v>
                </c:pt>
                <c:pt idx="1">
                  <c:v>0</c:v>
                </c:pt>
                <c:pt idx="2">
                  <c:v>-0.75</c:v>
                </c:pt>
                <c:pt idx="3">
                  <c:v>-1</c:v>
                </c:pt>
                <c:pt idx="4">
                  <c:v>0</c:v>
                </c:pt>
                <c:pt idx="5">
                  <c:v>0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31e7336-8ea7-49a0-8afd-b0230a649c32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9ef9fe22-eaf5-4b63-b814-2451fa649291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Sheet1!$C$2:$C$51</c:f>
              <c:numCache>
                <c:formatCode>0</c:formatCode>
                <c:ptCount val="50"/>
                <c:pt idx="0">
                  <c:v>6</c:v>
                </c:pt>
                <c:pt idx="1">
                  <c:v>34.5</c:v>
                </c:pt>
                <c:pt idx="2">
                  <c:v>34</c:v>
                </c:pt>
                <c:pt idx="3">
                  <c:v>33.5</c:v>
                </c:pt>
                <c:pt idx="4">
                  <c:v>34.2</c:v>
                </c:pt>
                <c:pt idx="5">
                  <c:v>33.1666666666667</c:v>
                </c:pt>
                <c:pt idx="6">
                  <c:v>34.2857142857143</c:v>
                </c:pt>
                <c:pt idx="7">
                  <c:v>34.5</c:v>
                </c:pt>
                <c:pt idx="8">
                  <c:v>34.8888888888889</c:v>
                </c:pt>
                <c:pt idx="9">
                  <c:v>44.5</c:v>
                </c:pt>
                <c:pt idx="10">
                  <c:v>45.4545454545455</c:v>
                </c:pt>
                <c:pt idx="11">
                  <c:v>44.6666666666667</c:v>
                </c:pt>
                <c:pt idx="12">
                  <c:v>43.8461538461538</c:v>
                </c:pt>
                <c:pt idx="13">
                  <c:v>42.8571428571429</c:v>
                </c:pt>
                <c:pt idx="14">
                  <c:v>41.3333333333333</c:v>
                </c:pt>
                <c:pt idx="15">
                  <c:v>40.25</c:v>
                </c:pt>
                <c:pt idx="16">
                  <c:v>38.9411764705882</c:v>
                </c:pt>
                <c:pt idx="17">
                  <c:v>38.6111111111111</c:v>
                </c:pt>
                <c:pt idx="18">
                  <c:v>37.1578947368421</c:v>
                </c:pt>
                <c:pt idx="19">
                  <c:v>36.6</c:v>
                </c:pt>
                <c:pt idx="20">
                  <c:v>36.3333333333333</c:v>
                </c:pt>
                <c:pt idx="21">
                  <c:v>36.1818181818182</c:v>
                </c:pt>
                <c:pt idx="22">
                  <c:v>35.8260869565217</c:v>
                </c:pt>
                <c:pt idx="23">
                  <c:v>35.5833333333333</c:v>
                </c:pt>
                <c:pt idx="24">
                  <c:v>35.36</c:v>
                </c:pt>
                <c:pt idx="25">
                  <c:v>34.6923076923077</c:v>
                </c:pt>
                <c:pt idx="26">
                  <c:v>34.1481481481481</c:v>
                </c:pt>
                <c:pt idx="27">
                  <c:v>33.4642857142857</c:v>
                </c:pt>
                <c:pt idx="28">
                  <c:v>32.9655172413793</c:v>
                </c:pt>
                <c:pt idx="29">
                  <c:v>32.8666666666667</c:v>
                </c:pt>
                <c:pt idx="30">
                  <c:v>32.7096774193548</c:v>
                </c:pt>
                <c:pt idx="31">
                  <c:v>32.53125</c:v>
                </c:pt>
                <c:pt idx="32">
                  <c:v>32.4545454545455</c:v>
                </c:pt>
                <c:pt idx="33">
                  <c:v>32.2058823529412</c:v>
                </c:pt>
                <c:pt idx="34">
                  <c:v>32.1142857142857</c:v>
                </c:pt>
                <c:pt idx="35">
                  <c:v>31.8055555555556</c:v>
                </c:pt>
                <c:pt idx="36">
                  <c:v>31.7027027027027</c:v>
                </c:pt>
                <c:pt idx="37">
                  <c:v>31.3157894736842</c:v>
                </c:pt>
                <c:pt idx="38">
                  <c:v>31.2307692307692</c:v>
                </c:pt>
                <c:pt idx="39">
                  <c:v>30.975</c:v>
                </c:pt>
                <c:pt idx="40">
                  <c:v>30.5609756097561</c:v>
                </c:pt>
                <c:pt idx="41">
                  <c:v>30.452380952381</c:v>
                </c:pt>
                <c:pt idx="42">
                  <c:v>30.3255813953488</c:v>
                </c:pt>
                <c:pt idx="43">
                  <c:v>29.9545454545455</c:v>
                </c:pt>
                <c:pt idx="44">
                  <c:v>29.8444444444444</c:v>
                </c:pt>
                <c:pt idx="45">
                  <c:v>29.7173913043478</c:v>
                </c:pt>
                <c:pt idx="46">
                  <c:v>29.6808510638298</c:v>
                </c:pt>
                <c:pt idx="47">
                  <c:v>29.6666666666667</c:v>
                </c:pt>
                <c:pt idx="48">
                  <c:v>29.3877551020408</c:v>
                </c:pt>
                <c:pt idx="49">
                  <c:v>29.2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9664"/>
        <c:crosses val="autoZero"/>
        <c:auto val="0"/>
        <c:lblAlgn val="ctr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8319248826291"/>
          <c:y val="0.187952898550725"/>
          <c:w val="0.801219344742289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0.029407415622343"/>
                  <c:y val="-0.02855985393130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3</c:v>
                </c:pt>
                <c:pt idx="1">
                  <c:v>9</c:v>
                </c:pt>
                <c:pt idx="2" c:formatCode="0">
                  <c:v>4.71428571428571</c:v>
                </c:pt>
                <c:pt idx="3" c:formatCode="0">
                  <c:v>4.57142857142857</c:v>
                </c:pt>
                <c:pt idx="4" c:formatCode="0">
                  <c:v>5.28571428571429</c:v>
                </c:pt>
                <c:pt idx="5" c:formatCode="0">
                  <c:v>4</c:v>
                </c:pt>
                <c:pt idx="6" c:formatCode="0">
                  <c:v>5.85714285714286</c:v>
                </c:pt>
                <c:pt idx="7" c:formatCode="0">
                  <c:v>5.14285714285714</c:v>
                </c:pt>
                <c:pt idx="8" c:formatCode="0">
                  <c:v>5.42857142857143</c:v>
                </c:pt>
                <c:pt idx="9" c:formatCode="0">
                  <c:v>18.7142857142857</c:v>
                </c:pt>
                <c:pt idx="10" c:formatCode="0">
                  <c:v>7.85714285714286</c:v>
                </c:pt>
                <c:pt idx="11" c:formatCode="0">
                  <c:v>5.14285714285714</c:v>
                </c:pt>
                <c:pt idx="12" c:formatCode="0">
                  <c:v>4.85714285714286</c:v>
                </c:pt>
                <c:pt idx="13" c:formatCode="0">
                  <c:v>4.28571428571429</c:v>
                </c:pt>
                <c:pt idx="14" c:formatCode="0">
                  <c:v>2.85714285714286</c:v>
                </c:pt>
                <c:pt idx="15" c:formatCode="0">
                  <c:v>3.42857142857143</c:v>
                </c:pt>
                <c:pt idx="16" c:formatCode="0">
                  <c:v>2.57142857142857</c:v>
                </c:pt>
                <c:pt idx="17" c:formatCode="0">
                  <c:v>4.71428571428571</c:v>
                </c:pt>
                <c:pt idx="18" c:formatCode="0">
                  <c:v>1.57142857142857</c:v>
                </c:pt>
                <c:pt idx="19" c:formatCode="0">
                  <c:v>3.71428571428571</c:v>
                </c:pt>
                <c:pt idx="20" c:formatCode="0">
                  <c:v>4.42857142857143</c:v>
                </c:pt>
                <c:pt idx="21" c:formatCode="0">
                  <c:v>4.71428571428571</c:v>
                </c:pt>
                <c:pt idx="22" c:formatCode="0">
                  <c:v>4</c:v>
                </c:pt>
                <c:pt idx="23" c:formatCode="0">
                  <c:v>4.28571428571429</c:v>
                </c:pt>
                <c:pt idx="24" c:formatCode="0">
                  <c:v>4.28571428571429</c:v>
                </c:pt>
                <c:pt idx="25" c:formatCode="0">
                  <c:v>2.57142857142857</c:v>
                </c:pt>
                <c:pt idx="26" c:formatCode="0">
                  <c:v>2.85714285714286</c:v>
                </c:pt>
                <c:pt idx="27" c:formatCode="0">
                  <c:v>2.14285714285714</c:v>
                </c:pt>
                <c:pt idx="28" c:formatCode="0">
                  <c:v>2.71428571428571</c:v>
                </c:pt>
                <c:pt idx="29" c:formatCode="0">
                  <c:v>4.28571428571429</c:v>
                </c:pt>
                <c:pt idx="30" c:formatCode="0">
                  <c:v>4</c:v>
                </c:pt>
                <c:pt idx="31" c:formatCode="0">
                  <c:v>3.85714285714286</c:v>
                </c:pt>
                <c:pt idx="32" c:formatCode="0">
                  <c:v>4.28571428571429</c:v>
                </c:pt>
                <c:pt idx="33" c:formatCode="0">
                  <c:v>3.42857142857143</c:v>
                </c:pt>
                <c:pt idx="34" c:formatCode="0">
                  <c:v>4.14285714285714</c:v>
                </c:pt>
                <c:pt idx="35" c:formatCode="0">
                  <c:v>3</c:v>
                </c:pt>
                <c:pt idx="36" c:formatCode="0">
                  <c:v>4</c:v>
                </c:pt>
                <c:pt idx="37" c:formatCode="0">
                  <c:v>2.42857142857143</c:v>
                </c:pt>
                <c:pt idx="38" c:formatCode="0">
                  <c:v>4</c:v>
                </c:pt>
                <c:pt idx="39" c:formatCode="0">
                  <c:v>3</c:v>
                </c:pt>
                <c:pt idx="40" c:formatCode="0">
                  <c:v>2</c:v>
                </c:pt>
                <c:pt idx="41" c:formatCode="0">
                  <c:v>3.71428571428571</c:v>
                </c:pt>
                <c:pt idx="42" c:formatCode="0">
                  <c:v>3.57142857142857</c:v>
                </c:pt>
                <c:pt idx="43" c:formatCode="0">
                  <c:v>2</c:v>
                </c:pt>
                <c:pt idx="44" c:formatCode="0">
                  <c:v>3.57142857142857</c:v>
                </c:pt>
                <c:pt idx="45" c:formatCode="0">
                  <c:v>3.42857142857143</c:v>
                </c:pt>
                <c:pt idx="46" c:formatCode="0">
                  <c:v>4</c:v>
                </c:pt>
                <c:pt idx="47" c:formatCode="0">
                  <c:v>4.14285714285714</c:v>
                </c:pt>
                <c:pt idx="48" c:formatCode="0">
                  <c:v>2.28571428571429</c:v>
                </c:pt>
                <c:pt idx="49" c:formatCode="0">
                  <c:v>2.85714285714286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07040"/>
        <c:crosses val="autoZero"/>
        <c:auto val="0"/>
        <c:lblAlgn val="ctr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98</c:v>
                </c:pt>
                <c:pt idx="10">
                  <c:v>89</c:v>
                </c:pt>
                <c:pt idx="11">
                  <c:v>73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1.31623931623932</c:v>
                </c:pt>
                <c:pt idx="2" c:formatCode="0.00%">
                  <c:v>0.977859778597786</c:v>
                </c:pt>
                <c:pt idx="3" c:formatCode="0.00%">
                  <c:v>0.21455223880597</c:v>
                </c:pt>
                <c:pt idx="4" c:formatCode="0.00%">
                  <c:v>0.168970814132104</c:v>
                </c:pt>
                <c:pt idx="5" c:formatCode="0.00%">
                  <c:v>0.162943495400788</c:v>
                </c:pt>
                <c:pt idx="6" c:formatCode="0.00%">
                  <c:v>0.100564971751412</c:v>
                </c:pt>
                <c:pt idx="7" c:formatCode="0.00%">
                  <c:v>0.123203285420945</c:v>
                </c:pt>
                <c:pt idx="8" c:formatCode="0.00%">
                  <c:v>0.0968921389396709</c:v>
                </c:pt>
                <c:pt idx="9" c:formatCode="0.00%">
                  <c:v>0.0816666666666667</c:v>
                </c:pt>
                <c:pt idx="10" c:formatCode="0.00%">
                  <c:v>0.0685670261941448</c:v>
                </c:pt>
                <c:pt idx="11" c:formatCode="0.00%">
                  <c:v>0.0526315789473684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0.316239316239316</c:v>
                </c:pt>
                <c:pt idx="2" c:formatCode="0.00%">
                  <c:v>0.720779220779221</c:v>
                </c:pt>
                <c:pt idx="3" c:formatCode="0.00%">
                  <c:v>-0.566037735849057</c:v>
                </c:pt>
                <c:pt idx="4" c:formatCode="0.00%">
                  <c:v>-0.0434782608695652</c:v>
                </c:pt>
                <c:pt idx="5" c:formatCode="0.00%">
                  <c:v>0.127272727272727</c:v>
                </c:pt>
                <c:pt idx="6" c:formatCode="0.00%">
                  <c:v>-0.282258064516129</c:v>
                </c:pt>
                <c:pt idx="7" c:formatCode="0.00%">
                  <c:v>0.348314606741573</c:v>
                </c:pt>
                <c:pt idx="8" c:formatCode="0.00%">
                  <c:v>-0.116666666666667</c:v>
                </c:pt>
                <c:pt idx="9" c:formatCode="0.00%">
                  <c:v>-0.0754716981132075</c:v>
                </c:pt>
                <c:pt idx="10" c:formatCode="0.00%">
                  <c:v>-0.0918367346938776</c:v>
                </c:pt>
                <c:pt idx="11" c:formatCode="0.00%">
                  <c:v>-0.179775280898876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12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11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0.01029411764705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"/>
                  <c:y val="0.0132352941176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.00234659711596439"/>
                  <c:y val="0.01911764705882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0015643980773096"/>
                  <c:y val="0.0176470588235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Sheet1!$C$2:$C$51</c:f>
              <c:numCache>
                <c:formatCode>0%</c:formatCode>
                <c:ptCount val="50"/>
                <c:pt idx="0">
                  <c:v>#N/A</c:v>
                </c:pt>
                <c:pt idx="1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1.64285714285714</c:v>
                </c:pt>
                <c:pt idx="5" c:formatCode="0.00%">
                  <c:v>0.135135135135135</c:v>
                </c:pt>
                <c:pt idx="6" c:formatCode="0.00%">
                  <c:v>0.547619047619048</c:v>
                </c:pt>
                <c:pt idx="7" c:formatCode="0.00%">
                  <c:v>0.153846153846154</c:v>
                </c:pt>
                <c:pt idx="8" c:formatCode="0.00%">
                  <c:v>0.12</c:v>
                </c:pt>
                <c:pt idx="9" c:formatCode="0.00%">
                  <c:v>0.761904761904762</c:v>
                </c:pt>
                <c:pt idx="10" c:formatCode="0.00%">
                  <c:v>0.25</c:v>
                </c:pt>
                <c:pt idx="11" c:formatCode="0.00%">
                  <c:v>0.0648648648648649</c:v>
                </c:pt>
                <c:pt idx="12" c:formatCode="0.00%">
                  <c:v>0.0812182741116751</c:v>
                </c:pt>
                <c:pt idx="13" c:formatCode="0.00%">
                  <c:v>0.0328638497652582</c:v>
                </c:pt>
                <c:pt idx="14" c:formatCode="0.00%">
                  <c:v>0.0318181818181818</c:v>
                </c:pt>
                <c:pt idx="15" c:formatCode="0.00%">
                  <c:v>0.013215859030837</c:v>
                </c:pt>
                <c:pt idx="16" c:formatCode="0.00%">
                  <c:v>0.0130434782608696</c:v>
                </c:pt>
                <c:pt idx="17" c:formatCode="0.00%">
                  <c:v>0.00858369098712446</c:v>
                </c:pt>
                <c:pt idx="18" c:formatCode="0.00%">
                  <c:v>0.0170212765957447</c:v>
                </c:pt>
                <c:pt idx="19" c:formatCode="0.00%">
                  <c:v>0.0167364016736402</c:v>
                </c:pt>
                <c:pt idx="20" c:formatCode="0.00%">
                  <c:v>0.0452674897119342</c:v>
                </c:pt>
                <c:pt idx="21" c:formatCode="0.00%">
                  <c:v>0.0354330708661417</c:v>
                </c:pt>
                <c:pt idx="22" c:formatCode="0.00%">
                  <c:v>0.00760456273764259</c:v>
                </c:pt>
                <c:pt idx="23" c:formatCode="0.00%">
                  <c:v>0</c:v>
                </c:pt>
                <c:pt idx="24" c:formatCode="0.00%">
                  <c:v>0.030188679245283</c:v>
                </c:pt>
                <c:pt idx="25" c:formatCode="0.00%">
                  <c:v>0.032967032967033</c:v>
                </c:pt>
                <c:pt idx="26" c:formatCode="0.00%">
                  <c:v>0.00709219858156028</c:v>
                </c:pt>
                <c:pt idx="27" c:formatCode="0.00%">
                  <c:v>0</c:v>
                </c:pt>
                <c:pt idx="28" c:formatCode="0.00%">
                  <c:v>0.0457746478873239</c:v>
                </c:pt>
                <c:pt idx="29" c:formatCode="0.00%">
                  <c:v>0.037037037037037</c:v>
                </c:pt>
                <c:pt idx="30" c:formatCode="0.00%">
                  <c:v>0.012987012987013</c:v>
                </c:pt>
                <c:pt idx="31" c:formatCode="0.00%">
                  <c:v>0.0224358974358974</c:v>
                </c:pt>
                <c:pt idx="32" c:formatCode="0.00%">
                  <c:v>0.0250783699059561</c:v>
                </c:pt>
                <c:pt idx="33" c:formatCode="0.00%">
                  <c:v>0.0152905198776758</c:v>
                </c:pt>
                <c:pt idx="34" c:formatCode="0.00%">
                  <c:v>0.0180722891566265</c:v>
                </c:pt>
                <c:pt idx="35" c:formatCode="0.00%">
                  <c:v>0</c:v>
                </c:pt>
                <c:pt idx="36" c:formatCode="0.00%">
                  <c:v>0.00887573964497041</c:v>
                </c:pt>
                <c:pt idx="37" c:formatCode="0.00%">
                  <c:v>0</c:v>
                </c:pt>
                <c:pt idx="38" c:formatCode="0.00%">
                  <c:v>0.00293255131964809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0.0146198830409357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0.0230547550432277</c:v>
                </c:pt>
                <c:pt idx="47" c:formatCode="0.00%">
                  <c:v>0.0422535211267606</c:v>
                </c:pt>
                <c:pt idx="48" c:formatCode="0.00%">
                  <c:v>0.0027027027027027</c:v>
                </c:pt>
                <c:pt idx="49" c:formatCode="0.00%">
                  <c:v>0.00269541778975741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Sheet1!$D$2:$D$51</c:f>
              <c:numCache>
                <c:formatCode>0%</c:formatCode>
                <c:ptCount val="50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0.642857142857143</c:v>
                </c:pt>
                <c:pt idx="5" c:formatCode="0.00%">
                  <c:v>-0.782608695652174</c:v>
                </c:pt>
                <c:pt idx="6" c:formatCode="0.00%">
                  <c:v>3.6</c:v>
                </c:pt>
                <c:pt idx="7" c:formatCode="0.00%">
                  <c:v>-0.565217391304348</c:v>
                </c:pt>
                <c:pt idx="8" c:formatCode="0.00%">
                  <c:v>-0.1</c:v>
                </c:pt>
                <c:pt idx="9" c:formatCode="0.00%">
                  <c:v>6.11111111111111</c:v>
                </c:pt>
                <c:pt idx="10" c:formatCode="0.00%">
                  <c:v>-0.421875</c:v>
                </c:pt>
                <c:pt idx="11" c:formatCode="0.00%">
                  <c:v>-0.675675675675676</c:v>
                </c:pt>
                <c:pt idx="12" c:formatCode="0.00%">
                  <c:v>0.333333333333333</c:v>
                </c:pt>
                <c:pt idx="13" c:formatCode="0.00%">
                  <c:v>-0.5625</c:v>
                </c:pt>
                <c:pt idx="14" c:formatCode="0.00%">
                  <c:v>0</c:v>
                </c:pt>
                <c:pt idx="15" c:formatCode="0.00%">
                  <c:v>-0.571428571428571</c:v>
                </c:pt>
                <c:pt idx="16" c:formatCode="0.00%">
                  <c:v>0</c:v>
                </c:pt>
                <c:pt idx="17" c:formatCode="0.00%">
                  <c:v>-0.333333333333333</c:v>
                </c:pt>
                <c:pt idx="18" c:formatCode="0.00%">
                  <c:v>1</c:v>
                </c:pt>
                <c:pt idx="19" c:formatCode="0.00%">
                  <c:v>0</c:v>
                </c:pt>
                <c:pt idx="20" c:formatCode="0.00%">
                  <c:v>1.75</c:v>
                </c:pt>
                <c:pt idx="21" c:formatCode="0.00%">
                  <c:v>-0.181818181818182</c:v>
                </c:pt>
                <c:pt idx="22" c:formatCode="0.00%">
                  <c:v>-0.777777777777778</c:v>
                </c:pt>
                <c:pt idx="23" c:formatCode="0.00%">
                  <c:v>-1</c:v>
                </c:pt>
                <c:pt idx="24" c:formatCode="0.00%">
                  <c:v>0</c:v>
                </c:pt>
                <c:pt idx="25" c:formatCode="0.00%">
                  <c:v>0.125</c:v>
                </c:pt>
                <c:pt idx="26" c:formatCode="0.00%">
                  <c:v>-0.777777777777778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-0.153846153846154</c:v>
                </c:pt>
                <c:pt idx="30" c:formatCode="0.00%">
                  <c:v>-0.636363636363636</c:v>
                </c:pt>
                <c:pt idx="31" c:formatCode="0.00%">
                  <c:v>0.75</c:v>
                </c:pt>
                <c:pt idx="32" c:formatCode="0.00%">
                  <c:v>0.142857142857143</c:v>
                </c:pt>
                <c:pt idx="33" c:formatCode="0.00%">
                  <c:v>-0.375</c:v>
                </c:pt>
                <c:pt idx="34" c:formatCode="0.00%">
                  <c:v>0.2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-1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0.875</c:v>
                </c:pt>
                <c:pt idx="48" c:formatCode="0.00%">
                  <c:v>-0.933333333333333</c:v>
                </c:pt>
                <c:pt idx="49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3188691087527"/>
          <c:w val="0.848865106650401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992b8f5c-7129-4d8e-a806-a5758b8464a1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Sheet1!$C$2:$C$51</c:f>
              <c:numCache>
                <c:formatCode>0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9.28571428571429</c:v>
                </c:pt>
                <c:pt idx="7">
                  <c:v>9.375</c:v>
                </c:pt>
                <c:pt idx="8">
                  <c:v>9.33333333333333</c:v>
                </c:pt>
                <c:pt idx="9">
                  <c:v>14.8</c:v>
                </c:pt>
                <c:pt idx="10">
                  <c:v>16.8181818181818</c:v>
                </c:pt>
                <c:pt idx="11">
                  <c:v>16.4166666666667</c:v>
                </c:pt>
                <c:pt idx="12">
                  <c:v>16.3846153846154</c:v>
                </c:pt>
                <c:pt idx="13">
                  <c:v>15.7142857142857</c:v>
                </c:pt>
                <c:pt idx="14">
                  <c:v>15.1333333333333</c:v>
                </c:pt>
                <c:pt idx="15">
                  <c:v>14.375</c:v>
                </c:pt>
                <c:pt idx="16">
                  <c:v>13.7058823529412</c:v>
                </c:pt>
                <c:pt idx="17">
                  <c:v>13.0555555555556</c:v>
                </c:pt>
                <c:pt idx="18">
                  <c:v>12.5789473684211</c:v>
                </c:pt>
                <c:pt idx="19">
                  <c:v>12.15</c:v>
                </c:pt>
                <c:pt idx="20">
                  <c:v>12.0952380952381</c:v>
                </c:pt>
                <c:pt idx="21">
                  <c:v>11.9545454545455</c:v>
                </c:pt>
                <c:pt idx="22">
                  <c:v>11.5217391304348</c:v>
                </c:pt>
                <c:pt idx="23">
                  <c:v>11.0416666666667</c:v>
                </c:pt>
                <c:pt idx="24">
                  <c:v>10.92</c:v>
                </c:pt>
                <c:pt idx="25">
                  <c:v>10.8461538461538</c:v>
                </c:pt>
                <c:pt idx="26">
                  <c:v>10.5185185185185</c:v>
                </c:pt>
                <c:pt idx="27">
                  <c:v>10.1428571428571</c:v>
                </c:pt>
                <c:pt idx="28">
                  <c:v>10.2413793103448</c:v>
                </c:pt>
                <c:pt idx="29">
                  <c:v>10.2666666666667</c:v>
                </c:pt>
                <c:pt idx="30">
                  <c:v>10.0645161290323</c:v>
                </c:pt>
                <c:pt idx="31">
                  <c:v>9.96875</c:v>
                </c:pt>
                <c:pt idx="32">
                  <c:v>9.90909090909091</c:v>
                </c:pt>
                <c:pt idx="33">
                  <c:v>9.76470588235294</c:v>
                </c:pt>
                <c:pt idx="34">
                  <c:v>9.65714285714286</c:v>
                </c:pt>
                <c:pt idx="35">
                  <c:v>9.38888888888889</c:v>
                </c:pt>
                <c:pt idx="36">
                  <c:v>9.21621621621622</c:v>
                </c:pt>
                <c:pt idx="37">
                  <c:v>8.97368421052632</c:v>
                </c:pt>
                <c:pt idx="38">
                  <c:v>8.76923076923077</c:v>
                </c:pt>
                <c:pt idx="39">
                  <c:v>8.55</c:v>
                </c:pt>
                <c:pt idx="40">
                  <c:v>8.34146341463415</c:v>
                </c:pt>
                <c:pt idx="41">
                  <c:v>8.26190476190476</c:v>
                </c:pt>
                <c:pt idx="42">
                  <c:v>8.06976744186047</c:v>
                </c:pt>
                <c:pt idx="43">
                  <c:v>7.88636363636364</c:v>
                </c:pt>
                <c:pt idx="44">
                  <c:v>7.71111111111111</c:v>
                </c:pt>
                <c:pt idx="45">
                  <c:v>7.54347826086957</c:v>
                </c:pt>
                <c:pt idx="46">
                  <c:v>7.5531914893617</c:v>
                </c:pt>
                <c:pt idx="47">
                  <c:v>7.70833333333333</c:v>
                </c:pt>
                <c:pt idx="48">
                  <c:v>7.57142857142857</c:v>
                </c:pt>
                <c:pt idx="49">
                  <c:v>7.44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302016"/>
        <c:crosses val="autoZero"/>
        <c:auto val="0"/>
        <c:lblAlgn val="ctr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779342723005"/>
          <c:y val="0.183423913043478"/>
          <c:w val="0.82263490748412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  <c:pt idx="4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 c:formatCode="0">
                  <c:v>0</c:v>
                </c:pt>
                <c:pt idx="3" c:formatCode="0">
                  <c:v>2</c:v>
                </c:pt>
                <c:pt idx="4" c:formatCode="0">
                  <c:v>3.28571428571429</c:v>
                </c:pt>
                <c:pt idx="5" c:formatCode="0">
                  <c:v>0.714285714285714</c:v>
                </c:pt>
                <c:pt idx="6" c:formatCode="0">
                  <c:v>3.28571428571429</c:v>
                </c:pt>
                <c:pt idx="7" c:formatCode="0">
                  <c:v>1.42857142857143</c:v>
                </c:pt>
                <c:pt idx="8" c:formatCode="0">
                  <c:v>1.28571428571429</c:v>
                </c:pt>
                <c:pt idx="9" c:formatCode="0">
                  <c:v>9.14285714285714</c:v>
                </c:pt>
                <c:pt idx="10" c:formatCode="0">
                  <c:v>5.28571428571429</c:v>
                </c:pt>
                <c:pt idx="11" c:formatCode="0">
                  <c:v>1.71428571428571</c:v>
                </c:pt>
                <c:pt idx="12" c:formatCode="0">
                  <c:v>2.28571428571429</c:v>
                </c:pt>
                <c:pt idx="13" c:formatCode="0">
                  <c:v>1</c:v>
                </c:pt>
                <c:pt idx="14" c:formatCode="0">
                  <c:v>1</c:v>
                </c:pt>
                <c:pt idx="15" c:formatCode="0">
                  <c:v>0.428571428571429</c:v>
                </c:pt>
                <c:pt idx="16" c:formatCode="0">
                  <c:v>0.428571428571429</c:v>
                </c:pt>
                <c:pt idx="17" c:formatCode="0">
                  <c:v>0.285714285714286</c:v>
                </c:pt>
                <c:pt idx="18" c:formatCode="0">
                  <c:v>0.571428571428571</c:v>
                </c:pt>
                <c:pt idx="19" c:formatCode="0">
                  <c:v>0.571428571428571</c:v>
                </c:pt>
                <c:pt idx="20" c:formatCode="0">
                  <c:v>1.57142857142857</c:v>
                </c:pt>
                <c:pt idx="21" c:formatCode="0">
                  <c:v>1.28571428571429</c:v>
                </c:pt>
                <c:pt idx="22" c:formatCode="0">
                  <c:v>0.285714285714286</c:v>
                </c:pt>
                <c:pt idx="23" c:formatCode="0">
                  <c:v>0</c:v>
                </c:pt>
                <c:pt idx="24" c:formatCode="0">
                  <c:v>1.14285714285714</c:v>
                </c:pt>
                <c:pt idx="25" c:formatCode="0">
                  <c:v>1.28571428571429</c:v>
                </c:pt>
                <c:pt idx="26" c:formatCode="0">
                  <c:v>0.285714285714286</c:v>
                </c:pt>
                <c:pt idx="27" c:formatCode="0">
                  <c:v>0</c:v>
                </c:pt>
                <c:pt idx="28" c:formatCode="0">
                  <c:v>1.85714285714286</c:v>
                </c:pt>
                <c:pt idx="29" c:formatCode="0">
                  <c:v>1.57142857142857</c:v>
                </c:pt>
                <c:pt idx="30" c:formatCode="0">
                  <c:v>0.571428571428571</c:v>
                </c:pt>
                <c:pt idx="31" c:formatCode="0">
                  <c:v>1</c:v>
                </c:pt>
                <c:pt idx="32" c:formatCode="0">
                  <c:v>1.14285714285714</c:v>
                </c:pt>
                <c:pt idx="33" c:formatCode="0">
                  <c:v>0.714285714285714</c:v>
                </c:pt>
                <c:pt idx="34" c:formatCode="0">
                  <c:v>0.857142857142857</c:v>
                </c:pt>
                <c:pt idx="35" c:formatCode="0">
                  <c:v>0</c:v>
                </c:pt>
                <c:pt idx="36" c:formatCode="0">
                  <c:v>0.428571428571429</c:v>
                </c:pt>
                <c:pt idx="37" c:formatCode="0">
                  <c:v>0</c:v>
                </c:pt>
                <c:pt idx="38" c:formatCode="0">
                  <c:v>0.142857142857143</c:v>
                </c:pt>
                <c:pt idx="39" c:formatCode="0">
                  <c:v>0</c:v>
                </c:pt>
                <c:pt idx="40" c:formatCode="0">
                  <c:v>0</c:v>
                </c:pt>
                <c:pt idx="41" c:formatCode="0">
                  <c:v>0.714285714285714</c:v>
                </c:pt>
                <c:pt idx="42" c:formatCode="0">
                  <c:v>0</c:v>
                </c:pt>
                <c:pt idx="43" c:formatCode="0">
                  <c:v>0</c:v>
                </c:pt>
                <c:pt idx="44" c:formatCode="0">
                  <c:v>0</c:v>
                </c:pt>
                <c:pt idx="45" c:formatCode="0">
                  <c:v>0</c:v>
                </c:pt>
                <c:pt idx="46" c:formatCode="0">
                  <c:v>1.14285714285714</c:v>
                </c:pt>
                <c:pt idx="47" c:formatCode="0">
                  <c:v>2.14285714285714</c:v>
                </c:pt>
                <c:pt idx="48" c:formatCode="0">
                  <c:v>0.142857142857143</c:v>
                </c:pt>
                <c:pt idx="49" c:formatCode="0">
                  <c:v>0.142857142857143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6496"/>
        <c:crosses val="autoZero"/>
        <c:auto val="0"/>
        <c:lblAlgn val="ctr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5</c:v>
                </c:pt>
                <c:pt idx="10">
                  <c:v>6</c:v>
                </c:pt>
                <c:pt idx="11">
                  <c:v>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5.45454545454545</c:v>
                </c:pt>
                <c:pt idx="2" c:formatCode="0.00%">
                  <c:v>1.77464788732394</c:v>
                </c:pt>
                <c:pt idx="3" c:formatCode="0.00%">
                  <c:v>0.16751269035533</c:v>
                </c:pt>
                <c:pt idx="4" c:formatCode="0.00%">
                  <c:v>0.1</c:v>
                </c:pt>
                <c:pt idx="5" c:formatCode="0.00%">
                  <c:v>0.0790513833992095</c:v>
                </c:pt>
                <c:pt idx="6" c:formatCode="0.00%">
                  <c:v>0.0915750915750916</c:v>
                </c:pt>
                <c:pt idx="7" c:formatCode="0.00%">
                  <c:v>0.114093959731544</c:v>
                </c:pt>
                <c:pt idx="8" c:formatCode="0.00%">
                  <c:v>0.0301204819277108</c:v>
                </c:pt>
                <c:pt idx="9" c:formatCode="0.00%">
                  <c:v>0.0146198830409357</c:v>
                </c:pt>
                <c:pt idx="10" c:formatCode="0.00%">
                  <c:v>0.0172910662824208</c:v>
                </c:pt>
                <c:pt idx="11" c:formatCode="0.00%">
                  <c:v>0.0538243626062323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4.45454545454545</c:v>
                </c:pt>
                <c:pt idx="2" c:formatCode="0.00%">
                  <c:v>1.1</c:v>
                </c:pt>
                <c:pt idx="3" c:formatCode="0.00%">
                  <c:v>-0.738095238095238</c:v>
                </c:pt>
                <c:pt idx="4" c:formatCode="0.00%">
                  <c:v>-0.303030303030303</c:v>
                </c:pt>
                <c:pt idx="5" c:formatCode="0.00%">
                  <c:v>-0.130434782608696</c:v>
                </c:pt>
                <c:pt idx="6" c:formatCode="0.00%">
                  <c:v>0.25</c:v>
                </c:pt>
                <c:pt idx="7" c:formatCode="0.00%">
                  <c:v>0.36</c:v>
                </c:pt>
                <c:pt idx="8" c:formatCode="0.00%">
                  <c:v>-0.705882352941177</c:v>
                </c:pt>
                <c:pt idx="9" c:formatCode="0.00%">
                  <c:v>-0.5</c:v>
                </c:pt>
                <c:pt idx="10" c:formatCode="0.00%">
                  <c:v>0.2</c:v>
                </c:pt>
                <c:pt idx="11" c:formatCode="0.00%">
                  <c:v>2.16666666666667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12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Sheet1!$B$93:$B$99</c:f>
              <c:numCache>
                <c:formatCode>General</c:formatCode>
                <c:ptCount val="7"/>
                <c:pt idx="0">
                  <c:v>3.5</c:v>
                </c:pt>
                <c:pt idx="1">
                  <c:v>0.9</c:v>
                </c:pt>
                <c:pt idx="2">
                  <c:v>0.4</c:v>
                </c:pt>
                <c:pt idx="3">
                  <c:v>0.5</c:v>
                </c:pt>
                <c:pt idx="4">
                  <c:v>0.7</c:v>
                </c:pt>
                <c:pt idx="5">
                  <c:v>1</c:v>
                </c:pt>
                <c:pt idx="6">
                  <c:v>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Sheet1!$C$93:$C$99</c:f>
              <c:numCache>
                <c:formatCode>0%</c:formatCode>
                <c:ptCount val="7"/>
                <c:pt idx="0">
                  <c:v>-0.0789473684210526</c:v>
                </c:pt>
                <c:pt idx="1">
                  <c:v>-0.742857142857143</c:v>
                </c:pt>
                <c:pt idx="2">
                  <c:v>-0.555555555555556</c:v>
                </c:pt>
                <c:pt idx="3">
                  <c:v>0.25</c:v>
                </c:pt>
                <c:pt idx="4">
                  <c:v>0.4</c:v>
                </c:pt>
                <c:pt idx="5">
                  <c:v>0.428571428571429</c:v>
                </c:pt>
                <c:pt idx="6">
                  <c:v>2.1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11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Sheet1!$A$85:$A$91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Sheet1!$B$85:$B$91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Sheet1!$A$85:$A$91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Sheet1!$C$85:$C$91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Sheet1!$A$85:$A$91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Sheet1!$D$85:$D$91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Sheet1!$A$85:$A$91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Sheet1!$E$85:$E$91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-0.75</c:v>
                </c:pt>
                <c:pt idx="4">
                  <c:v>1</c:v>
                </c:pt>
                <c:pt idx="5">
                  <c:v>0.5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11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Sheet1!$B$86:$B$92</c:f>
              <c:numCache>
                <c:formatCode>General</c:formatCode>
                <c:ptCount val="7"/>
                <c:pt idx="0">
                  <c:v>4.8</c:v>
                </c:pt>
                <c:pt idx="1">
                  <c:v>2.6</c:v>
                </c:pt>
                <c:pt idx="2">
                  <c:v>2.5</c:v>
                </c:pt>
                <c:pt idx="3">
                  <c:v>1.1</c:v>
                </c:pt>
                <c:pt idx="4">
                  <c:v>4.8</c:v>
                </c:pt>
                <c:pt idx="5">
                  <c:v>0</c:v>
                </c:pt>
                <c:pt idx="6">
                  <c:v>3.8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Sheet1!$C$86:$C$92</c:f>
              <c:numCache>
                <c:formatCode>0%</c:formatCode>
                <c:ptCount val="7"/>
                <c:pt idx="0">
                  <c:v>0</c:v>
                </c:pt>
                <c:pt idx="1">
                  <c:v>-0.458333333333333</c:v>
                </c:pt>
                <c:pt idx="2">
                  <c:v>-0.0384615384615385</c:v>
                </c:pt>
                <c:pt idx="3">
                  <c:v>-0.56</c:v>
                </c:pt>
                <c:pt idx="4">
                  <c:v>3.36363636363636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7764799524029"/>
          <c:y val="0.124080882352941"/>
          <c:w val="0.845335784086787"/>
          <c:h val="0.635943627450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Sheet1!$C$2:$C$51</c:f>
              <c:numCache>
                <c:formatCode>0%</c:formatCode>
                <c:ptCount val="50"/>
                <c:pt idx="0">
                  <c:v>#N/A</c:v>
                </c:pt>
                <c:pt idx="1">
                  <c:v>#N/A</c:v>
                </c:pt>
                <c:pt idx="2" c:formatCode="0.00%">
                  <c:v>0.295612009237875</c:v>
                </c:pt>
                <c:pt idx="3" c:formatCode="0.00%">
                  <c:v>0.486631016042781</c:v>
                </c:pt>
                <c:pt idx="4" c:formatCode="0.00%">
                  <c:v>0.185851318944844</c:v>
                </c:pt>
                <c:pt idx="5" c:formatCode="0.00%">
                  <c:v>0.0728008088978767</c:v>
                </c:pt>
                <c:pt idx="6" c:formatCode="0.00%">
                  <c:v>0.240339302544769</c:v>
                </c:pt>
                <c:pt idx="7" c:formatCode="0.00%">
                  <c:v>0.0600303951367781</c:v>
                </c:pt>
                <c:pt idx="8" c:formatCode="0.00%">
                  <c:v>0.0874551971326165</c:v>
                </c:pt>
                <c:pt idx="9" c:formatCode="0.00%">
                  <c:v>0.276203032300593</c:v>
                </c:pt>
                <c:pt idx="10" c:formatCode="0.00%">
                  <c:v>0.108987603305785</c:v>
                </c:pt>
                <c:pt idx="11" c:formatCode="0.00%">
                  <c:v>0.0661387983232417</c:v>
                </c:pt>
                <c:pt idx="12" c:formatCode="0.00%">
                  <c:v>0.0502402795980778</c:v>
                </c:pt>
                <c:pt idx="13" c:formatCode="0.00%">
                  <c:v>0.0640599001663894</c:v>
                </c:pt>
                <c:pt idx="14" c:formatCode="0.00%">
                  <c:v>0.0879593432369038</c:v>
                </c:pt>
                <c:pt idx="15" c:formatCode="0.00%">
                  <c:v>0.0222781171397772</c:v>
                </c:pt>
                <c:pt idx="16" c:formatCode="0.00%">
                  <c:v>0.0397188049209139</c:v>
                </c:pt>
                <c:pt idx="17" c:formatCode="0.00%">
                  <c:v>0.0226504394861393</c:v>
                </c:pt>
                <c:pt idx="18" c:formatCode="0.00%">
                  <c:v>0.044297520661157</c:v>
                </c:pt>
                <c:pt idx="19" c:formatCode="0.00%">
                  <c:v>0.0471668249446027</c:v>
                </c:pt>
                <c:pt idx="20" c:formatCode="0.00%">
                  <c:v>0.0492744860943168</c:v>
                </c:pt>
                <c:pt idx="21" c:formatCode="0.00%">
                  <c:v>0.0334197637568424</c:v>
                </c:pt>
                <c:pt idx="22" c:formatCode="0.00%">
                  <c:v>0.0248118204627823</c:v>
                </c:pt>
                <c:pt idx="23" c:formatCode="0.00%">
                  <c:v>0.0138737758433079</c:v>
                </c:pt>
                <c:pt idx="24" c:formatCode="0.00%">
                  <c:v>0.0206600482962168</c:v>
                </c:pt>
                <c:pt idx="25" c:formatCode="0.00%">
                  <c:v>0.0299684542586751</c:v>
                </c:pt>
                <c:pt idx="26" c:formatCode="0.00%">
                  <c:v>0.0173557937723328</c:v>
                </c:pt>
                <c:pt idx="27" c:formatCode="0.00%">
                  <c:v>0.0097842448569995</c:v>
                </c:pt>
                <c:pt idx="28" c:formatCode="0.00%">
                  <c:v>0.0245962732919255</c:v>
                </c:pt>
                <c:pt idx="29" c:formatCode="0.00%">
                  <c:v>0.0795344325897187</c:v>
                </c:pt>
                <c:pt idx="30" c:formatCode="0.00%">
                  <c:v>0.0154986522911051</c:v>
                </c:pt>
                <c:pt idx="31" c:formatCode="0.00%">
                  <c:v>0.0294182702941827</c:v>
                </c:pt>
                <c:pt idx="32" c:formatCode="0.00%">
                  <c:v>0.0193382036957456</c:v>
                </c:pt>
                <c:pt idx="33" c:formatCode="0.00%">
                  <c:v>0.0143338954468803</c:v>
                </c:pt>
                <c:pt idx="34" c:formatCode="0.00%">
                  <c:v>0.0178719866999169</c:v>
                </c:pt>
                <c:pt idx="35" c:formatCode="0.00%">
                  <c:v>0.0173540220498163</c:v>
                </c:pt>
                <c:pt idx="36" c:formatCode="0.00%">
                  <c:v>0.0190648203893237</c:v>
                </c:pt>
                <c:pt idx="37" c:formatCode="0.00%">
                  <c:v>0.019495864513588</c:v>
                </c:pt>
                <c:pt idx="38" c:formatCode="0.00%">
                  <c:v>0.0127486961560749</c:v>
                </c:pt>
                <c:pt idx="39" c:formatCode="0.00%">
                  <c:v>0.0171657448025939</c:v>
                </c:pt>
                <c:pt idx="40" c:formatCode="0.00%">
                  <c:v>0.0138758672417026</c:v>
                </c:pt>
                <c:pt idx="41" c:formatCode="0.00%">
                  <c:v>0.0186794895505826</c:v>
                </c:pt>
                <c:pt idx="42" c:formatCode="0.00%">
                  <c:v>0.0245098039215686</c:v>
                </c:pt>
                <c:pt idx="43" c:formatCode="0.00%">
                  <c:v>0.00354421407052986</c:v>
                </c:pt>
                <c:pt idx="44" c:formatCode="0.00%">
                  <c:v>0.00565071516863853</c:v>
                </c:pt>
                <c:pt idx="45" c:formatCode="0.00%">
                  <c:v>0.00913081650570676</c:v>
                </c:pt>
                <c:pt idx="46" c:formatCode="0.00%">
                  <c:v>0.139203062467374</c:v>
                </c:pt>
                <c:pt idx="47" c:formatCode="0.00%">
                  <c:v>0.0336031770276463</c:v>
                </c:pt>
                <c:pt idx="48" c:formatCode="0.00%">
                  <c:v>0.0289640904388946</c:v>
                </c:pt>
                <c:pt idx="49" c:formatCode="0.00%">
                  <c:v>0.0145052419933937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Sheet1!$D$2:$D$51</c:f>
              <c:numCache>
                <c:formatCode>0%</c:formatCode>
                <c:ptCount val="50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-0.701631701631702</c:v>
                </c:pt>
                <c:pt idx="3" c:formatCode="0.00%">
                  <c:v>1.1328125</c:v>
                </c:pt>
                <c:pt idx="4" c:formatCode="0.00%">
                  <c:v>-0.432234432234432</c:v>
                </c:pt>
                <c:pt idx="5" c:formatCode="0.00%">
                  <c:v>-0.535483870967742</c:v>
                </c:pt>
                <c:pt idx="6" c:formatCode="0.00%">
                  <c:v>2.54166666666667</c:v>
                </c:pt>
                <c:pt idx="7" c:formatCode="0.00%">
                  <c:v>-0.690196078431373</c:v>
                </c:pt>
                <c:pt idx="8" c:formatCode="0.00%">
                  <c:v>0.544303797468354</c:v>
                </c:pt>
                <c:pt idx="9" c:formatCode="0.00%">
                  <c:v>2.4344262295082</c:v>
                </c:pt>
                <c:pt idx="10" c:formatCode="0.00%">
                  <c:v>-0.496420047732697</c:v>
                </c:pt>
                <c:pt idx="11" c:formatCode="0.00%">
                  <c:v>-0.327014218009479</c:v>
                </c:pt>
                <c:pt idx="12" c:formatCode="0.00%">
                  <c:v>-0.190140845070423</c:v>
                </c:pt>
                <c:pt idx="13" c:formatCode="0.00%">
                  <c:v>0.339130434782609</c:v>
                </c:pt>
                <c:pt idx="14" c:formatCode="0.00%">
                  <c:v>0.461038961038961</c:v>
                </c:pt>
                <c:pt idx="15" c:formatCode="0.00%">
                  <c:v>-0.724444444444444</c:v>
                </c:pt>
                <c:pt idx="16" c:formatCode="0.00%">
                  <c:v>0.82258064516129</c:v>
                </c:pt>
                <c:pt idx="17" c:formatCode="0.00%">
                  <c:v>-0.407079646017699</c:v>
                </c:pt>
                <c:pt idx="18" c:formatCode="0.00%">
                  <c:v>1</c:v>
                </c:pt>
                <c:pt idx="19" c:formatCode="0.00%">
                  <c:v>0.111940298507463</c:v>
                </c:pt>
                <c:pt idx="20" c:formatCode="0.00%">
                  <c:v>0.0939597315436242</c:v>
                </c:pt>
                <c:pt idx="21" c:formatCode="0.00%">
                  <c:v>-0.288343558282209</c:v>
                </c:pt>
                <c:pt idx="22" c:formatCode="0.00%">
                  <c:v>-0.232758620689655</c:v>
                </c:pt>
                <c:pt idx="23" c:formatCode="0.00%">
                  <c:v>-0.426966292134832</c:v>
                </c:pt>
                <c:pt idx="24" c:formatCode="0.00%">
                  <c:v>0.509803921568628</c:v>
                </c:pt>
                <c:pt idx="25" c:formatCode="0.00%">
                  <c:v>0.480519480519481</c:v>
                </c:pt>
                <c:pt idx="26" c:formatCode="0.00%">
                  <c:v>-0.403508771929825</c:v>
                </c:pt>
                <c:pt idx="27" c:formatCode="0.00%">
                  <c:v>-0.426470588235294</c:v>
                </c:pt>
                <c:pt idx="28" c:formatCode="0.00%">
                  <c:v>1.53846153846154</c:v>
                </c:pt>
                <c:pt idx="29" c:formatCode="0.00%">
                  <c:v>2.31313131313131</c:v>
                </c:pt>
                <c:pt idx="30" c:formatCode="0.00%">
                  <c:v>-0.789634146341463</c:v>
                </c:pt>
                <c:pt idx="31" c:formatCode="0.00%">
                  <c:v>0.927536231884058</c:v>
                </c:pt>
                <c:pt idx="32" c:formatCode="0.00%">
                  <c:v>-0.323308270676692</c:v>
                </c:pt>
                <c:pt idx="33" c:formatCode="0.00%">
                  <c:v>-0.244444444444444</c:v>
                </c:pt>
                <c:pt idx="34" c:formatCode="0.00%">
                  <c:v>0.264705882352941</c:v>
                </c:pt>
                <c:pt idx="35" c:formatCode="0.00%">
                  <c:v>-0.0116279069767441</c:v>
                </c:pt>
                <c:pt idx="36" c:formatCode="0.00%">
                  <c:v>0.117647058823529</c:v>
                </c:pt>
                <c:pt idx="37" c:formatCode="0.00%">
                  <c:v>0.0421052631578948</c:v>
                </c:pt>
                <c:pt idx="38" c:formatCode="0.00%">
                  <c:v>-0.333333333333333</c:v>
                </c:pt>
                <c:pt idx="39" c:formatCode="0.00%">
                  <c:v>0.363636363636364</c:v>
                </c:pt>
                <c:pt idx="40" c:formatCode="0.00%">
                  <c:v>-0.177777777777778</c:v>
                </c:pt>
                <c:pt idx="41" c:formatCode="0.00%">
                  <c:v>0.364864864864865</c:v>
                </c:pt>
                <c:pt idx="42" c:formatCode="0.00%">
                  <c:v>0.336633663366337</c:v>
                </c:pt>
                <c:pt idx="43" c:formatCode="0.00%">
                  <c:v>-0.851851851851852</c:v>
                </c:pt>
                <c:pt idx="44" c:formatCode="0.00%">
                  <c:v>0.6</c:v>
                </c:pt>
                <c:pt idx="45" c:formatCode="0.00%">
                  <c:v>0.625</c:v>
                </c:pt>
                <c:pt idx="46" c:formatCode="0.00%">
                  <c:v>14.3846153846154</c:v>
                </c:pt>
                <c:pt idx="47" c:formatCode="0.00%">
                  <c:v>-0.725</c:v>
                </c:pt>
                <c:pt idx="48" c:formatCode="0.00%">
                  <c:v>-0.109090909090909</c:v>
                </c:pt>
                <c:pt idx="49" c:formatCode="0.00%">
                  <c:v>-0.48469387755102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Sheet1!$C$2:$C$51</c:f>
              <c:numCache>
                <c:formatCode>0.00</c:formatCode>
                <c:ptCount val="50"/>
                <c:pt idx="0">
                  <c:v>0.4</c:v>
                </c:pt>
                <c:pt idx="1">
                  <c:v>21.65</c:v>
                </c:pt>
                <c:pt idx="2">
                  <c:v>18.7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16.8555555555556</c:v>
                </c:pt>
                <c:pt idx="9">
                  <c:v>19.36</c:v>
                </c:pt>
                <c:pt idx="10">
                  <c:v>19.5181818181818</c:v>
                </c:pt>
                <c:pt idx="11">
                  <c:v>19.075</c:v>
                </c:pt>
                <c:pt idx="12">
                  <c:v>18.4923076923077</c:v>
                </c:pt>
                <c:pt idx="13">
                  <c:v>18.2714285714286</c:v>
                </c:pt>
                <c:pt idx="14">
                  <c:v>18.5533333333333</c:v>
                </c:pt>
                <c:pt idx="15">
                  <c:v>17.78125</c:v>
                </c:pt>
                <c:pt idx="16">
                  <c:v>17.4</c:v>
                </c:pt>
                <c:pt idx="17">
                  <c:v>16.8055555555556</c:v>
                </c:pt>
                <c:pt idx="18">
                  <c:v>16.6263157894737</c:v>
                </c:pt>
                <c:pt idx="19">
                  <c:v>16.54</c:v>
                </c:pt>
                <c:pt idx="20">
                  <c:v>16.5285714285714</c:v>
                </c:pt>
                <c:pt idx="21">
                  <c:v>16.3045454545455</c:v>
                </c:pt>
                <c:pt idx="22">
                  <c:v>15.9826086956522</c:v>
                </c:pt>
                <c:pt idx="23">
                  <c:v>15.5291666666667</c:v>
                </c:pt>
                <c:pt idx="24">
                  <c:v>15.216</c:v>
                </c:pt>
                <c:pt idx="25">
                  <c:v>15.0692307692308</c:v>
                </c:pt>
                <c:pt idx="26">
                  <c:v>14.762962962963</c:v>
                </c:pt>
                <c:pt idx="27">
                  <c:v>14.375</c:v>
                </c:pt>
                <c:pt idx="28">
                  <c:v>14.2206896551724</c:v>
                </c:pt>
                <c:pt idx="29">
                  <c:v>14.84</c:v>
                </c:pt>
                <c:pt idx="30">
                  <c:v>14.5838709677419</c:v>
                </c:pt>
                <c:pt idx="31">
                  <c:v>14.54375</c:v>
                </c:pt>
                <c:pt idx="32">
                  <c:v>14.3757575757576</c:v>
                </c:pt>
                <c:pt idx="33">
                  <c:v>14.1529411764706</c:v>
                </c:pt>
                <c:pt idx="34">
                  <c:v>13.9942857142857</c:v>
                </c:pt>
                <c:pt idx="35">
                  <c:v>13.8416666666667</c:v>
                </c:pt>
                <c:pt idx="36">
                  <c:v>13.7243243243243</c:v>
                </c:pt>
                <c:pt idx="37">
                  <c:v>13.6236842105263</c:v>
                </c:pt>
                <c:pt idx="38">
                  <c:v>13.4435897435897</c:v>
                </c:pt>
                <c:pt idx="39">
                  <c:v>13.3325</c:v>
                </c:pt>
                <c:pt idx="40">
                  <c:v>13.1878048780488</c:v>
                </c:pt>
                <c:pt idx="41">
                  <c:v>13.1142857142857</c:v>
                </c:pt>
                <c:pt idx="42">
                  <c:v>13.1232558139535</c:v>
                </c:pt>
                <c:pt idx="43">
                  <c:v>12.8704545454545</c:v>
                </c:pt>
                <c:pt idx="44">
                  <c:v>12.6555555555556</c:v>
                </c:pt>
                <c:pt idx="45">
                  <c:v>12.4934782608696</c:v>
                </c:pt>
                <c:pt idx="46">
                  <c:v>13.9297872340426</c:v>
                </c:pt>
                <c:pt idx="47">
                  <c:v>14.0979166666667</c:v>
                </c:pt>
                <c:pt idx="48">
                  <c:v>14.2102040816327</c:v>
                </c:pt>
                <c:pt idx="49">
                  <c:v>14.128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7344"/>
        <c:crosses val="autoZero"/>
        <c:auto val="0"/>
        <c:lblAlgn val="ctr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  <c:pt idx="49">
                  <c:v>10.1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Sheet1!$C$2:$C$51</c:f>
              <c:numCache>
                <c:formatCode>0.00</c:formatCode>
                <c:ptCount val="50"/>
                <c:pt idx="0">
                  <c:v>0.2</c:v>
                </c:pt>
                <c:pt idx="1">
                  <c:v>6.12857142857143</c:v>
                </c:pt>
                <c:pt idx="2">
                  <c:v>1.82857142857143</c:v>
                </c:pt>
                <c:pt idx="3">
                  <c:v>3.9</c:v>
                </c:pt>
                <c:pt idx="4">
                  <c:v>2.21428571428571</c:v>
                </c:pt>
                <c:pt idx="5">
                  <c:v>1.02857142857143</c:v>
                </c:pt>
                <c:pt idx="6">
                  <c:v>3.64285714285714</c:v>
                </c:pt>
                <c:pt idx="7">
                  <c:v>1.12857142857143</c:v>
                </c:pt>
                <c:pt idx="8">
                  <c:v>1.74285714285714</c:v>
                </c:pt>
                <c:pt idx="9">
                  <c:v>5.98571428571429</c:v>
                </c:pt>
                <c:pt idx="10">
                  <c:v>3.01428571428571</c:v>
                </c:pt>
                <c:pt idx="11">
                  <c:v>2.02857142857143</c:v>
                </c:pt>
                <c:pt idx="12">
                  <c:v>1.64285714285714</c:v>
                </c:pt>
                <c:pt idx="13">
                  <c:v>2.2</c:v>
                </c:pt>
                <c:pt idx="14">
                  <c:v>3.21428571428571</c:v>
                </c:pt>
                <c:pt idx="15">
                  <c:v>0.885714285714286</c:v>
                </c:pt>
                <c:pt idx="16">
                  <c:v>1.61428571428571</c:v>
                </c:pt>
                <c:pt idx="17">
                  <c:v>0.957142857142857</c:v>
                </c:pt>
                <c:pt idx="18">
                  <c:v>1.91428571428571</c:v>
                </c:pt>
                <c:pt idx="19">
                  <c:v>2.12857142857143</c:v>
                </c:pt>
                <c:pt idx="20">
                  <c:v>2.32857142857143</c:v>
                </c:pt>
                <c:pt idx="21">
                  <c:v>1.65714285714286</c:v>
                </c:pt>
                <c:pt idx="22">
                  <c:v>1.27142857142857</c:v>
                </c:pt>
                <c:pt idx="23">
                  <c:v>0.728571428571429</c:v>
                </c:pt>
                <c:pt idx="24">
                  <c:v>1.1</c:v>
                </c:pt>
                <c:pt idx="25">
                  <c:v>1.62857142857143</c:v>
                </c:pt>
                <c:pt idx="26">
                  <c:v>0.971428571428571</c:v>
                </c:pt>
                <c:pt idx="27">
                  <c:v>0.557142857142857</c:v>
                </c:pt>
                <c:pt idx="28">
                  <c:v>1.41428571428571</c:v>
                </c:pt>
                <c:pt idx="29">
                  <c:v>4.68571428571429</c:v>
                </c:pt>
                <c:pt idx="30">
                  <c:v>0.985714285714286</c:v>
                </c:pt>
                <c:pt idx="31">
                  <c:v>1.9</c:v>
                </c:pt>
                <c:pt idx="32">
                  <c:v>1.28571428571429</c:v>
                </c:pt>
                <c:pt idx="33">
                  <c:v>0.971428571428571</c:v>
                </c:pt>
                <c:pt idx="34">
                  <c:v>1.22857142857143</c:v>
                </c:pt>
                <c:pt idx="35">
                  <c:v>1.21428571428571</c:v>
                </c:pt>
                <c:pt idx="36">
                  <c:v>1.35714285714286</c:v>
                </c:pt>
                <c:pt idx="37">
                  <c:v>1.41428571428571</c:v>
                </c:pt>
                <c:pt idx="38">
                  <c:v>0.942857142857143</c:v>
                </c:pt>
                <c:pt idx="39">
                  <c:v>1.28571428571429</c:v>
                </c:pt>
                <c:pt idx="40">
                  <c:v>1.05714285714286</c:v>
                </c:pt>
                <c:pt idx="41">
                  <c:v>1.44285714285714</c:v>
                </c:pt>
                <c:pt idx="42">
                  <c:v>1.92857142857143</c:v>
                </c:pt>
                <c:pt idx="43">
                  <c:v>0.285714285714286</c:v>
                </c:pt>
                <c:pt idx="44">
                  <c:v>0.457142857142857</c:v>
                </c:pt>
                <c:pt idx="45">
                  <c:v>0.742857142857143</c:v>
                </c:pt>
                <c:pt idx="46">
                  <c:v>11.4285714285714</c:v>
                </c:pt>
                <c:pt idx="47">
                  <c:v>3.14285714285714</c:v>
                </c:pt>
                <c:pt idx="48">
                  <c:v>2.8</c:v>
                </c:pt>
                <c:pt idx="49">
                  <c:v>1.44285714285714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91328"/>
        <c:crosses val="autoZero"/>
        <c:auto val="0"/>
        <c:lblAlgn val="ctr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64.9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</c:v>
                </c:pt>
                <c:pt idx="9">
                  <c:v>36.1</c:v>
                </c:pt>
                <c:pt idx="10">
                  <c:v>96.9</c:v>
                </c:pt>
                <c:pt idx="11">
                  <c:v>54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1.13251155624037</c:v>
                </c:pt>
                <c:pt idx="2" c:formatCode="0.00%">
                  <c:v>0.653901734104046</c:v>
                </c:pt>
                <c:pt idx="3" c:formatCode="0.00%">
                  <c:v>0.262996941896024</c:v>
                </c:pt>
                <c:pt idx="4" c:formatCode="0.00%">
                  <c:v>0.198547215496368</c:v>
                </c:pt>
                <c:pt idx="5" c:formatCode="0.00%">
                  <c:v>0.113708513708514</c:v>
                </c:pt>
                <c:pt idx="6" c:formatCode="0.00%">
                  <c:v>0.090697071780254</c:v>
                </c:pt>
                <c:pt idx="7" c:formatCode="0.00%">
                  <c:v>0.143264433357092</c:v>
                </c:pt>
                <c:pt idx="8" c:formatCode="0.00%">
                  <c:v>0.0793848711554447</c:v>
                </c:pt>
                <c:pt idx="9" c:formatCode="0.00%">
                  <c:v>0.0695032730073161</c:v>
                </c:pt>
                <c:pt idx="10" c:formatCode="0.00%">
                  <c:v>0.174437443744374</c:v>
                </c:pt>
                <c:pt idx="11" c:formatCode="0.00%">
                  <c:v>0.0827713059472716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0.13251155624037</c:v>
                </c:pt>
                <c:pt idx="2" c:formatCode="0.00%">
                  <c:v>0.231292517006803</c:v>
                </c:pt>
                <c:pt idx="3" c:formatCode="0.00%">
                  <c:v>-0.334806629834254</c:v>
                </c:pt>
                <c:pt idx="4" c:formatCode="0.00%">
                  <c:v>-0.0465116279069768</c:v>
                </c:pt>
                <c:pt idx="5" c:formatCode="0.00%">
                  <c:v>-0.313588850174216</c:v>
                </c:pt>
                <c:pt idx="6" c:formatCode="0.00%">
                  <c:v>-0.111675126903553</c:v>
                </c:pt>
                <c:pt idx="7" c:formatCode="0.00%">
                  <c:v>0.722857142857143</c:v>
                </c:pt>
                <c:pt idx="8" c:formatCode="0.00%">
                  <c:v>-0.366500829187396</c:v>
                </c:pt>
                <c:pt idx="9" c:formatCode="0.00%">
                  <c:v>-0.0549738219895288</c:v>
                </c:pt>
                <c:pt idx="10" c:formatCode="0.00%">
                  <c:v>1.68421052631579</c:v>
                </c:pt>
                <c:pt idx="11" c:formatCode="0.00%">
                  <c:v>-0.442724458204334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12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yyyy/m/d</c:formatCode>
                <c:ptCount val="7"/>
                <c:pt idx="0" c:formatCode="yyyy/m/d">
                  <c:v>43906</c:v>
                </c:pt>
                <c:pt idx="1" c:formatCode="yyyy/m/d">
                  <c:v>43907</c:v>
                </c:pt>
                <c:pt idx="2" c:formatCode="yyyy/m/d">
                  <c:v>43908</c:v>
                </c:pt>
                <c:pt idx="3" c:formatCode="yyyy/m/d">
                  <c:v>43909</c:v>
                </c:pt>
                <c:pt idx="4" c:formatCode="yyyy/m/d">
                  <c:v>43910</c:v>
                </c:pt>
                <c:pt idx="5" c:formatCode="yyyy/m/d">
                  <c:v>43911</c:v>
                </c:pt>
                <c:pt idx="6" c:formatCode="yyyy/m/d">
                  <c:v>43912</c:v>
                </c:pt>
              </c:numCache>
            </c:numRef>
          </c:cat>
          <c:val>
            <c:numRef>
              <c:f>Sheet1!$B$86:$B$92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Sheet1!$A$86:$A$92</c:f>
              <c:numCache>
                <c:formatCode>yyyy/m/d</c:formatCode>
                <c:ptCount val="7"/>
                <c:pt idx="0" c:formatCode="yyyy/m/d">
                  <c:v>43906</c:v>
                </c:pt>
                <c:pt idx="1" c:formatCode="yyyy/m/d">
                  <c:v>43907</c:v>
                </c:pt>
                <c:pt idx="2" c:formatCode="yyyy/m/d">
                  <c:v>43908</c:v>
                </c:pt>
                <c:pt idx="3" c:formatCode="yyyy/m/d">
                  <c:v>43909</c:v>
                </c:pt>
                <c:pt idx="4" c:formatCode="yyyy/m/d">
                  <c:v>43910</c:v>
                </c:pt>
                <c:pt idx="5" c:formatCode="yyyy/m/d">
                  <c:v>43911</c:v>
                </c:pt>
                <c:pt idx="6" c:formatCode="yyyy/m/d">
                  <c:v>43912</c:v>
                </c:pt>
              </c:numCache>
            </c:numRef>
          </c:cat>
          <c:val>
            <c:numRef>
              <c:f>Sheet1!$C$86:$C$92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Sheet1!$A$86:$A$92</c:f>
              <c:numCache>
                <c:formatCode>yyyy/m/d</c:formatCode>
                <c:ptCount val="7"/>
                <c:pt idx="0" c:formatCode="yyyy/m/d">
                  <c:v>43906</c:v>
                </c:pt>
                <c:pt idx="1" c:formatCode="yyyy/m/d">
                  <c:v>43907</c:v>
                </c:pt>
                <c:pt idx="2" c:formatCode="yyyy/m/d">
                  <c:v>43908</c:v>
                </c:pt>
                <c:pt idx="3" c:formatCode="yyyy/m/d">
                  <c:v>43909</c:v>
                </c:pt>
                <c:pt idx="4" c:formatCode="yyyy/m/d">
                  <c:v>43910</c:v>
                </c:pt>
                <c:pt idx="5" c:formatCode="yyyy/m/d">
                  <c:v>43911</c:v>
                </c:pt>
                <c:pt idx="6" c:formatCode="yyyy/m/d">
                  <c:v>43912</c:v>
                </c:pt>
              </c:numCache>
            </c:numRef>
          </c:cat>
          <c:val>
            <c:numRef>
              <c:f>Sheet1!$D$86:$D$92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yyyy/m/d</c:formatCode>
                <c:ptCount val="7"/>
                <c:pt idx="0" c:formatCode="yyyy/m/d">
                  <c:v>43906</c:v>
                </c:pt>
                <c:pt idx="1" c:formatCode="yyyy/m/d">
                  <c:v>43907</c:v>
                </c:pt>
                <c:pt idx="2" c:formatCode="yyyy/m/d">
                  <c:v>43908</c:v>
                </c:pt>
                <c:pt idx="3" c:formatCode="yyyy/m/d">
                  <c:v>43909</c:v>
                </c:pt>
                <c:pt idx="4" c:formatCode="yyyy/m/d">
                  <c:v>43910</c:v>
                </c:pt>
                <c:pt idx="5" c:formatCode="yyyy/m/d">
                  <c:v>43911</c:v>
                </c:pt>
                <c:pt idx="6" c:formatCode="yyyy/m/d">
                  <c:v>43912</c:v>
                </c:pt>
              </c:numCache>
            </c:numRef>
          </c:cat>
          <c:val>
            <c:numRef>
              <c:f>Sheet1!$E$86:$E$92</c:f>
              <c:numCache>
                <c:formatCode>0%</c:formatCode>
                <c:ptCount val="7"/>
                <c:pt idx="0">
                  <c:v>0.0208333333333333</c:v>
                </c:pt>
                <c:pt idx="1">
                  <c:v>-0.04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11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Sheet1!$A$79:$A$85</c:f>
              <c:numCache>
                <c:formatCode>yyyy/m/d</c:formatCode>
                <c:ptCount val="7"/>
                <c:pt idx="0" c:formatCode="yyyy/m/d">
                  <c:v>43899</c:v>
                </c:pt>
                <c:pt idx="1" c:formatCode="yyyy/m/d">
                  <c:v>43900</c:v>
                </c:pt>
                <c:pt idx="2" c:formatCode="yyyy/m/d">
                  <c:v>43901</c:v>
                </c:pt>
                <c:pt idx="3" c:formatCode="yyyy/m/d">
                  <c:v>43902</c:v>
                </c:pt>
                <c:pt idx="4" c:formatCode="yyyy/m/d">
                  <c:v>43903</c:v>
                </c:pt>
                <c:pt idx="5" c:formatCode="yyyy/m/d">
                  <c:v>43904</c:v>
                </c:pt>
                <c:pt idx="6" c:formatCode="yyyy/m/d">
                  <c:v>43905</c:v>
                </c:pt>
              </c:numCache>
            </c:numRef>
          </c:cat>
          <c:val>
            <c:numRef>
              <c:f>Sheet1!$B$79:$B$85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Sheet1!$A$79:$A$85</c:f>
              <c:numCache>
                <c:formatCode>yyyy/m/d</c:formatCode>
                <c:ptCount val="7"/>
                <c:pt idx="0" c:formatCode="yyyy/m/d">
                  <c:v>43899</c:v>
                </c:pt>
                <c:pt idx="1" c:formatCode="yyyy/m/d">
                  <c:v>43900</c:v>
                </c:pt>
                <c:pt idx="2" c:formatCode="yyyy/m/d">
                  <c:v>43901</c:v>
                </c:pt>
                <c:pt idx="3" c:formatCode="yyyy/m/d">
                  <c:v>43902</c:v>
                </c:pt>
                <c:pt idx="4" c:formatCode="yyyy/m/d">
                  <c:v>43903</c:v>
                </c:pt>
                <c:pt idx="5" c:formatCode="yyyy/m/d">
                  <c:v>43904</c:v>
                </c:pt>
                <c:pt idx="6" c:formatCode="yyyy/m/d">
                  <c:v>43905</c:v>
                </c:pt>
              </c:numCache>
            </c:numRef>
          </c:cat>
          <c:val>
            <c:numRef>
              <c:f>Sheet1!$C$79:$C$85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Sheet1!$A$79:$A$85</c:f>
              <c:numCache>
                <c:formatCode>yyyy/m/d</c:formatCode>
                <c:ptCount val="7"/>
                <c:pt idx="0" c:formatCode="yyyy/m/d">
                  <c:v>43899</c:v>
                </c:pt>
                <c:pt idx="1" c:formatCode="yyyy/m/d">
                  <c:v>43900</c:v>
                </c:pt>
                <c:pt idx="2" c:formatCode="yyyy/m/d">
                  <c:v>43901</c:v>
                </c:pt>
                <c:pt idx="3" c:formatCode="yyyy/m/d">
                  <c:v>43902</c:v>
                </c:pt>
                <c:pt idx="4" c:formatCode="yyyy/m/d">
                  <c:v>43903</c:v>
                </c:pt>
                <c:pt idx="5" c:formatCode="yyyy/m/d">
                  <c:v>43904</c:v>
                </c:pt>
                <c:pt idx="6" c:formatCode="yyyy/m/d">
                  <c:v>43905</c:v>
                </c:pt>
              </c:numCache>
            </c:numRef>
          </c:cat>
          <c:val>
            <c:numRef>
              <c:f>Sheet1!$D$79:$D$85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Sheet1!$A$79:$A$85</c:f>
              <c:numCache>
                <c:formatCode>yyyy/m/d</c:formatCode>
                <c:ptCount val="7"/>
                <c:pt idx="0" c:formatCode="yyyy/m/d">
                  <c:v>43899</c:v>
                </c:pt>
                <c:pt idx="1" c:formatCode="yyyy/m/d">
                  <c:v>43900</c:v>
                </c:pt>
                <c:pt idx="2" c:formatCode="yyyy/m/d">
                  <c:v>43901</c:v>
                </c:pt>
                <c:pt idx="3" c:formatCode="yyyy/m/d">
                  <c:v>43902</c:v>
                </c:pt>
                <c:pt idx="4" c:formatCode="yyyy/m/d">
                  <c:v>43903</c:v>
                </c:pt>
                <c:pt idx="5" c:formatCode="yyyy/m/d">
                  <c:v>43904</c:v>
                </c:pt>
                <c:pt idx="6" c:formatCode="yyyy/m/d">
                  <c:v>43905</c:v>
                </c:pt>
              </c:numCache>
            </c:numRef>
          </c:cat>
          <c:val>
            <c:numRef>
              <c:f>Sheet1!$E$79:$E$85</c:f>
              <c:numCache>
                <c:formatCode>0%</c:formatCode>
                <c:ptCount val="7"/>
                <c:pt idx="0">
                  <c:v>0.024390243902439</c:v>
                </c:pt>
                <c:pt idx="1">
                  <c:v>0</c:v>
                </c:pt>
                <c:pt idx="2">
                  <c:v>0</c:v>
                </c:pt>
                <c:pt idx="3">
                  <c:v>-0.0227272727272727</c:v>
                </c:pt>
                <c:pt idx="4">
                  <c:v>0</c:v>
                </c:pt>
                <c:pt idx="5">
                  <c:v>0.0681818181818182</c:v>
                </c:pt>
                <c:pt idx="6">
                  <c:v>-0.0425531914893617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8900759882756"/>
          <c:y val="0.0827558864585609"/>
          <c:w val="0.835663882708741"/>
          <c:h val="0.71878493129535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  <c:pt idx="48">
                  <c:v>6</c:v>
                </c:pt>
                <c:pt idx="49">
                  <c:v>1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21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Sheet1!$D$2:$D$51</c:f>
              <c:numCache>
                <c:formatCode>General</c:formatCode>
                <c:ptCount val="50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Sheet1!$E$2:$E$51</c:f>
              <c:numCache>
                <c:formatCode>0.00%</c:formatCode>
                <c:ptCount val="50"/>
                <c:pt idx="0">
                  <c:v>1</c:v>
                </c:pt>
                <c:pt idx="1">
                  <c:v>9.75</c:v>
                </c:pt>
                <c:pt idx="2">
                  <c:v>0.813953488372093</c:v>
                </c:pt>
                <c:pt idx="3">
                  <c:v>0.423076923076923</c:v>
                </c:pt>
                <c:pt idx="4">
                  <c:v>0.405405405405405</c:v>
                </c:pt>
                <c:pt idx="5">
                  <c:v>0.147435897435897</c:v>
                </c:pt>
                <c:pt idx="6">
                  <c:v>0.357541899441341</c:v>
                </c:pt>
                <c:pt idx="7">
                  <c:v>0.0740740740740741</c:v>
                </c:pt>
                <c:pt idx="8">
                  <c:v>0.0383141762452107</c:v>
                </c:pt>
                <c:pt idx="9">
                  <c:v>0.287822878228782</c:v>
                </c:pt>
                <c:pt idx="10">
                  <c:v>0.0372492836676218</c:v>
                </c:pt>
                <c:pt idx="11">
                  <c:v>0.0248618784530387</c:v>
                </c:pt>
                <c:pt idx="12">
                  <c:v>0.032345013477089</c:v>
                </c:pt>
                <c:pt idx="13">
                  <c:v>0.0156657963446475</c:v>
                </c:pt>
                <c:pt idx="14">
                  <c:v>0.0102827763496144</c:v>
                </c:pt>
                <c:pt idx="15">
                  <c:v>0.00763358778625954</c:v>
                </c:pt>
                <c:pt idx="16">
                  <c:v>0.00757575757575758</c:v>
                </c:pt>
                <c:pt idx="17">
                  <c:v>0.0050125313283208</c:v>
                </c:pt>
                <c:pt idx="18">
                  <c:v>0.00249376558603491</c:v>
                </c:pt>
                <c:pt idx="19">
                  <c:v>0.027363184079602</c:v>
                </c:pt>
                <c:pt idx="20">
                  <c:v>0.026634382566586</c:v>
                </c:pt>
                <c:pt idx="21">
                  <c:v>0.0141509433962264</c:v>
                </c:pt>
                <c:pt idx="22">
                  <c:v>0.0302325581395349</c:v>
                </c:pt>
                <c:pt idx="23">
                  <c:v>0.0135440180586907</c:v>
                </c:pt>
                <c:pt idx="24">
                  <c:v>0.0133630289532294</c:v>
                </c:pt>
                <c:pt idx="25">
                  <c:v>0.0175824175824176</c:v>
                </c:pt>
                <c:pt idx="26">
                  <c:v>0.0107991360691145</c:v>
                </c:pt>
                <c:pt idx="27">
                  <c:v>0.0106837606837607</c:v>
                </c:pt>
                <c:pt idx="28">
                  <c:v>0.0147991543340381</c:v>
                </c:pt>
                <c:pt idx="29">
                  <c:v>0.0125</c:v>
                </c:pt>
                <c:pt idx="30">
                  <c:v>0.0102880658436214</c:v>
                </c:pt>
                <c:pt idx="31">
                  <c:v>0.00814663951120163</c:v>
                </c:pt>
                <c:pt idx="32">
                  <c:v>0.0181818181818182</c:v>
                </c:pt>
                <c:pt idx="33">
                  <c:v>0.00595238095238095</c:v>
                </c:pt>
                <c:pt idx="34">
                  <c:v>0.0177514792899408</c:v>
                </c:pt>
                <c:pt idx="35">
                  <c:v>0.00387596899224806</c:v>
                </c:pt>
                <c:pt idx="36">
                  <c:v>0.00193050193050193</c:v>
                </c:pt>
                <c:pt idx="37">
                  <c:v>0.00192678227360308</c:v>
                </c:pt>
                <c:pt idx="38">
                  <c:v>0.00192307692307692</c:v>
                </c:pt>
                <c:pt idx="39">
                  <c:v>0.00575815738963532</c:v>
                </c:pt>
                <c:pt idx="40">
                  <c:v>0.00190839694656489</c:v>
                </c:pt>
                <c:pt idx="41">
                  <c:v>0.0114285714285714</c:v>
                </c:pt>
                <c:pt idx="42">
                  <c:v>0.00753295668549906</c:v>
                </c:pt>
                <c:pt idx="43">
                  <c:v>0</c:v>
                </c:pt>
                <c:pt idx="44">
                  <c:v>0.0130841121495327</c:v>
                </c:pt>
                <c:pt idx="45">
                  <c:v>0.0018450184501845</c:v>
                </c:pt>
                <c:pt idx="46">
                  <c:v>0.0202578268876611</c:v>
                </c:pt>
                <c:pt idx="47">
                  <c:v>0.0108303249097473</c:v>
                </c:pt>
                <c:pt idx="48">
                  <c:v>0.0125</c:v>
                </c:pt>
                <c:pt idx="49">
                  <c:v>0.0017636684303351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Sheet1!$F$2:$F$51</c:f>
              <c:numCache>
                <c:formatCode>0.00%</c:formatCode>
                <c:ptCount val="50"/>
                <c:pt idx="0">
                  <c:v>0</c:v>
                </c:pt>
                <c:pt idx="1">
                  <c:v>8.75</c:v>
                </c:pt>
                <c:pt idx="2">
                  <c:v>-0.265354800238521</c:v>
                </c:pt>
                <c:pt idx="3">
                  <c:v>-0.0571428571428571</c:v>
                </c:pt>
                <c:pt idx="4">
                  <c:v>0.363636363636364</c:v>
                </c:pt>
                <c:pt idx="5">
                  <c:v>-0.488888888888889</c:v>
                </c:pt>
                <c:pt idx="6">
                  <c:v>1.78260869565217</c:v>
                </c:pt>
                <c:pt idx="7">
                  <c:v>-0.71875</c:v>
                </c:pt>
                <c:pt idx="8">
                  <c:v>-0.444444444444444</c:v>
                </c:pt>
                <c:pt idx="9">
                  <c:v>6.8</c:v>
                </c:pt>
                <c:pt idx="10">
                  <c:v>-0.833333333333333</c:v>
                </c:pt>
                <c:pt idx="11">
                  <c:v>-0.307692307692308</c:v>
                </c:pt>
                <c:pt idx="12">
                  <c:v>0.333333333333333</c:v>
                </c:pt>
                <c:pt idx="13">
                  <c:v>-0.5</c:v>
                </c:pt>
                <c:pt idx="14">
                  <c:v>-0.333333333333333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-0.454545454545455</c:v>
                </c:pt>
                <c:pt idx="22">
                  <c:v>1.16666666666667</c:v>
                </c:pt>
                <c:pt idx="23">
                  <c:v>-0.538461538461538</c:v>
                </c:pt>
                <c:pt idx="24">
                  <c:v>0</c:v>
                </c:pt>
                <c:pt idx="25">
                  <c:v>0.333333333333333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-0.142857142857143</c:v>
                </c:pt>
                <c:pt idx="30">
                  <c:v>-0.166666666666667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-0.666666666666667</c:v>
                </c:pt>
                <c:pt idx="34">
                  <c:v>2</c:v>
                </c:pt>
                <c:pt idx="35">
                  <c:v>-0.777777777777778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-0.666666666666667</c:v>
                </c:pt>
                <c:pt idx="41">
                  <c:v>5</c:v>
                </c:pt>
                <c:pt idx="42">
                  <c:v>-0.333333333333333</c:v>
                </c:pt>
                <c:pt idx="43">
                  <c:v>-1</c:v>
                </c:pt>
                <c:pt idx="44">
                  <c:v>0</c:v>
                </c:pt>
                <c:pt idx="45">
                  <c:v>-0.857142857142857</c:v>
                </c:pt>
                <c:pt idx="46">
                  <c:v>10</c:v>
                </c:pt>
                <c:pt idx="47">
                  <c:v>-0.454545454545455</c:v>
                </c:pt>
                <c:pt idx="48">
                  <c:v>0.166666666666667</c:v>
                </c:pt>
                <c:pt idx="49">
                  <c:v>-0.857142857142857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705445270045"/>
          <c:y val="0.131098544500119"/>
          <c:w val="0.790082067206388"/>
          <c:h val="0.5608806967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  <c:pt idx="48">
                  <c:v>6</c:v>
                </c:pt>
                <c:pt idx="4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Sheet1!$D$2:$D$51</c:f>
              <c:numCache>
                <c:formatCode>General</c:formatCode>
                <c:ptCount val="50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Sheet1!$E$2:$E$51</c:f>
              <c:numCache>
                <c:formatCode>0</c:formatCode>
                <c:ptCount val="50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</c:v>
                </c:pt>
                <c:pt idx="6">
                  <c:v>34.7142857142857</c:v>
                </c:pt>
                <c:pt idx="7">
                  <c:v>32.625</c:v>
                </c:pt>
                <c:pt idx="8">
                  <c:v>30.1111111111111</c:v>
                </c:pt>
                <c:pt idx="9">
                  <c:v>34.9</c:v>
                </c:pt>
                <c:pt idx="10">
                  <c:v>32.9090909090909</c:v>
                </c:pt>
                <c:pt idx="11">
                  <c:v>30.9166666666667</c:v>
                </c:pt>
                <c:pt idx="12">
                  <c:v>29.4615384615385</c:v>
                </c:pt>
                <c:pt idx="13">
                  <c:v>27.7857142857143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</c:v>
                </c:pt>
                <c:pt idx="17">
                  <c:v>22.2777777777778</c:v>
                </c:pt>
                <c:pt idx="18">
                  <c:v>21.1578947368421</c:v>
                </c:pt>
                <c:pt idx="19">
                  <c:v>20.7</c:v>
                </c:pt>
                <c:pt idx="20">
                  <c:v>20.2380952380952</c:v>
                </c:pt>
                <c:pt idx="21">
                  <c:v>19.5909090909091</c:v>
                </c:pt>
                <c:pt idx="22">
                  <c:v>19.304347826087</c:v>
                </c:pt>
                <c:pt idx="23">
                  <c:v>18.75</c:v>
                </c:pt>
                <c:pt idx="24">
                  <c:v>18.24</c:v>
                </c:pt>
                <c:pt idx="25">
                  <c:v>17.8461538461538</c:v>
                </c:pt>
                <c:pt idx="26">
                  <c:v>17.3703703703704</c:v>
                </c:pt>
                <c:pt idx="27">
                  <c:v>16.9285714285714</c:v>
                </c:pt>
                <c:pt idx="28">
                  <c:v>16.5862068965517</c:v>
                </c:pt>
                <c:pt idx="29">
                  <c:v>16.2333333333333</c:v>
                </c:pt>
                <c:pt idx="30">
                  <c:v>15.8709677419355</c:v>
                </c:pt>
                <c:pt idx="31">
                  <c:v>15.5</c:v>
                </c:pt>
                <c:pt idx="32">
                  <c:v>15.3030303030303</c:v>
                </c:pt>
                <c:pt idx="33">
                  <c:v>14.9411764705882</c:v>
                </c:pt>
                <c:pt idx="34">
                  <c:v>14.7714285714286</c:v>
                </c:pt>
                <c:pt idx="35">
                  <c:v>14.3888888888889</c:v>
                </c:pt>
                <c:pt idx="36">
                  <c:v>14.027027027027</c:v>
                </c:pt>
                <c:pt idx="37">
                  <c:v>13.6842105263158</c:v>
                </c:pt>
                <c:pt idx="38">
                  <c:v>13.3589743589744</c:v>
                </c:pt>
                <c:pt idx="39">
                  <c:v>13.1</c:v>
                </c:pt>
                <c:pt idx="40">
                  <c:v>12.8048780487805</c:v>
                </c:pt>
                <c:pt idx="41">
                  <c:v>12.6428571428571</c:v>
                </c:pt>
                <c:pt idx="42">
                  <c:v>12.4418604651163</c:v>
                </c:pt>
                <c:pt idx="43">
                  <c:v>12.1590909090909</c:v>
                </c:pt>
                <c:pt idx="44">
                  <c:v>12.0444444444444</c:v>
                </c:pt>
                <c:pt idx="45">
                  <c:v>11.804347826087</c:v>
                </c:pt>
                <c:pt idx="46">
                  <c:v>11.7872340425532</c:v>
                </c:pt>
                <c:pt idx="47">
                  <c:v>11.6666666666667</c:v>
                </c:pt>
                <c:pt idx="48">
                  <c:v>11.5714285714286</c:v>
                </c:pt>
                <c:pt idx="49">
                  <c:v>11.36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"/>
              <c:y val="0.7606800286327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60512"/>
        <c:crosses val="autoZero"/>
        <c:auto val="0"/>
        <c:lblAlgn val="ctr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3"/>
          <c:w val="1"/>
          <c:h val="0.16465330470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Sheet1!$E$2:$E$51</c:f>
              <c:numCache>
                <c:formatCode>0.0</c:formatCode>
                <c:ptCount val="50"/>
                <c:pt idx="0">
                  <c:v>0.5</c:v>
                </c:pt>
                <c:pt idx="1">
                  <c:v>2.42857142857143</c:v>
                </c:pt>
                <c:pt idx="2">
                  <c:v>4.42857142857143</c:v>
                </c:pt>
                <c:pt idx="3">
                  <c:v>3.14285714285714</c:v>
                </c:pt>
                <c:pt idx="4">
                  <c:v>4.42857142857143</c:v>
                </c:pt>
                <c:pt idx="5">
                  <c:v>0.857142857142857</c:v>
                </c:pt>
                <c:pt idx="6">
                  <c:v>1.42857142857143</c:v>
                </c:pt>
                <c:pt idx="7">
                  <c:v>0.571428571428571</c:v>
                </c:pt>
                <c:pt idx="8">
                  <c:v>1.14285714285714</c:v>
                </c:pt>
                <c:pt idx="9">
                  <c:v>6.57142857142857</c:v>
                </c:pt>
                <c:pt idx="10">
                  <c:v>1.42857142857143</c:v>
                </c:pt>
                <c:pt idx="11">
                  <c:v>1.28571428571429</c:v>
                </c:pt>
                <c:pt idx="12">
                  <c:v>1.57142857142857</c:v>
                </c:pt>
                <c:pt idx="13">
                  <c:v>0.714285714285714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0.285714285714286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1.14285714285714</c:v>
                </c:pt>
                <c:pt idx="20">
                  <c:v>1</c:v>
                </c:pt>
                <c:pt idx="21">
                  <c:v>0.857142857142857</c:v>
                </c:pt>
                <c:pt idx="22">
                  <c:v>1.14285714285714</c:v>
                </c:pt>
                <c:pt idx="23">
                  <c:v>0.714285714285714</c:v>
                </c:pt>
                <c:pt idx="24">
                  <c:v>0.428571428571429</c:v>
                </c:pt>
                <c:pt idx="25">
                  <c:v>0.857142857142857</c:v>
                </c:pt>
                <c:pt idx="26">
                  <c:v>0.285714285714286</c:v>
                </c:pt>
                <c:pt idx="27">
                  <c:v>0.571428571428571</c:v>
                </c:pt>
                <c:pt idx="28">
                  <c:v>0.857142857142857</c:v>
                </c:pt>
                <c:pt idx="29">
                  <c:v>0.428571428571429</c:v>
                </c:pt>
                <c:pt idx="30">
                  <c:v>0.571428571428571</c:v>
                </c:pt>
                <c:pt idx="31">
                  <c:v>0.571428571428571</c:v>
                </c:pt>
                <c:pt idx="32">
                  <c:v>1.14285714285714</c:v>
                </c:pt>
                <c:pt idx="33">
                  <c:v>0.285714285714286</c:v>
                </c:pt>
                <c:pt idx="34">
                  <c:v>0.714285714285714</c:v>
                </c:pt>
                <c:pt idx="35">
                  <c:v>0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0.428571428571429</c:v>
                </c:pt>
                <c:pt idx="42">
                  <c:v>0.571428571428571</c:v>
                </c:pt>
                <c:pt idx="43">
                  <c:v>0</c:v>
                </c:pt>
                <c:pt idx="44">
                  <c:v>0.428571428571429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0.428571428571429</c:v>
                </c:pt>
                <c:pt idx="48">
                  <c:v>0.857142857142857</c:v>
                </c:pt>
                <c:pt idx="49">
                  <c:v>0.142857142857143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Sheet1!$F$2:$F$51</c:f>
              <c:numCache>
                <c:formatCode>0.0</c:formatCode>
                <c:ptCount val="50"/>
                <c:pt idx="0">
                  <c:v>1</c:v>
                </c:pt>
                <c:pt idx="1">
                  <c:v>1.42857142857143</c:v>
                </c:pt>
                <c:pt idx="2">
                  <c:v>0.285714285714286</c:v>
                </c:pt>
                <c:pt idx="3">
                  <c:v>0.571428571428571</c:v>
                </c:pt>
                <c:pt idx="4">
                  <c:v>1.28571428571429</c:v>
                </c:pt>
                <c:pt idx="5">
                  <c:v>1</c:v>
                </c:pt>
                <c:pt idx="6">
                  <c:v>5.85714285714286</c:v>
                </c:pt>
                <c:pt idx="7">
                  <c:v>0.857142857142857</c:v>
                </c:pt>
                <c:pt idx="8">
                  <c:v>0.142857142857143</c:v>
                </c:pt>
                <c:pt idx="9">
                  <c:v>1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0.142857142857143</c:v>
                </c:pt>
                <c:pt idx="25">
                  <c:v>0.142857142857143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0.142857142857143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0.142857142857143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0.142857142857143</c:v>
                </c:pt>
                <c:pt idx="45">
                  <c:v>0</c:v>
                </c:pt>
                <c:pt idx="46">
                  <c:v>0</c:v>
                </c:pt>
                <c:pt idx="47">
                  <c:v>0.142857142857143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Sheet1!$G$2:$G$51</c:f>
              <c:numCache>
                <c:formatCode>0.0</c:formatCode>
                <c:ptCount val="50"/>
                <c:pt idx="0">
                  <c:v>0.5</c:v>
                </c:pt>
                <c:pt idx="1">
                  <c:v>1.71428571428571</c:v>
                </c:pt>
                <c:pt idx="2">
                  <c:v>0.285714285714286</c:v>
                </c:pt>
                <c:pt idx="3">
                  <c:v>1</c:v>
                </c:pt>
                <c:pt idx="4">
                  <c:v>0.714285714285714</c:v>
                </c:pt>
                <c:pt idx="5">
                  <c:v>1.42857142857143</c:v>
                </c:pt>
                <c:pt idx="6">
                  <c:v>1.85714285714286</c:v>
                </c:pt>
                <c:pt idx="7">
                  <c:v>1.14285714285714</c:v>
                </c:pt>
                <c:pt idx="8">
                  <c:v>0.142857142857143</c:v>
                </c:pt>
                <c:pt idx="9">
                  <c:v>3.57142857142857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0.142857142857143</c:v>
                </c:pt>
                <c:pt idx="14">
                  <c:v>0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</c:v>
                </c:pt>
                <c:pt idx="19">
                  <c:v>0.571428571428571</c:v>
                </c:pt>
                <c:pt idx="20">
                  <c:v>0.285714285714286</c:v>
                </c:pt>
                <c:pt idx="21">
                  <c:v>0</c:v>
                </c:pt>
                <c:pt idx="22">
                  <c:v>0.714285714285714</c:v>
                </c:pt>
                <c:pt idx="23">
                  <c:v>0.142857142857143</c:v>
                </c:pt>
                <c:pt idx="24">
                  <c:v>0.285714285714286</c:v>
                </c:pt>
                <c:pt idx="25">
                  <c:v>0.142857142857143</c:v>
                </c:pt>
                <c:pt idx="26">
                  <c:v>0.285714285714286</c:v>
                </c:pt>
                <c:pt idx="27">
                  <c:v>0.142857142857143</c:v>
                </c:pt>
                <c:pt idx="28">
                  <c:v>0.142857142857143</c:v>
                </c:pt>
                <c:pt idx="29">
                  <c:v>0.285714285714286</c:v>
                </c:pt>
                <c:pt idx="30">
                  <c:v>0.142857142857143</c:v>
                </c:pt>
                <c:pt idx="31">
                  <c:v>0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0.428571428571429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0.285714285714286</c:v>
                </c:pt>
                <c:pt idx="42">
                  <c:v>0</c:v>
                </c:pt>
                <c:pt idx="43">
                  <c:v>0</c:v>
                </c:pt>
                <c:pt idx="44">
                  <c:v>0.428571428571429</c:v>
                </c:pt>
                <c:pt idx="45">
                  <c:v>0</c:v>
                </c:pt>
                <c:pt idx="46">
                  <c:v>0</c:v>
                </c:pt>
                <c:pt idx="47">
                  <c:v>0.285714285714286</c:v>
                </c:pt>
                <c:pt idx="48">
                  <c:v>0.142857142857143</c:v>
                </c:pt>
                <c:pt idx="4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Sheet1!$H$2:$H$51</c:f>
              <c:numCache>
                <c:formatCode>0</c:formatCode>
                <c:ptCount val="50"/>
                <c:pt idx="0">
                  <c:v>2</c:v>
                </c:pt>
                <c:pt idx="1">
                  <c:v>5.57142857142857</c:v>
                </c:pt>
                <c:pt idx="2">
                  <c:v>5</c:v>
                </c:pt>
                <c:pt idx="3">
                  <c:v>4.71428571428571</c:v>
                </c:pt>
                <c:pt idx="4">
                  <c:v>6.42857142857143</c:v>
                </c:pt>
                <c:pt idx="5">
                  <c:v>3.28571428571429</c:v>
                </c:pt>
                <c:pt idx="6">
                  <c:v>9.14285714285714</c:v>
                </c:pt>
                <c:pt idx="7">
                  <c:v>2.57142857142857</c:v>
                </c:pt>
                <c:pt idx="8">
                  <c:v>1.42857142857143</c:v>
                </c:pt>
                <c:pt idx="9">
                  <c:v>11.1428571428571</c:v>
                </c:pt>
                <c:pt idx="10">
                  <c:v>1.85714285714286</c:v>
                </c:pt>
                <c:pt idx="11">
                  <c:v>1.28571428571429</c:v>
                </c:pt>
                <c:pt idx="12">
                  <c:v>1.71428571428571</c:v>
                </c:pt>
                <c:pt idx="13">
                  <c:v>0.857142857142857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0.428571428571429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1.71428571428571</c:v>
                </c:pt>
                <c:pt idx="20">
                  <c:v>1.57142857142857</c:v>
                </c:pt>
                <c:pt idx="21">
                  <c:v>0.857142857142857</c:v>
                </c:pt>
                <c:pt idx="22">
                  <c:v>1.85714285714286</c:v>
                </c:pt>
                <c:pt idx="23">
                  <c:v>0.857142857142857</c:v>
                </c:pt>
                <c:pt idx="24">
                  <c:v>0.857142857142857</c:v>
                </c:pt>
                <c:pt idx="25">
                  <c:v>1.14285714285714</c:v>
                </c:pt>
                <c:pt idx="26">
                  <c:v>0.714285714285714</c:v>
                </c:pt>
                <c:pt idx="27">
                  <c:v>0.714285714285714</c:v>
                </c:pt>
                <c:pt idx="28">
                  <c:v>1</c:v>
                </c:pt>
                <c:pt idx="29">
                  <c:v>0.857142857142857</c:v>
                </c:pt>
                <c:pt idx="30">
                  <c:v>0.714285714285714</c:v>
                </c:pt>
                <c:pt idx="31">
                  <c:v>0.571428571428571</c:v>
                </c:pt>
                <c:pt idx="32">
                  <c:v>1.28571428571428</c:v>
                </c:pt>
                <c:pt idx="33">
                  <c:v>0.428571428571429</c:v>
                </c:pt>
                <c:pt idx="34">
                  <c:v>1.28571428571429</c:v>
                </c:pt>
                <c:pt idx="35">
                  <c:v>0.285714285714286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0.857142857142857</c:v>
                </c:pt>
                <c:pt idx="42">
                  <c:v>0.571428571428571</c:v>
                </c:pt>
                <c:pt idx="43">
                  <c:v>0</c:v>
                </c:pt>
                <c:pt idx="44">
                  <c:v>1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0.857142857142857</c:v>
                </c:pt>
                <c:pt idx="48">
                  <c:v>1</c:v>
                </c:pt>
                <c:pt idx="49">
                  <c:v>0.142857142857143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5024"/>
        <c:crosses val="autoZero"/>
        <c:auto val="0"/>
        <c:lblAlgn val="ctr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25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  <c:pt idx="48">
                  <c:v>20</c:v>
                </c:pt>
                <c:pt idx="49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7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Sheet1!$D$2:$D$51</c:f>
              <c:numCache>
                <c:formatCode>General</c:formatCode>
                <c:ptCount val="50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Sheet1!$E$2:$E$51</c:f>
              <c:numCache>
                <c:formatCode>0.00%</c:formatCode>
                <c:ptCount val="50"/>
                <c:pt idx="0">
                  <c:v>0</c:v>
                </c:pt>
                <c:pt idx="1">
                  <c:v>6.875</c:v>
                </c:pt>
                <c:pt idx="2">
                  <c:v>0.444444444444444</c:v>
                </c:pt>
                <c:pt idx="3">
                  <c:v>0.241758241758242</c:v>
                </c:pt>
                <c:pt idx="4">
                  <c:v>0.36283185840708</c:v>
                </c:pt>
                <c:pt idx="5">
                  <c:v>0.25974025974026</c:v>
                </c:pt>
                <c:pt idx="6">
                  <c:v>0.139175257731959</c:v>
                </c:pt>
                <c:pt idx="7">
                  <c:v>0.0904977375565611</c:v>
                </c:pt>
                <c:pt idx="8">
                  <c:v>0.199170124481328</c:v>
                </c:pt>
                <c:pt idx="9">
                  <c:v>0.532871972318339</c:v>
                </c:pt>
                <c:pt idx="10">
                  <c:v>0.0519187358916479</c:v>
                </c:pt>
                <c:pt idx="11">
                  <c:v>0.0579399141630901</c:v>
                </c:pt>
                <c:pt idx="12">
                  <c:v>0.0391752577319588</c:v>
                </c:pt>
                <c:pt idx="13">
                  <c:v>0.0467706013363029</c:v>
                </c:pt>
                <c:pt idx="14">
                  <c:v>0.0429864253393665</c:v>
                </c:pt>
                <c:pt idx="15">
                  <c:v>0.0341685649202733</c:v>
                </c:pt>
                <c:pt idx="16">
                  <c:v>0.0411622276029056</c:v>
                </c:pt>
                <c:pt idx="17">
                  <c:v>0.0641025641025641</c:v>
                </c:pt>
                <c:pt idx="18">
                  <c:v>0.0231958762886598</c:v>
                </c:pt>
                <c:pt idx="19">
                  <c:v>0.10079575596817</c:v>
                </c:pt>
                <c:pt idx="20">
                  <c:v>0.106267029972752</c:v>
                </c:pt>
                <c:pt idx="21">
                  <c:v>0.0952380952380952</c:v>
                </c:pt>
                <c:pt idx="22">
                  <c:v>0.110671936758893</c:v>
                </c:pt>
                <c:pt idx="23">
                  <c:v>0.0905511811023622</c:v>
                </c:pt>
                <c:pt idx="24">
                  <c:v>0.108527131782946</c:v>
                </c:pt>
                <c:pt idx="25">
                  <c:v>0.0792452830188679</c:v>
                </c:pt>
                <c:pt idx="26">
                  <c:v>0.052434456928839</c:v>
                </c:pt>
                <c:pt idx="27">
                  <c:v>0.0526315789473684</c:v>
                </c:pt>
                <c:pt idx="28">
                  <c:v>0.0608365019011407</c:v>
                </c:pt>
                <c:pt idx="29">
                  <c:v>0.0984251968503937</c:v>
                </c:pt>
                <c:pt idx="30">
                  <c:v>0.0666666666666667</c:v>
                </c:pt>
                <c:pt idx="31">
                  <c:v>0.08</c:v>
                </c:pt>
                <c:pt idx="32">
                  <c:v>0.12987012987013</c:v>
                </c:pt>
                <c:pt idx="33">
                  <c:v>0.0843881856540084</c:v>
                </c:pt>
                <c:pt idx="34">
                  <c:v>0.131004366812227</c:v>
                </c:pt>
                <c:pt idx="35">
                  <c:v>0.0805084745762712</c:v>
                </c:pt>
                <c:pt idx="36">
                  <c:v>0.0616740088105727</c:v>
                </c:pt>
                <c:pt idx="37">
                  <c:v>0.0545454545454545</c:v>
                </c:pt>
                <c:pt idx="38">
                  <c:v>0.114678899082569</c:v>
                </c:pt>
                <c:pt idx="39">
                  <c:v>0.0524017467248908</c:v>
                </c:pt>
                <c:pt idx="40">
                  <c:v>0.04</c:v>
                </c:pt>
                <c:pt idx="41">
                  <c:v>0.157894736842105</c:v>
                </c:pt>
                <c:pt idx="42">
                  <c:v>0.142857142857143</c:v>
                </c:pt>
                <c:pt idx="43">
                  <c:v>0.0550847457627119</c:v>
                </c:pt>
                <c:pt idx="44">
                  <c:v>0.0319634703196347</c:v>
                </c:pt>
                <c:pt idx="45">
                  <c:v>0.0825242718446602</c:v>
                </c:pt>
                <c:pt idx="46">
                  <c:v>0.0569948186528497</c:v>
                </c:pt>
                <c:pt idx="47">
                  <c:v>0.102702702702703</c:v>
                </c:pt>
                <c:pt idx="48">
                  <c:v>0.110526315789474</c:v>
                </c:pt>
                <c:pt idx="49">
                  <c:v>0.0552763819095477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Sheet1!$F$2:$F$51</c:f>
              <c:numCache>
                <c:formatCode>0.00%</c:formatCode>
                <c:ptCount val="50"/>
                <c:pt idx="0">
                  <c:v>0</c:v>
                </c:pt>
                <c:pt idx="1">
                  <c:v>5.875</c:v>
                </c:pt>
                <c:pt idx="2">
                  <c:v>-0.490909090909091</c:v>
                </c:pt>
                <c:pt idx="3">
                  <c:v>-0.214285714285714</c:v>
                </c:pt>
                <c:pt idx="4">
                  <c:v>0.863636363636364</c:v>
                </c:pt>
                <c:pt idx="5">
                  <c:v>-0.024390243902439</c:v>
                </c:pt>
                <c:pt idx="6">
                  <c:v>-0.325</c:v>
                </c:pt>
                <c:pt idx="7">
                  <c:v>-0.259259259259259</c:v>
                </c:pt>
                <c:pt idx="8">
                  <c:v>1.4</c:v>
                </c:pt>
                <c:pt idx="9">
                  <c:v>2.20833333333333</c:v>
                </c:pt>
                <c:pt idx="10">
                  <c:v>-0.850649350649351</c:v>
                </c:pt>
                <c:pt idx="11">
                  <c:v>0.173913043478261</c:v>
                </c:pt>
                <c:pt idx="12">
                  <c:v>-0.296296296296296</c:v>
                </c:pt>
                <c:pt idx="13">
                  <c:v>0.105263157894737</c:v>
                </c:pt>
                <c:pt idx="14">
                  <c:v>-0.0952380952380952</c:v>
                </c:pt>
                <c:pt idx="15">
                  <c:v>-0.210526315789474</c:v>
                </c:pt>
                <c:pt idx="16">
                  <c:v>0.133333333333333</c:v>
                </c:pt>
                <c:pt idx="17">
                  <c:v>0.470588235294118</c:v>
                </c:pt>
                <c:pt idx="18">
                  <c:v>-0.64</c:v>
                </c:pt>
                <c:pt idx="19">
                  <c:v>3.22222222222222</c:v>
                </c:pt>
                <c:pt idx="20">
                  <c:v>0.0263157894736842</c:v>
                </c:pt>
                <c:pt idx="21">
                  <c:v>-0.384615384615385</c:v>
                </c:pt>
                <c:pt idx="22">
                  <c:v>0.166666666666667</c:v>
                </c:pt>
                <c:pt idx="23">
                  <c:v>-0.178571428571429</c:v>
                </c:pt>
                <c:pt idx="24">
                  <c:v>0.217391304347826</c:v>
                </c:pt>
                <c:pt idx="25">
                  <c:v>-0.25</c:v>
                </c:pt>
                <c:pt idx="26">
                  <c:v>-0.333333333333333</c:v>
                </c:pt>
                <c:pt idx="27">
                  <c:v>0</c:v>
                </c:pt>
                <c:pt idx="28">
                  <c:v>0.142857142857143</c:v>
                </c:pt>
                <c:pt idx="29">
                  <c:v>0.5625</c:v>
                </c:pt>
                <c:pt idx="30">
                  <c:v>-0.28</c:v>
                </c:pt>
                <c:pt idx="31">
                  <c:v>0.111111111111111</c:v>
                </c:pt>
                <c:pt idx="32">
                  <c:v>0.5</c:v>
                </c:pt>
                <c:pt idx="33">
                  <c:v>-0.333333333333333</c:v>
                </c:pt>
                <c:pt idx="34">
                  <c:v>0.5</c:v>
                </c:pt>
                <c:pt idx="35">
                  <c:v>-0.366666666666667</c:v>
                </c:pt>
                <c:pt idx="36">
                  <c:v>-0.263157894736842</c:v>
                </c:pt>
                <c:pt idx="37">
                  <c:v>-0.142857142857143</c:v>
                </c:pt>
                <c:pt idx="38">
                  <c:v>1.08333333333333</c:v>
                </c:pt>
                <c:pt idx="39">
                  <c:v>-0.52</c:v>
                </c:pt>
                <c:pt idx="40">
                  <c:v>-0.25</c:v>
                </c:pt>
                <c:pt idx="41">
                  <c:v>2.66666666666667</c:v>
                </c:pt>
                <c:pt idx="42">
                  <c:v>-0.0303030303030303</c:v>
                </c:pt>
                <c:pt idx="43">
                  <c:v>-0.59375</c:v>
                </c:pt>
                <c:pt idx="44">
                  <c:v>-0.461538461538462</c:v>
                </c:pt>
                <c:pt idx="45">
                  <c:v>1.42857142857143</c:v>
                </c:pt>
                <c:pt idx="46">
                  <c:v>-0.352941176470588</c:v>
                </c:pt>
                <c:pt idx="47">
                  <c:v>0.727272727272727</c:v>
                </c:pt>
                <c:pt idx="48">
                  <c:v>0.105263157894737</c:v>
                </c:pt>
                <c:pt idx="49">
                  <c:v>-0.476190476190476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12</c:v>
                </c:pt>
                <c:pt idx="10">
                  <c:v>12</c:v>
                </c:pt>
                <c:pt idx="11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9972ae09-6964-422f-ab84-58abdbcf6b1a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8c53a03e-0f57-4aae-ac13-aa42423ebf48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8a80707-0cee-4910-bcf9-fc2bf2083443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0f9936fd-e279-4e7e-b466-a53f7b7cf0f3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1.93181818181818</c:v>
                </c:pt>
                <c:pt idx="2" c:formatCode="0%">
                  <c:v>0.437984496124031</c:v>
                </c:pt>
                <c:pt idx="3" c:formatCode="0%">
                  <c:v>0.0727762803234501</c:v>
                </c:pt>
                <c:pt idx="4" c:formatCode="0%">
                  <c:v>0.0653266331658292</c:v>
                </c:pt>
                <c:pt idx="5" c:formatCode="0%">
                  <c:v>0.0754716981132075</c:v>
                </c:pt>
                <c:pt idx="6" c:formatCode="0%">
                  <c:v>0.0592105263157895</c:v>
                </c:pt>
                <c:pt idx="7" c:formatCode="0%">
                  <c:v>0.0496894409937888</c:v>
                </c:pt>
                <c:pt idx="8" c:formatCode="0%">
                  <c:v>0.0256410256410256</c:v>
                </c:pt>
                <c:pt idx="9" c:formatCode="0%">
                  <c:v>0.0288461538461538</c:v>
                </c:pt>
                <c:pt idx="10" c:formatCode="0%">
                  <c:v>0.0299065420560748</c:v>
                </c:pt>
                <c:pt idx="11" c:formatCode="0%">
                  <c:v>0.0308529945553539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0.931818181818182</c:v>
                </c:pt>
                <c:pt idx="2" c:formatCode="0%">
                  <c:v>-0.335294117647059</c:v>
                </c:pt>
                <c:pt idx="3" c:formatCode="0%">
                  <c:v>-0.761061946902655</c:v>
                </c:pt>
                <c:pt idx="4" c:formatCode="0%">
                  <c:v>-0.037037037037037</c:v>
                </c:pt>
                <c:pt idx="5" c:formatCode="0%">
                  <c:v>0.230769230769231</c:v>
                </c:pt>
                <c:pt idx="6" c:formatCode="0%">
                  <c:v>-0.15625</c:v>
                </c:pt>
                <c:pt idx="7" c:formatCode="0%">
                  <c:v>-0.111111111111111</c:v>
                </c:pt>
                <c:pt idx="8" c:formatCode="0%">
                  <c:v>-0.458333333333333</c:v>
                </c:pt>
                <c:pt idx="9" c:formatCode="0%">
                  <c:v>0.153846153846154</c:v>
                </c:pt>
                <c:pt idx="10" c:formatCode="0%">
                  <c:v>0.0666666666666667</c:v>
                </c:pt>
                <c:pt idx="11" c:formatCode="0%">
                  <c:v>0.0625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342</c:v>
                </c:pt>
                <c:pt idx="1">
                  <c:v>101</c:v>
                </c:pt>
                <c:pt idx="2">
                  <c:v>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layout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5465620947599"/>
          <c:y val="0.0944517901985103"/>
          <c:w val="0.88298045754743"/>
          <c:h val="0.7187849312953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Sheet1!$D$2:$D$51</c:f>
              <c:numCache>
                <c:formatCode>General</c:formatCode>
                <c:ptCount val="50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Sheet1!$E$2:$E$51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Sheet1!$F$2:$F$51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Sheet1!$G$2:$G$51</c:f>
              <c:numCache>
                <c:formatCode>0%</c:formatCode>
                <c:ptCount val="50"/>
                <c:pt idx="0">
                  <c:v>#N/A</c:v>
                </c:pt>
                <c:pt idx="1">
                  <c:v>#N/A</c:v>
                </c:pt>
                <c:pt idx="2" c:formatCode="0.00%">
                  <c:v>0</c:v>
                </c:pt>
                <c:pt idx="3" c:formatCode="0.00%">
                  <c:v>0.125</c:v>
                </c:pt>
                <c:pt idx="4" c:formatCode="0.00%">
                  <c:v>0.111111111111111</c:v>
                </c:pt>
                <c:pt idx="5" c:formatCode="0.00%">
                  <c:v>0</c:v>
                </c:pt>
                <c:pt idx="6" c:formatCode="0.00%">
                  <c:v>0</c:v>
                </c:pt>
                <c:pt idx="7" c:formatCode="0.00%">
                  <c:v>0.1</c:v>
                </c:pt>
                <c:pt idx="8" c:formatCode="0.00%">
                  <c:v>0.0909090909090909</c:v>
                </c:pt>
                <c:pt idx="9" c:formatCode="0.00%">
                  <c:v>0.75</c:v>
                </c:pt>
                <c:pt idx="10" c:formatCode="0.00%">
                  <c:v>0.0952380952380952</c:v>
                </c:pt>
                <c:pt idx="11" c:formatCode="0.00%">
                  <c:v>0</c:v>
                </c:pt>
                <c:pt idx="12" c:formatCode="0.00%">
                  <c:v>0.0434782608695652</c:v>
                </c:pt>
                <c:pt idx="13" c:formatCode="0.00%">
                  <c:v>0</c:v>
                </c:pt>
                <c:pt idx="14" c:formatCode="0.00%">
                  <c:v>0.0833333333333333</c:v>
                </c:pt>
                <c:pt idx="15" c:formatCode="0.00%">
                  <c:v>0</c:v>
                </c:pt>
                <c:pt idx="16" c:formatCode="0.00%">
                  <c:v>0</c:v>
                </c:pt>
                <c:pt idx="17" c:formatCode="0.00%">
                  <c:v>0.0769230769230769</c:v>
                </c:pt>
                <c:pt idx="18" c:formatCode="0.00%">
                  <c:v>0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0.0357142857142857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  <c:pt idx="48" c:formatCode="0.00%">
                  <c:v>0</c:v>
                </c:pt>
                <c:pt idx="49" c:formatCode="0.0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Sheet1!$H$2:$H$51</c:f>
              <c:numCache>
                <c:formatCode>0%</c:formatCode>
                <c:ptCount val="50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-0.0123456790123456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0</c:v>
                </c:pt>
                <c:pt idx="8" c:formatCode="0.00%">
                  <c:v>-0.00826446280991751</c:v>
                </c:pt>
                <c:pt idx="9" c:formatCode="0.00%">
                  <c:v>7.9375</c:v>
                </c:pt>
                <c:pt idx="10" c:formatCode="0.00%">
                  <c:v>-0.785103785103785</c:v>
                </c:pt>
                <c:pt idx="11" c:formatCode="0.00%">
                  <c:v>-1</c:v>
                </c:pt>
                <c:pt idx="12" c:formatCode="0.00%">
                  <c:v>0</c:v>
                </c:pt>
                <c:pt idx="13" c:formatCode="0.00%">
                  <c:v>-1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0</c:v>
                </c:pt>
                <c:pt idx="18" c:formatCode="0.00%">
                  <c:v>-1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  <c:pt idx="48" c:formatCode="0.00%">
                  <c:v>0</c:v>
                </c:pt>
                <c:pt idx="49" c:formatCode="0.0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815104159403"/>
          <c:y val="0.115678480742669"/>
          <c:w val="0.77742429651612"/>
          <c:h val="0.60018429761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Sheet1!$D$2:$D$51</c:f>
              <c:numCache>
                <c:formatCode>General</c:formatCode>
                <c:ptCount val="50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Sheet1!$E$2:$E$51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Sheet1!$F$2:$F$51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Sheet1!$G$2:$G$51</c:f>
              <c:numCache>
                <c:formatCode>0</c:formatCode>
                <c:ptCount val="50"/>
                <c:pt idx="0">
                  <c:v>3</c:v>
                </c:pt>
                <c:pt idx="1">
                  <c:v>4</c:v>
                </c:pt>
                <c:pt idx="2">
                  <c:v>2.66666666666667</c:v>
                </c:pt>
                <c:pt idx="3">
                  <c:v>2.25</c:v>
                </c:pt>
                <c:pt idx="4">
                  <c:v>2</c:v>
                </c:pt>
                <c:pt idx="5">
                  <c:v>1.66666666666667</c:v>
                </c:pt>
                <c:pt idx="6">
                  <c:v>1.42857142857143</c:v>
                </c:pt>
                <c:pt idx="7">
                  <c:v>1.375</c:v>
                </c:pt>
                <c:pt idx="8">
                  <c:v>1.33333333333333</c:v>
                </c:pt>
                <c:pt idx="9">
                  <c:v>2.1</c:v>
                </c:pt>
                <c:pt idx="10">
                  <c:v>2.09090909090909</c:v>
                </c:pt>
                <c:pt idx="11">
                  <c:v>1.91666666666667</c:v>
                </c:pt>
                <c:pt idx="12">
                  <c:v>1.84615384615385</c:v>
                </c:pt>
                <c:pt idx="13">
                  <c:v>1.71428571428571</c:v>
                </c:pt>
                <c:pt idx="14">
                  <c:v>1.73333333333333</c:v>
                </c:pt>
                <c:pt idx="15">
                  <c:v>1.625</c:v>
                </c:pt>
                <c:pt idx="16">
                  <c:v>1.52941176470588</c:v>
                </c:pt>
                <c:pt idx="17">
                  <c:v>1.55555555555556</c:v>
                </c:pt>
                <c:pt idx="18">
                  <c:v>1.47368421052632</c:v>
                </c:pt>
                <c:pt idx="19">
                  <c:v>1.4</c:v>
                </c:pt>
                <c:pt idx="20">
                  <c:v>1.33333333333333</c:v>
                </c:pt>
                <c:pt idx="21">
                  <c:v>1.27272727272727</c:v>
                </c:pt>
                <c:pt idx="22">
                  <c:v>1.21739130434783</c:v>
                </c:pt>
                <c:pt idx="23">
                  <c:v>1.16666666666667</c:v>
                </c:pt>
                <c:pt idx="24">
                  <c:v>1.12</c:v>
                </c:pt>
                <c:pt idx="25">
                  <c:v>1.07692307692308</c:v>
                </c:pt>
                <c:pt idx="26">
                  <c:v>1.07407407407407</c:v>
                </c:pt>
                <c:pt idx="27">
                  <c:v>1.03571428571429</c:v>
                </c:pt>
                <c:pt idx="28">
                  <c:v>1</c:v>
                </c:pt>
                <c:pt idx="29">
                  <c:v>0.966666666666667</c:v>
                </c:pt>
                <c:pt idx="30">
                  <c:v>0.935483870967742</c:v>
                </c:pt>
                <c:pt idx="31">
                  <c:v>0.90625</c:v>
                </c:pt>
                <c:pt idx="32">
                  <c:v>0.878787878787879</c:v>
                </c:pt>
                <c:pt idx="33">
                  <c:v>0.852941176470588</c:v>
                </c:pt>
                <c:pt idx="34">
                  <c:v>0.828571428571429</c:v>
                </c:pt>
                <c:pt idx="35">
                  <c:v>0.805555555555556</c:v>
                </c:pt>
                <c:pt idx="36">
                  <c:v>0.783783783783784</c:v>
                </c:pt>
                <c:pt idx="37">
                  <c:v>0.763157894736842</c:v>
                </c:pt>
                <c:pt idx="38">
                  <c:v>0.743589743589744</c:v>
                </c:pt>
                <c:pt idx="39">
                  <c:v>0.725</c:v>
                </c:pt>
                <c:pt idx="40">
                  <c:v>0.707317073170732</c:v>
                </c:pt>
                <c:pt idx="41">
                  <c:v>0.69047619047619</c:v>
                </c:pt>
                <c:pt idx="42">
                  <c:v>0.674418604651163</c:v>
                </c:pt>
                <c:pt idx="43">
                  <c:v>0.659090909090909</c:v>
                </c:pt>
                <c:pt idx="44">
                  <c:v>0.644444444444444</c:v>
                </c:pt>
                <c:pt idx="45">
                  <c:v>0.630434782608696</c:v>
                </c:pt>
                <c:pt idx="46">
                  <c:v>0.617021276595745</c:v>
                </c:pt>
                <c:pt idx="47">
                  <c:v>0.604166666666667</c:v>
                </c:pt>
                <c:pt idx="48">
                  <c:v>0.591836734693878</c:v>
                </c:pt>
                <c:pt idx="49">
                  <c:v>0.58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47328"/>
        <c:crosses val="autoZero"/>
        <c:auto val="0"/>
        <c:lblAlgn val="ctr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45185236062781"/>
          <c:y val="0.847384307224755"/>
          <c:w val="0.909733861509139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760043506126"/>
          <c:y val="0.126498595570291"/>
          <c:w val="0.769824775424199"/>
          <c:h val="0.569815812497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Sheet1!$G$2:$G$51</c:f>
              <c:numCache>
                <c:formatCode>0.00</c:formatCode>
                <c:ptCount val="50"/>
                <c:pt idx="0">
                  <c:v>1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0.142857142857143</c:v>
                </c:pt>
                <c:pt idx="9">
                  <c:v>0.714285714285714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Sheet1!$H$2:$H$51</c:f>
              <c:numCache>
                <c:formatCode>0.00</c:formatCode>
                <c:ptCount val="50"/>
                <c:pt idx="0">
                  <c:v>0</c:v>
                </c:pt>
                <c:pt idx="1">
                  <c:v>0.428571428571429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</c:v>
                </c:pt>
                <c:pt idx="9">
                  <c:v>0.142857142857143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Sheet1!$I$2:$I$51</c:f>
              <c:numCache>
                <c:formatCode>0.00</c:formatCode>
                <c:ptCount val="50"/>
                <c:pt idx="0">
                  <c:v>0.5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Sheet1!$J$2:$J$51</c:f>
              <c:numCache>
                <c:formatCode>0.00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Sheet1!$K$2:$K$51</c:f>
              <c:numCache>
                <c:formatCode>0.00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1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Sheet1!$L$2:$L$51</c:f>
              <c:numCache>
                <c:formatCode>0.00</c:formatCode>
                <c:ptCount val="50"/>
                <c:pt idx="0">
                  <c:v>1.5</c:v>
                </c:pt>
                <c:pt idx="1">
                  <c:v>0.714285714285714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0.142857142857143</c:v>
                </c:pt>
                <c:pt idx="9">
                  <c:v>1.28571428571429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0.285714285714286</c:v>
                </c:pt>
                <c:pt idx="15">
                  <c:v>0</c:v>
                </c:pt>
                <c:pt idx="16">
                  <c:v>0</c:v>
                </c:pt>
                <c:pt idx="17">
                  <c:v>0.285714285714286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729472"/>
        <c:crosses val="autoZero"/>
        <c:auto val="0"/>
        <c:lblAlgn val="ctr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5"/>
          <c:w val="0.764031789255902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"/>
          <c:h val="0.466888337327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0.375</c:v>
                </c:pt>
                <c:pt idx="2" c:formatCode="0%">
                  <c:v>1.09090909090909</c:v>
                </c:pt>
                <c:pt idx="3" c:formatCode="0%">
                  <c:v>0.130434782608696</c:v>
                </c:pt>
                <c:pt idx="4" c:formatCode="0%">
                  <c:v>0.0769230769230769</c:v>
                </c:pt>
                <c:pt idx="5" c:formatCode="0%">
                  <c:v>0</c:v>
                </c:pt>
                <c:pt idx="6" c:formatCode="0%">
                  <c:v>0.0357142857142857</c:v>
                </c:pt>
                <c:pt idx="7" c:formatCode="0%">
                  <c:v>0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-0.625</c:v>
                </c:pt>
                <c:pt idx="2" c:formatCode="0%">
                  <c:v>3</c:v>
                </c:pt>
                <c:pt idx="3" c:formatCode="0%">
                  <c:v>-0.75</c:v>
                </c:pt>
                <c:pt idx="4" c:formatCode="0%">
                  <c:v>-0.333333333333333</c:v>
                </c:pt>
                <c:pt idx="5" c:formatCode="0%">
                  <c:v>-1</c:v>
                </c:pt>
                <c:pt idx="6" c:formatCode="0%">
                  <c:v>0</c:v>
                </c:pt>
                <c:pt idx="7" c:formatCode="0%">
                  <c:v>-1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"/>
              <c:y val="0.7984160488681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5434951236877"/>
          <c:y val="0.844069798254298"/>
          <c:w val="0.784165868155369"/>
          <c:h val="0.155930332078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17200207847325"/>
          <c:y val="0.154546665122742"/>
          <c:w val="0.864729043994693"/>
          <c:h val="0.680120812104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-0.014705882352941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91099519327399"/>
                      <c:h val="0.034620194534506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Sheet1!$C$2:$C$51</c:f>
              <c:numCache>
                <c:formatCode>0%</c:formatCode>
                <c:ptCount val="50"/>
                <c:pt idx="0">
                  <c:v>#N/A</c:v>
                </c:pt>
                <c:pt idx="1">
                  <c:v>#N/A</c:v>
                </c:pt>
                <c:pt idx="2" c:formatCode="0.00%">
                  <c:v>0.6</c:v>
                </c:pt>
                <c:pt idx="3" c:formatCode="0.00%">
                  <c:v>0.25</c:v>
                </c:pt>
                <c:pt idx="4" c:formatCode="0.00%">
                  <c:v>0.6</c:v>
                </c:pt>
                <c:pt idx="5" c:formatCode="0.00%">
                  <c:v>0</c:v>
                </c:pt>
                <c:pt idx="6" c:formatCode="0.00%">
                  <c:v>0.25</c:v>
                </c:pt>
                <c:pt idx="7" c:formatCode="0.00%">
                  <c:v>0.1</c:v>
                </c:pt>
                <c:pt idx="8" c:formatCode="0.00%">
                  <c:v>0.0454545454545455</c:v>
                </c:pt>
                <c:pt idx="9" c:formatCode="0.00%">
                  <c:v>0.478260869565217</c:v>
                </c:pt>
                <c:pt idx="10" c:formatCode="0.00%">
                  <c:v>0.147058823529412</c:v>
                </c:pt>
                <c:pt idx="11" c:formatCode="0.00%">
                  <c:v>0.0512820512820513</c:v>
                </c:pt>
                <c:pt idx="12" c:formatCode="0.00%">
                  <c:v>0.0487804878048781</c:v>
                </c:pt>
                <c:pt idx="13" c:formatCode="0.00%">
                  <c:v>0.0232558139534884</c:v>
                </c:pt>
                <c:pt idx="14" c:formatCode="0.00%">
                  <c:v>0.0227272727272727</c:v>
                </c:pt>
                <c:pt idx="15" c:formatCode="0.00%">
                  <c:v>0</c:v>
                </c:pt>
                <c:pt idx="16" c:formatCode="0.00%">
                  <c:v>0.0222222222222222</c:v>
                </c:pt>
                <c:pt idx="17" c:formatCode="0.00%">
                  <c:v>0</c:v>
                </c:pt>
                <c:pt idx="18" c:formatCode="0.00%">
                  <c:v>0.0217391304347826</c:v>
                </c:pt>
                <c:pt idx="19" c:formatCode="0.00%">
                  <c:v>0.0425531914893617</c:v>
                </c:pt>
                <c:pt idx="20" c:formatCode="0.00%">
                  <c:v>0.0204081632653061</c:v>
                </c:pt>
                <c:pt idx="21" c:formatCode="0.00%">
                  <c:v>0.02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0.0392156862745098</c:v>
                </c:pt>
                <c:pt idx="25" c:formatCode="0.00%">
                  <c:v>0.0377358490566038</c:v>
                </c:pt>
                <c:pt idx="26" c:formatCode="0.00%">
                  <c:v>0</c:v>
                </c:pt>
                <c:pt idx="27" c:formatCode="0.00%">
                  <c:v>0</c:v>
                </c:pt>
                <c:pt idx="28" c:formatCode="0.00%">
                  <c:v>0.0545454545454545</c:v>
                </c:pt>
                <c:pt idx="29" c:formatCode="0.00%">
                  <c:v>0.0517241379310345</c:v>
                </c:pt>
                <c:pt idx="30" c:formatCode="0.00%">
                  <c:v>0.0163934426229508</c:v>
                </c:pt>
                <c:pt idx="31" c:formatCode="0.00%">
                  <c:v>0.0161290322580645</c:v>
                </c:pt>
                <c:pt idx="32" c:formatCode="0.00%">
                  <c:v>0.0158730158730159</c:v>
                </c:pt>
                <c:pt idx="33" c:formatCode="0.00%">
                  <c:v>0.015625</c:v>
                </c:pt>
                <c:pt idx="34" c:formatCode="0.00%">
                  <c:v>0.0307692307692308</c:v>
                </c:pt>
                <c:pt idx="35" c:formatCode="0.00%">
                  <c:v>0</c:v>
                </c:pt>
                <c:pt idx="36" c:formatCode="0.00%">
                  <c:v>0.0149253731343284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0.0147058823529412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0.0289855072463768</c:v>
                </c:pt>
                <c:pt idx="47" c:formatCode="0.00%">
                  <c:v>0.0422535211267606</c:v>
                </c:pt>
                <c:pt idx="48" c:formatCode="0.00%">
                  <c:v>0</c:v>
                </c:pt>
                <c:pt idx="49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495392724481371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469319423192878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Sheet1!$D$2:$D$51</c:f>
              <c:numCache>
                <c:formatCode>0%</c:formatCode>
                <c:ptCount val="50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</c:v>
                </c:pt>
                <c:pt idx="3" c:formatCode="0.00%">
                  <c:v>-0.333333333333333</c:v>
                </c:pt>
                <c:pt idx="4" c:formatCode="0.00%">
                  <c:v>2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-0.5</c:v>
                </c:pt>
                <c:pt idx="8" c:formatCode="0.00%">
                  <c:v>-0.5</c:v>
                </c:pt>
                <c:pt idx="9" c:formatCode="0.00%">
                  <c:v>10</c:v>
                </c:pt>
                <c:pt idx="10" c:formatCode="0.00%">
                  <c:v>-0.545454545454545</c:v>
                </c:pt>
                <c:pt idx="11" c:formatCode="0.00%">
                  <c:v>-0.6</c:v>
                </c:pt>
                <c:pt idx="12" c:formatCode="0.00%">
                  <c:v>0</c:v>
                </c:pt>
                <c:pt idx="13" c:formatCode="0.00%">
                  <c:v>-0.5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-1</c:v>
                </c:pt>
                <c:pt idx="18" c:formatCode="0.00%">
                  <c:v>0</c:v>
                </c:pt>
                <c:pt idx="19" c:formatCode="0.00%">
                  <c:v>1</c:v>
                </c:pt>
                <c:pt idx="20" c:formatCode="0.00%">
                  <c:v>-0.5</c:v>
                </c:pt>
                <c:pt idx="21" c:formatCode="0.00%">
                  <c:v>0</c:v>
                </c:pt>
                <c:pt idx="22" c:formatCode="0.00%">
                  <c:v>-1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-1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-0.666666666666667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1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0.5</c:v>
                </c:pt>
                <c:pt idx="48" c:formatCode="0.00%">
                  <c:v>-1</c:v>
                </c:pt>
                <c:pt idx="49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Sheet1!$C$2:$C$51</c:f>
              <c:numCache>
                <c:formatCode>0</c:formatCode>
                <c:ptCount val="50"/>
                <c:pt idx="0">
                  <c:v>0</c:v>
                </c:pt>
                <c:pt idx="1">
                  <c:v>2.5</c:v>
                </c:pt>
                <c:pt idx="2">
                  <c:v>2.66666666666667</c:v>
                </c:pt>
                <c:pt idx="3">
                  <c:v>2.5</c:v>
                </c:pt>
                <c:pt idx="4">
                  <c:v>3.2</c:v>
                </c:pt>
                <c:pt idx="5">
                  <c:v>2.66666666666667</c:v>
                </c:pt>
                <c:pt idx="6">
                  <c:v>2.85714285714286</c:v>
                </c:pt>
                <c:pt idx="7">
                  <c:v>2.75</c:v>
                </c:pt>
                <c:pt idx="8">
                  <c:v>2.55555555555556</c:v>
                </c:pt>
                <c:pt idx="9">
                  <c:v>3.4</c:v>
                </c:pt>
                <c:pt idx="10">
                  <c:v>3.54545454545455</c:v>
                </c:pt>
                <c:pt idx="11">
                  <c:v>3.41666666666667</c:v>
                </c:pt>
                <c:pt idx="12">
                  <c:v>3.30769230769231</c:v>
                </c:pt>
                <c:pt idx="13">
                  <c:v>3.14285714285714</c:v>
                </c:pt>
                <c:pt idx="14">
                  <c:v>3</c:v>
                </c:pt>
                <c:pt idx="15">
                  <c:v>2.8125</c:v>
                </c:pt>
                <c:pt idx="16">
                  <c:v>2.70588235294118</c:v>
                </c:pt>
                <c:pt idx="17">
                  <c:v>2.55555555555556</c:v>
                </c:pt>
                <c:pt idx="18">
                  <c:v>2.47368421052632</c:v>
                </c:pt>
                <c:pt idx="19">
                  <c:v>2.45</c:v>
                </c:pt>
                <c:pt idx="20">
                  <c:v>2.38095238095238</c:v>
                </c:pt>
                <c:pt idx="21">
                  <c:v>2.31818181818182</c:v>
                </c:pt>
                <c:pt idx="22">
                  <c:v>2.21739130434783</c:v>
                </c:pt>
                <c:pt idx="23">
                  <c:v>2.125</c:v>
                </c:pt>
                <c:pt idx="24">
                  <c:v>2.12</c:v>
                </c:pt>
                <c:pt idx="25">
                  <c:v>2.11538461538462</c:v>
                </c:pt>
                <c:pt idx="26">
                  <c:v>2.03703703703704</c:v>
                </c:pt>
                <c:pt idx="27">
                  <c:v>1.96428571428571</c:v>
                </c:pt>
                <c:pt idx="28">
                  <c:v>2</c:v>
                </c:pt>
                <c:pt idx="29">
                  <c:v>2.03333333333333</c:v>
                </c:pt>
                <c:pt idx="30">
                  <c:v>2</c:v>
                </c:pt>
                <c:pt idx="31">
                  <c:v>1.96875</c:v>
                </c:pt>
                <c:pt idx="32">
                  <c:v>1.93939393939394</c:v>
                </c:pt>
                <c:pt idx="33">
                  <c:v>1.91176470588235</c:v>
                </c:pt>
                <c:pt idx="34">
                  <c:v>1.91428571428571</c:v>
                </c:pt>
                <c:pt idx="35">
                  <c:v>1.86111111111111</c:v>
                </c:pt>
                <c:pt idx="36">
                  <c:v>1.83783783783784</c:v>
                </c:pt>
                <c:pt idx="37">
                  <c:v>1.78947368421053</c:v>
                </c:pt>
                <c:pt idx="38">
                  <c:v>1.74358974358974</c:v>
                </c:pt>
                <c:pt idx="39">
                  <c:v>1.7</c:v>
                </c:pt>
                <c:pt idx="40">
                  <c:v>1.65853658536585</c:v>
                </c:pt>
                <c:pt idx="41">
                  <c:v>1.64285714285714</c:v>
                </c:pt>
                <c:pt idx="42">
                  <c:v>1.6046511627907</c:v>
                </c:pt>
                <c:pt idx="43">
                  <c:v>1.56818181818182</c:v>
                </c:pt>
                <c:pt idx="44">
                  <c:v>1.53333333333333</c:v>
                </c:pt>
                <c:pt idx="45">
                  <c:v>1.5</c:v>
                </c:pt>
                <c:pt idx="46">
                  <c:v>1.51063829787234</c:v>
                </c:pt>
                <c:pt idx="47">
                  <c:v>1.54166666666667</c:v>
                </c:pt>
                <c:pt idx="48">
                  <c:v>1.51020408163265</c:v>
                </c:pt>
                <c:pt idx="49">
                  <c:v>1.48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95104"/>
        <c:crosses val="autoZero"/>
        <c:auto val="0"/>
        <c:lblAlgn val="ctr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</c:dLbl>
            <c:dLbl>
              <c:idx val="8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30862445011275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0.0289085431222506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-0.0336033788030017"/>
                  <c:y val="-0.0616846399634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0.0359507966433773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-0.0453404680048797"/>
                  <c:y val="-0.0218295674997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0140845070422535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Sheet1!$C$2:$C$51</c:f>
              <c:numCache>
                <c:formatCode>0.00</c:formatCode>
                <c:ptCount val="50"/>
                <c:pt idx="0">
                  <c:v>3</c:v>
                </c:pt>
                <c:pt idx="1">
                  <c:v>0.714285714285714</c:v>
                </c:pt>
                <c:pt idx="2">
                  <c:v>0.428571428571429</c:v>
                </c:pt>
                <c:pt idx="3">
                  <c:v>0.285714285714286</c:v>
                </c:pt>
                <c:pt idx="4">
                  <c:v>0.857142857142857</c:v>
                </c:pt>
                <c:pt idx="5">
                  <c:v>0</c:v>
                </c:pt>
                <c:pt idx="6">
                  <c:v>0.571428571428571</c:v>
                </c:pt>
                <c:pt idx="7">
                  <c:v>0.285714285714286</c:v>
                </c:pt>
                <c:pt idx="8">
                  <c:v>0.142857142857143</c:v>
                </c:pt>
                <c:pt idx="9">
                  <c:v>1.57142857142857</c:v>
                </c:pt>
                <c:pt idx="10">
                  <c:v>0.714285714285714</c:v>
                </c:pt>
                <c:pt idx="11">
                  <c:v>0.285714285714286</c:v>
                </c:pt>
                <c:pt idx="12">
                  <c:v>0.285714285714286</c:v>
                </c:pt>
                <c:pt idx="13">
                  <c:v>0.142857142857143</c:v>
                </c:pt>
                <c:pt idx="14">
                  <c:v>0.142857142857143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0.142857142857143</c:v>
                </c:pt>
                <c:pt idx="19">
                  <c:v>0.285714285714286</c:v>
                </c:pt>
                <c:pt idx="20">
                  <c:v>0.142857142857143</c:v>
                </c:pt>
                <c:pt idx="21">
                  <c:v>0.142857142857143</c:v>
                </c:pt>
                <c:pt idx="22">
                  <c:v>0</c:v>
                </c:pt>
                <c:pt idx="23">
                  <c:v>0</c:v>
                </c:pt>
                <c:pt idx="24">
                  <c:v>0.285714285714286</c:v>
                </c:pt>
                <c:pt idx="25">
                  <c:v>0.285714285714286</c:v>
                </c:pt>
                <c:pt idx="26">
                  <c:v>0</c:v>
                </c:pt>
                <c:pt idx="27">
                  <c:v>0</c:v>
                </c:pt>
                <c:pt idx="28">
                  <c:v>0.428571428571429</c:v>
                </c:pt>
                <c:pt idx="29">
                  <c:v>0.428571428571429</c:v>
                </c:pt>
                <c:pt idx="30">
                  <c:v>0.142857142857143</c:v>
                </c:pt>
                <c:pt idx="31">
                  <c:v>0.142857142857143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0.285714285714286</c:v>
                </c:pt>
                <c:pt idx="35">
                  <c:v>0</c:v>
                </c:pt>
                <c:pt idx="36">
                  <c:v>0.142857142857143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0.285714285714286</c:v>
                </c:pt>
                <c:pt idx="47">
                  <c:v>0.428571428571429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88928"/>
        <c:crosses val="autoZero"/>
        <c:auto val="0"/>
        <c:lblAlgn val="ctr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1.1</c:v>
                </c:pt>
                <c:pt idx="2" c:formatCode="0.00%">
                  <c:v>0.952380952380952</c:v>
                </c:pt>
                <c:pt idx="3" c:formatCode="0.00%">
                  <c:v>0.0975609756097561</c:v>
                </c:pt>
                <c:pt idx="4" c:formatCode="0.00%">
                  <c:v>0.111111111111111</c:v>
                </c:pt>
                <c:pt idx="5" c:formatCode="0.00%">
                  <c:v>0.06</c:v>
                </c:pt>
                <c:pt idx="6" c:formatCode="0.00%">
                  <c:v>0.113207547169811</c:v>
                </c:pt>
                <c:pt idx="7" c:formatCode="0.00%">
                  <c:v>0.101694915254237</c:v>
                </c:pt>
                <c:pt idx="8" c:formatCode="0.00%">
                  <c:v>0.0461538461538462</c:v>
                </c:pt>
                <c:pt idx="9" c:formatCode="0.00%">
                  <c:v>0.0147058823529412</c:v>
                </c:pt>
                <c:pt idx="10" c:formatCode="0.00%">
                  <c:v>0.0144927536231884</c:v>
                </c:pt>
                <c:pt idx="11" c:formatCode="0.00%">
                  <c:v>0.0571428571428571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0.1</c:v>
                </c:pt>
                <c:pt idx="2" c:formatCode="0.00%">
                  <c:v>0.818181818181818</c:v>
                </c:pt>
                <c:pt idx="3" c:formatCode="0.00%">
                  <c:v>-0.8</c:v>
                </c:pt>
                <c:pt idx="4" c:formatCode="0.00%">
                  <c:v>0.25</c:v>
                </c:pt>
                <c:pt idx="5" c:formatCode="0.00%">
                  <c:v>-0.4</c:v>
                </c:pt>
                <c:pt idx="6" c:formatCode="0.00%">
                  <c:v>1</c:v>
                </c:pt>
                <c:pt idx="7" c:formatCode="0.00%">
                  <c:v>0</c:v>
                </c:pt>
                <c:pt idx="8" c:formatCode="0.00%">
                  <c:v>-0.5</c:v>
                </c:pt>
                <c:pt idx="9" c:formatCode="0.00%">
                  <c:v>-0.666666666666667</c:v>
                </c:pt>
                <c:pt idx="10" c:formatCode="0.00%">
                  <c:v>0</c:v>
                </c:pt>
                <c:pt idx="11" c:formatCode="0.00%">
                  <c:v>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637055931389"/>
          <c:y val="0.122089621609799"/>
          <c:w val="0.790652656094045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19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  <c:pt idx="48">
                  <c:v>20</c:v>
                </c:pt>
                <c:pt idx="49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Sheet1!$D$2:$D$51</c:f>
              <c:numCache>
                <c:formatCode>General</c:formatCode>
                <c:ptCount val="50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Sheet1!$E$2:$E$51</c:f>
              <c:numCache>
                <c:formatCode>0</c:formatCode>
                <c:ptCount val="50"/>
                <c:pt idx="0">
                  <c:v>8</c:v>
                </c:pt>
                <c:pt idx="1">
                  <c:v>31.5</c:v>
                </c:pt>
                <c:pt idx="2">
                  <c:v>30.3333333333333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</c:v>
                </c:pt>
                <c:pt idx="6">
                  <c:v>31.5714285714286</c:v>
                </c:pt>
                <c:pt idx="7">
                  <c:v>30.125</c:v>
                </c:pt>
                <c:pt idx="8">
                  <c:v>32.1111111111111</c:v>
                </c:pt>
                <c:pt idx="9">
                  <c:v>44.3</c:v>
                </c:pt>
                <c:pt idx="10">
                  <c:v>42.3636363636364</c:v>
                </c:pt>
                <c:pt idx="11">
                  <c:v>41.0833333333333</c:v>
                </c:pt>
                <c:pt idx="12">
                  <c:v>39.3846153846154</c:v>
                </c:pt>
                <c:pt idx="13">
                  <c:v>38.0714285714286</c:v>
                </c:pt>
                <c:pt idx="14">
                  <c:v>36.8</c:v>
                </c:pt>
                <c:pt idx="15">
                  <c:v>35.4375</c:v>
                </c:pt>
                <c:pt idx="16">
                  <c:v>34.3529411764706</c:v>
                </c:pt>
                <c:pt idx="17">
                  <c:v>33.8333333333333</c:v>
                </c:pt>
                <c:pt idx="18">
                  <c:v>32.5263157894737</c:v>
                </c:pt>
                <c:pt idx="19">
                  <c:v>32.8</c:v>
                </c:pt>
                <c:pt idx="20">
                  <c:v>33.0952380952381</c:v>
                </c:pt>
                <c:pt idx="21">
                  <c:v>32.6818181818182</c:v>
                </c:pt>
                <c:pt idx="22">
                  <c:v>32.4782608695652</c:v>
                </c:pt>
                <c:pt idx="23">
                  <c:v>32.0833333333333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30.8518518518519</c:v>
                </c:pt>
                <c:pt idx="27">
                  <c:v>30.25</c:v>
                </c:pt>
                <c:pt idx="28">
                  <c:v>29.7586206896552</c:v>
                </c:pt>
                <c:pt idx="29">
                  <c:v>29.6</c:v>
                </c:pt>
                <c:pt idx="30">
                  <c:v>29.1612903225806</c:v>
                </c:pt>
                <c:pt idx="31">
                  <c:v>28.875</c:v>
                </c:pt>
                <c:pt idx="32">
                  <c:v>28.9090909090909</c:v>
                </c:pt>
                <c:pt idx="33">
                  <c:v>28.6470588235294</c:v>
                </c:pt>
                <c:pt idx="34">
                  <c:v>28.6857142857143</c:v>
                </c:pt>
                <c:pt idx="35">
                  <c:v>28.4166666666667</c:v>
                </c:pt>
                <c:pt idx="36">
                  <c:v>28.027027027027</c:v>
                </c:pt>
                <c:pt idx="37">
                  <c:v>27.6052631578947</c:v>
                </c:pt>
                <c:pt idx="38">
                  <c:v>27.5384615384615</c:v>
                </c:pt>
                <c:pt idx="39">
                  <c:v>27.15</c:v>
                </c:pt>
                <c:pt idx="40">
                  <c:v>26.7073170731707</c:v>
                </c:pt>
                <c:pt idx="41">
                  <c:v>26.8571428571429</c:v>
                </c:pt>
                <c:pt idx="42">
                  <c:v>26.7906976744186</c:v>
                </c:pt>
                <c:pt idx="43">
                  <c:v>26.4772727272727</c:v>
                </c:pt>
                <c:pt idx="44">
                  <c:v>26.0444444444444</c:v>
                </c:pt>
                <c:pt idx="45">
                  <c:v>25.8478260869565</c:v>
                </c:pt>
                <c:pt idx="46">
                  <c:v>25.531914893617</c:v>
                </c:pt>
                <c:pt idx="47">
                  <c:v>25.3958333333333</c:v>
                </c:pt>
                <c:pt idx="48">
                  <c:v>25.3061224489796</c:v>
                </c:pt>
                <c:pt idx="49">
                  <c:v>25.02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9632"/>
        <c:crosses val="autoZero"/>
        <c:auto val="0"/>
        <c:lblAlgn val="ctr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6384976525822"/>
          <c:y val="0.886458333333333"/>
          <c:w val="0.852112676056338"/>
          <c:h val="0.10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4177207337489"/>
          <c:y val="0.152993098031772"/>
          <c:w val="0.804889837713948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Sheet1!$E$2:$E$51</c:f>
              <c:numCache>
                <c:formatCode>0</c:formatCode>
                <c:ptCount val="50"/>
                <c:pt idx="0">
                  <c:v>4</c:v>
                </c:pt>
                <c:pt idx="1">
                  <c:v>6.57142857142857</c:v>
                </c:pt>
                <c:pt idx="2">
                  <c:v>2.57142857142857</c:v>
                </c:pt>
                <c:pt idx="3">
                  <c:v>2.42857142857143</c:v>
                </c:pt>
                <c:pt idx="4">
                  <c:v>2.71428571428571</c:v>
                </c:pt>
                <c:pt idx="5">
                  <c:v>3.28571428571429</c:v>
                </c:pt>
                <c:pt idx="6">
                  <c:v>3</c:v>
                </c:pt>
                <c:pt idx="7">
                  <c:v>2</c:v>
                </c:pt>
                <c:pt idx="8">
                  <c:v>2.57142857142857</c:v>
                </c:pt>
                <c:pt idx="9">
                  <c:v>17.7142857142857</c:v>
                </c:pt>
                <c:pt idx="10">
                  <c:v>1.85714285714286</c:v>
                </c:pt>
                <c:pt idx="11">
                  <c:v>3.14285714285714</c:v>
                </c:pt>
                <c:pt idx="12">
                  <c:v>2</c:v>
                </c:pt>
                <c:pt idx="13">
                  <c:v>2.42857142857143</c:v>
                </c:pt>
                <c:pt idx="14">
                  <c:v>1.85714285714286</c:v>
                </c:pt>
                <c:pt idx="15">
                  <c:v>1.85714285714286</c:v>
                </c:pt>
                <c:pt idx="16">
                  <c:v>1.14285714285714</c:v>
                </c:pt>
                <c:pt idx="17">
                  <c:v>2.85714285714286</c:v>
                </c:pt>
                <c:pt idx="18">
                  <c:v>0.857142857142857</c:v>
                </c:pt>
                <c:pt idx="19">
                  <c:v>2.71428571428571</c:v>
                </c:pt>
                <c:pt idx="20">
                  <c:v>2.57142857142857</c:v>
                </c:pt>
                <c:pt idx="21">
                  <c:v>2.42857142857143</c:v>
                </c:pt>
                <c:pt idx="22">
                  <c:v>2.57142857142857</c:v>
                </c:pt>
                <c:pt idx="23">
                  <c:v>2.42857142857143</c:v>
                </c:pt>
                <c:pt idx="24">
                  <c:v>2.14285714285714</c:v>
                </c:pt>
                <c:pt idx="25">
                  <c:v>1.71428571428571</c:v>
                </c:pt>
                <c:pt idx="26">
                  <c:v>0.571428571428571</c:v>
                </c:pt>
                <c:pt idx="27">
                  <c:v>1.71428571428571</c:v>
                </c:pt>
                <c:pt idx="28">
                  <c:v>1.71428571428571</c:v>
                </c:pt>
                <c:pt idx="29">
                  <c:v>2.85714285714286</c:v>
                </c:pt>
                <c:pt idx="30">
                  <c:v>1.28571428571429</c:v>
                </c:pt>
                <c:pt idx="31">
                  <c:v>2.42857142857143</c:v>
                </c:pt>
                <c:pt idx="32">
                  <c:v>2.57142857142857</c:v>
                </c:pt>
                <c:pt idx="33">
                  <c:v>2.28571428571429</c:v>
                </c:pt>
                <c:pt idx="34">
                  <c:v>3.14285714285714</c:v>
                </c:pt>
                <c:pt idx="35">
                  <c:v>2</c:v>
                </c:pt>
                <c:pt idx="36">
                  <c:v>1.57142857142857</c:v>
                </c:pt>
                <c:pt idx="37">
                  <c:v>0.714285714285714</c:v>
                </c:pt>
                <c:pt idx="38">
                  <c:v>2.85714285714286</c:v>
                </c:pt>
                <c:pt idx="39">
                  <c:v>1</c:v>
                </c:pt>
                <c:pt idx="40">
                  <c:v>1</c:v>
                </c:pt>
                <c:pt idx="41">
                  <c:v>3.28571428571429</c:v>
                </c:pt>
                <c:pt idx="42">
                  <c:v>2.71428571428571</c:v>
                </c:pt>
                <c:pt idx="43">
                  <c:v>1.14285714285714</c:v>
                </c:pt>
                <c:pt idx="44">
                  <c:v>0.285714285714286</c:v>
                </c:pt>
                <c:pt idx="45">
                  <c:v>2.42857142857143</c:v>
                </c:pt>
                <c:pt idx="46">
                  <c:v>1.28571428571429</c:v>
                </c:pt>
                <c:pt idx="47">
                  <c:v>2.14285714285714</c:v>
                </c:pt>
                <c:pt idx="48">
                  <c:v>2.85714285714286</c:v>
                </c:pt>
                <c:pt idx="49">
                  <c:v>1.28571428571429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Sheet1!$F$2:$F$51</c:f>
              <c:numCache>
                <c:formatCode>General</c:formatCode>
                <c:ptCount val="50"/>
                <c:pt idx="0">
                  <c:v>0</c:v>
                </c:pt>
                <c:pt idx="1" c:formatCode="0">
                  <c:v>1.28571428571429</c:v>
                </c:pt>
                <c:pt idx="2" c:formatCode="0">
                  <c:v>1.42857142857143</c:v>
                </c:pt>
                <c:pt idx="3" c:formatCode="0">
                  <c:v>0.714285714285714</c:v>
                </c:pt>
                <c:pt idx="4" c:formatCode="0">
                  <c:v>3.14285714285714</c:v>
                </c:pt>
                <c:pt idx="5" c:formatCode="0">
                  <c:v>2.42857142857143</c:v>
                </c:pt>
                <c:pt idx="6" c:formatCode="0">
                  <c:v>0.857142857142857</c:v>
                </c:pt>
                <c:pt idx="7" c:formatCode="0">
                  <c:v>0.857142857142857</c:v>
                </c:pt>
                <c:pt idx="8" c:formatCode="0">
                  <c:v>4.28571428571429</c:v>
                </c:pt>
                <c:pt idx="9" c:formatCode="0">
                  <c:v>4.28571428571429</c:v>
                </c:pt>
                <c:pt idx="10" c:formatCode="0">
                  <c:v>1.42857142857143</c:v>
                </c:pt>
                <c:pt idx="11" c:formatCode="0">
                  <c:v>0.714285714285714</c:v>
                </c:pt>
                <c:pt idx="12" c:formatCode="0">
                  <c:v>0.714285714285714</c:v>
                </c:pt>
                <c:pt idx="13" c:formatCode="0">
                  <c:v>0.571428571428571</c:v>
                </c:pt>
                <c:pt idx="14" c:formatCode="0">
                  <c:v>0.857142857142857</c:v>
                </c:pt>
                <c:pt idx="15" c:formatCode="0">
                  <c:v>0.285714285714286</c:v>
                </c:pt>
                <c:pt idx="16" c:formatCode="0">
                  <c:v>1.28571428571429</c:v>
                </c:pt>
                <c:pt idx="17" c:formatCode="0">
                  <c:v>0.714285714285714</c:v>
                </c:pt>
                <c:pt idx="18" c:formatCode="0">
                  <c:v>0.428571428571429</c:v>
                </c:pt>
                <c:pt idx="19" c:formatCode="0">
                  <c:v>2.71428571428571</c:v>
                </c:pt>
                <c:pt idx="20" c:formatCode="0">
                  <c:v>3</c:v>
                </c:pt>
                <c:pt idx="21" c:formatCode="0">
                  <c:v>1</c:v>
                </c:pt>
                <c:pt idx="22" c:formatCode="0">
                  <c:v>1.42857142857143</c:v>
                </c:pt>
                <c:pt idx="23" c:formatCode="0">
                  <c:v>0.857142857142857</c:v>
                </c:pt>
                <c:pt idx="24" c:formatCode="0">
                  <c:v>1.85714285714286</c:v>
                </c:pt>
                <c:pt idx="25" c:formatCode="0">
                  <c:v>1.28571428571429</c:v>
                </c:pt>
                <c:pt idx="26" c:formatCode="0">
                  <c:v>1.42857142857143</c:v>
                </c:pt>
                <c:pt idx="27" c:formatCode="0">
                  <c:v>0.285714285714286</c:v>
                </c:pt>
                <c:pt idx="28" c:formatCode="0">
                  <c:v>0.571428571428571</c:v>
                </c:pt>
                <c:pt idx="29" c:formatCode="0">
                  <c:v>0.714285714285714</c:v>
                </c:pt>
                <c:pt idx="30" c:formatCode="0">
                  <c:v>0.714285714285714</c:v>
                </c:pt>
                <c:pt idx="31" c:formatCode="0">
                  <c:v>0.428571428571429</c:v>
                </c:pt>
                <c:pt idx="32" c:formatCode="0">
                  <c:v>1.57142857142857</c:v>
                </c:pt>
                <c:pt idx="33" c:formatCode="0">
                  <c:v>0.571428571428571</c:v>
                </c:pt>
                <c:pt idx="34" c:formatCode="0">
                  <c:v>1.14285714285714</c:v>
                </c:pt>
                <c:pt idx="35" c:formatCode="0">
                  <c:v>0.714285714285714</c:v>
                </c:pt>
                <c:pt idx="36" c:formatCode="0">
                  <c:v>0.428571428571429</c:v>
                </c:pt>
                <c:pt idx="37" c:formatCode="0">
                  <c:v>1</c:v>
                </c:pt>
                <c:pt idx="38" c:formatCode="0">
                  <c:v>0.714285714285714</c:v>
                </c:pt>
                <c:pt idx="39" c:formatCode="0">
                  <c:v>0.714285714285714</c:v>
                </c:pt>
                <c:pt idx="40" c:formatCode="0">
                  <c:v>0.285714285714286</c:v>
                </c:pt>
                <c:pt idx="41" c:formatCode="0">
                  <c:v>1.42857142857143</c:v>
                </c:pt>
                <c:pt idx="42" c:formatCode="0">
                  <c:v>0.714285714285714</c:v>
                </c:pt>
                <c:pt idx="43" c:formatCode="0">
                  <c:v>0.714285714285714</c:v>
                </c:pt>
                <c:pt idx="44" c:formatCode="0">
                  <c:v>0.714285714285714</c:v>
                </c:pt>
                <c:pt idx="45" c:formatCode="0">
                  <c:v>0</c:v>
                </c:pt>
                <c:pt idx="46" c:formatCode="0">
                  <c:v>0.285714285714286</c:v>
                </c:pt>
                <c:pt idx="47" c:formatCode="0">
                  <c:v>0.571428571428571</c:v>
                </c:pt>
                <c:pt idx="48" c:formatCode="0">
                  <c:v>0.142857142857143</c:v>
                </c:pt>
                <c:pt idx="49" c:formatCode="0">
                  <c:v>0.285714285714286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Sheet1!$G$2:$G$51</c:f>
              <c:numCache>
                <c:formatCode>0</c:formatCode>
                <c:ptCount val="50"/>
                <c:pt idx="0">
                  <c:v>1.5</c:v>
                </c:pt>
                <c:pt idx="1">
                  <c:v>4.85714285714286</c:v>
                </c:pt>
                <c:pt idx="2">
                  <c:v>0.142857142857143</c:v>
                </c:pt>
                <c:pt idx="3">
                  <c:v>0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0.285714285714286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0.142857142857143</c:v>
                </c:pt>
                <c:pt idx="22">
                  <c:v>0.142857142857143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0.142857142857143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  <c:pt idx="49">
                  <c:v>CW12</c:v>
                </c:pt>
              </c:strCache>
            </c:strRef>
          </c:cat>
          <c:val>
            <c:numRef>
              <c:f>Sheet1!$H$2:$H$51</c:f>
              <c:numCache>
                <c:formatCode>0</c:formatCode>
                <c:ptCount val="50"/>
                <c:pt idx="0">
                  <c:v>5.5</c:v>
                </c:pt>
                <c:pt idx="1">
                  <c:v>12.7142857142857</c:v>
                </c:pt>
                <c:pt idx="2">
                  <c:v>4.14285714285714</c:v>
                </c:pt>
                <c:pt idx="3">
                  <c:v>3.14285714285714</c:v>
                </c:pt>
                <c:pt idx="4">
                  <c:v>5.99999999999999</c:v>
                </c:pt>
                <c:pt idx="5">
                  <c:v>5.71428571428572</c:v>
                </c:pt>
                <c:pt idx="6">
                  <c:v>3.85714285714286</c:v>
                </c:pt>
                <c:pt idx="7">
                  <c:v>3.14285714285714</c:v>
                </c:pt>
                <c:pt idx="8">
                  <c:v>6.85714285714286</c:v>
                </c:pt>
                <c:pt idx="9">
                  <c:v>22</c:v>
                </c:pt>
                <c:pt idx="10">
                  <c:v>3.28571428571429</c:v>
                </c:pt>
                <c:pt idx="11">
                  <c:v>3.85714285714285</c:v>
                </c:pt>
                <c:pt idx="12">
                  <c:v>2.71428571428571</c:v>
                </c:pt>
                <c:pt idx="13">
                  <c:v>3</c:v>
                </c:pt>
                <c:pt idx="14">
                  <c:v>2.71428571428572</c:v>
                </c:pt>
                <c:pt idx="15">
                  <c:v>2.14285714285715</c:v>
                </c:pt>
                <c:pt idx="16">
                  <c:v>2.42857142857143</c:v>
                </c:pt>
                <c:pt idx="17">
                  <c:v>3.57142857142857</c:v>
                </c:pt>
                <c:pt idx="18">
                  <c:v>1.28571428571429</c:v>
                </c:pt>
                <c:pt idx="19">
                  <c:v>5.42857142857142</c:v>
                </c:pt>
                <c:pt idx="20">
                  <c:v>5.57142857142857</c:v>
                </c:pt>
                <c:pt idx="21">
                  <c:v>3.57142857142857</c:v>
                </c:pt>
                <c:pt idx="22">
                  <c:v>4.14285714285714</c:v>
                </c:pt>
                <c:pt idx="23">
                  <c:v>3.28571428571429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</c:v>
                </c:pt>
                <c:pt idx="29">
                  <c:v>3.57142857142857</c:v>
                </c:pt>
                <c:pt idx="30">
                  <c:v>2</c:v>
                </c:pt>
                <c:pt idx="31">
                  <c:v>2.85714285714286</c:v>
                </c:pt>
                <c:pt idx="32">
                  <c:v>4.14285714285714</c:v>
                </c:pt>
                <c:pt idx="33">
                  <c:v>2.85714285714286</c:v>
                </c:pt>
                <c:pt idx="34">
                  <c:v>4.28571428571428</c:v>
                </c:pt>
                <c:pt idx="35">
                  <c:v>2.71428571428571</c:v>
                </c:pt>
                <c:pt idx="36">
                  <c:v>2</c:v>
                </c:pt>
                <c:pt idx="37">
                  <c:v>1.71428571428571</c:v>
                </c:pt>
                <c:pt idx="38">
                  <c:v>3.57142857142857</c:v>
                </c:pt>
                <c:pt idx="39">
                  <c:v>1.71428571428571</c:v>
                </c:pt>
                <c:pt idx="40">
                  <c:v>1.28571428571429</c:v>
                </c:pt>
                <c:pt idx="41">
                  <c:v>4.71428571428572</c:v>
                </c:pt>
                <c:pt idx="42">
                  <c:v>3.57142857142857</c:v>
                </c:pt>
                <c:pt idx="43">
                  <c:v>1.85714285714286</c:v>
                </c:pt>
                <c:pt idx="44">
                  <c:v>1</c:v>
                </c:pt>
                <c:pt idx="45">
                  <c:v>2.42857142857143</c:v>
                </c:pt>
                <c:pt idx="46">
                  <c:v>1.57142857142857</c:v>
                </c:pt>
                <c:pt idx="47">
                  <c:v>2.71428571428571</c:v>
                </c:pt>
                <c:pt idx="48">
                  <c:v>3</c:v>
                </c:pt>
                <c:pt idx="49">
                  <c:v>1.57142857142857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3664"/>
        <c:crosses val="autoZero"/>
        <c:auto val="0"/>
        <c:lblAlgn val="ctr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3120491900201"/>
          <c:y val="0.86790487762541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13597863056863"/>
          <c:y val="0.134242623081206"/>
          <c:w val="0.85995106020818"/>
          <c:h val="0.698041040324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78</c:v>
                </c:pt>
                <c:pt idx="10">
                  <c:v>40</c:v>
                </c:pt>
                <c:pt idx="11">
                  <c:v>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14</c:v>
                </c:pt>
                <c:pt idx="11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0%</c:formatCode>
                <c:ptCount val="12"/>
                <c:pt idx="0">
                  <c:v>#N/A</c:v>
                </c:pt>
                <c:pt idx="1">
                  <c:v>1.02189781021898</c:v>
                </c:pt>
                <c:pt idx="2">
                  <c:v>1.83571428571429</c:v>
                </c:pt>
                <c:pt idx="3">
                  <c:v>0.32295719844358</c:v>
                </c:pt>
                <c:pt idx="4">
                  <c:v>1.39759036144578</c:v>
                </c:pt>
                <c:pt idx="5">
                  <c:v>0.948275862068966</c:v>
                </c:pt>
                <c:pt idx="6">
                  <c:v>0.709090909090909</c:v>
                </c:pt>
                <c:pt idx="7">
                  <c:v>1.20512820512821</c:v>
                </c:pt>
                <c:pt idx="8">
                  <c:v>0.946808510638298</c:v>
                </c:pt>
                <c:pt idx="9">
                  <c:v>1.20224719101124</c:v>
                </c:pt>
                <c:pt idx="10">
                  <c:v>0.504672897196262</c:v>
                </c:pt>
                <c:pt idx="11">
                  <c:v>1.01851851851852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0.0221623060952193"/>
                  <c:y val="0.03030303030303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0%</c:formatCode>
                <c:ptCount val="12"/>
                <c:pt idx="0">
                  <c:v>#N/A</c:v>
                </c:pt>
                <c:pt idx="1">
                  <c:v>0.0218978102189781</c:v>
                </c:pt>
                <c:pt idx="2">
                  <c:v>0.835714285714286</c:v>
                </c:pt>
                <c:pt idx="3">
                  <c:v>-0.67704280155642</c:v>
                </c:pt>
                <c:pt idx="4">
                  <c:v>0.397590361445783</c:v>
                </c:pt>
                <c:pt idx="5">
                  <c:v>-0.0517241379310345</c:v>
                </c:pt>
                <c:pt idx="6">
                  <c:v>-0.290909090909091</c:v>
                </c:pt>
                <c:pt idx="7">
                  <c:v>0.205128205128205</c:v>
                </c:pt>
                <c:pt idx="8">
                  <c:v>-0.0531914893617021</c:v>
                </c:pt>
                <c:pt idx="9">
                  <c:v>0.202247191011236</c:v>
                </c:pt>
                <c:pt idx="10">
                  <c:v>-0.495327102803738</c:v>
                </c:pt>
                <c:pt idx="11">
                  <c:v>0.0185185185185185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12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Sheet1!$B$93:$B$99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Sheet1!$A$93:$A$99</c:f>
              <c:numCache>
                <c:formatCode>m/d;@</c:formatCode>
                <c:ptCount val="7"/>
                <c:pt idx="0" c:formatCode="m/d;@">
                  <c:v>43906</c:v>
                </c:pt>
                <c:pt idx="1" c:formatCode="m/d;@">
                  <c:v>43907</c:v>
                </c:pt>
                <c:pt idx="2" c:formatCode="m/d;@">
                  <c:v>43908</c:v>
                </c:pt>
                <c:pt idx="3" c:formatCode="m/d;@">
                  <c:v>43909</c:v>
                </c:pt>
                <c:pt idx="4" c:formatCode="m/d;@">
                  <c:v>43910</c:v>
                </c:pt>
                <c:pt idx="5" c:formatCode="m/d;@">
                  <c:v>43911</c:v>
                </c:pt>
                <c:pt idx="6" c:formatCode="m/d;@">
                  <c:v>43912</c:v>
                </c:pt>
              </c:numCache>
            </c:numRef>
          </c:cat>
          <c:val>
            <c:numRef>
              <c:f>Sheet1!$C$93:$C$99</c:f>
              <c:numCache>
                <c:formatCode>0%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0.666666666666667</c:v>
                </c:pt>
                <c:pt idx="3">
                  <c:v>-0.8</c:v>
                </c:pt>
                <c:pt idx="4">
                  <c:v>1</c:v>
                </c:pt>
                <c:pt idx="5">
                  <c:v>1</c:v>
                </c:pt>
                <c:pt idx="6">
                  <c:v>-0.5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11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Sheet1!$B$86:$B$92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Sheet1!$C$86:$C$92</c:f>
              <c:numCache>
                <c:formatCode>0%</c:formatCode>
                <c:ptCount val="7"/>
                <c:pt idx="0">
                  <c:v>1</c:v>
                </c:pt>
                <c:pt idx="1">
                  <c:v>0</c:v>
                </c:pt>
                <c:pt idx="2">
                  <c:v>-0.5</c:v>
                </c:pt>
                <c:pt idx="3">
                  <c:v>0</c:v>
                </c:pt>
                <c:pt idx="4">
                  <c:v>0</c:v>
                </c:pt>
                <c:pt idx="5">
                  <c:v>-0.5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2899888993433"/>
          <c:y val="0.088921761618033"/>
          <c:w val="0.859898913605603"/>
          <c:h val="0.718784931295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  <c:pt idx="49">
                  <c:v>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Sheet1!$C$2:$C$51</c:f>
              <c:numCache>
                <c:formatCode>0%</c:formatCode>
                <c:ptCount val="50"/>
                <c:pt idx="0">
                  <c:v>#N/A</c:v>
                </c:pt>
                <c:pt idx="1">
                  <c:v>#N/A</c:v>
                </c:pt>
                <c:pt idx="2" c:formatCode="0.00%">
                  <c:v>0.478260869565217</c:v>
                </c:pt>
                <c:pt idx="3" c:formatCode="0.00%">
                  <c:v>0.313725490196078</c:v>
                </c:pt>
                <c:pt idx="4" c:formatCode="0.00%">
                  <c:v>0.276119402985075</c:v>
                </c:pt>
                <c:pt idx="5" c:formatCode="0.00%">
                  <c:v>0.16374269005848</c:v>
                </c:pt>
                <c:pt idx="6" c:formatCode="0.00%">
                  <c:v>0.206030150753769</c:v>
                </c:pt>
                <c:pt idx="7" c:formatCode="0.00%">
                  <c:v>0.15</c:v>
                </c:pt>
                <c:pt idx="8" c:formatCode="0.00%">
                  <c:v>0.13768115942029</c:v>
                </c:pt>
                <c:pt idx="9" c:formatCode="0.00%">
                  <c:v>0.417197452229299</c:v>
                </c:pt>
                <c:pt idx="10" c:formatCode="0.00%">
                  <c:v>0.123595505617978</c:v>
                </c:pt>
                <c:pt idx="11" c:formatCode="0.00%">
                  <c:v>0.072</c:v>
                </c:pt>
                <c:pt idx="12" c:formatCode="0.00%">
                  <c:v>0.0634328358208955</c:v>
                </c:pt>
                <c:pt idx="13" c:formatCode="0.00%">
                  <c:v>0.0526315789473684</c:v>
                </c:pt>
                <c:pt idx="14" c:formatCode="0.00%">
                  <c:v>0.0333333333333333</c:v>
                </c:pt>
                <c:pt idx="15" c:formatCode="0.00%">
                  <c:v>0.0387096774193548</c:v>
                </c:pt>
                <c:pt idx="16" c:formatCode="0.00%">
                  <c:v>0.0279503105590062</c:v>
                </c:pt>
                <c:pt idx="17" c:formatCode="0.00%">
                  <c:v>0.0498489425981873</c:v>
                </c:pt>
                <c:pt idx="18" c:formatCode="0.00%">
                  <c:v>0.0158273381294964</c:v>
                </c:pt>
                <c:pt idx="19" c:formatCode="0.00%">
                  <c:v>0.0368271954674221</c:v>
                </c:pt>
                <c:pt idx="20" c:formatCode="0.00%">
                  <c:v>0.0423497267759563</c:v>
                </c:pt>
                <c:pt idx="21" c:formatCode="0.00%">
                  <c:v>0.0432503276539974</c:v>
                </c:pt>
                <c:pt idx="22" c:formatCode="0.00%">
                  <c:v>0.0351758793969849</c:v>
                </c:pt>
                <c:pt idx="23" c:formatCode="0.00%">
                  <c:v>0.0364077669902913</c:v>
                </c:pt>
                <c:pt idx="24" c:formatCode="0.00%">
                  <c:v>0.0351288056206089</c:v>
                </c:pt>
                <c:pt idx="25" c:formatCode="0.00%">
                  <c:v>0.0203619909502262</c:v>
                </c:pt>
                <c:pt idx="26" c:formatCode="0.00%">
                  <c:v>0.0221729490022173</c:v>
                </c:pt>
                <c:pt idx="27" c:formatCode="0.00%">
                  <c:v>0.0162689804772234</c:v>
                </c:pt>
                <c:pt idx="28" c:formatCode="0.00%">
                  <c:v>0.0202774813233725</c:v>
                </c:pt>
                <c:pt idx="29" c:formatCode="0.00%">
                  <c:v>0.0313807531380753</c:v>
                </c:pt>
                <c:pt idx="30" c:formatCode="0.00%">
                  <c:v>0.0283975659229209</c:v>
                </c:pt>
                <c:pt idx="31" c:formatCode="0.00%">
                  <c:v>0.0266272189349112</c:v>
                </c:pt>
                <c:pt idx="32" c:formatCode="0.00%">
                  <c:v>0.0288184438040346</c:v>
                </c:pt>
                <c:pt idx="33" c:formatCode="0.00%">
                  <c:v>0.0224089635854342</c:v>
                </c:pt>
                <c:pt idx="34" c:formatCode="0.00%">
                  <c:v>0.0264840182648402</c:v>
                </c:pt>
                <c:pt idx="35" c:formatCode="0.00%">
                  <c:v>0.0186832740213523</c:v>
                </c:pt>
                <c:pt idx="36" c:formatCode="0.00%">
                  <c:v>0.0244541484716157</c:v>
                </c:pt>
                <c:pt idx="37" c:formatCode="0.00%">
                  <c:v>0.0144927536231884</c:v>
                </c:pt>
                <c:pt idx="38" c:formatCode="0.00%">
                  <c:v>0.0235294117647059</c:v>
                </c:pt>
                <c:pt idx="39" c:formatCode="0.00%">
                  <c:v>0.0172413793103448</c:v>
                </c:pt>
                <c:pt idx="40" c:formatCode="0.00%">
                  <c:v>0.0112994350282486</c:v>
                </c:pt>
                <c:pt idx="41" c:formatCode="0.00%">
                  <c:v>0.0207501995211492</c:v>
                </c:pt>
                <c:pt idx="42" c:formatCode="0.00%">
                  <c:v>0.019546520719312</c:v>
                </c:pt>
                <c:pt idx="43" c:formatCode="0.00%">
                  <c:v>0.0107361963190184</c:v>
                </c:pt>
                <c:pt idx="44" c:formatCode="0.00%">
                  <c:v>0.0189681335356601</c:v>
                </c:pt>
                <c:pt idx="45" c:formatCode="0.00%">
                  <c:v>0.0178704393149665</c:v>
                </c:pt>
                <c:pt idx="46" c:formatCode="0.00%">
                  <c:v>0.0204828090709583</c:v>
                </c:pt>
                <c:pt idx="47" c:formatCode="0.00%">
                  <c:v>0.0207885304659498</c:v>
                </c:pt>
                <c:pt idx="48" c:formatCode="0.00%">
                  <c:v>0.0112359550561798</c:v>
                </c:pt>
                <c:pt idx="49" c:formatCode="0.00%">
                  <c:v>0.0138888888888889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Sheet1!$A$2:$A$51</c:f>
              <c:strCache>
                <c:ptCount val="50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  <c:pt idx="49" c:formatCode="@">
                  <c:v>CW12</c:v>
                </c:pt>
              </c:strCache>
            </c:strRef>
          </c:cat>
          <c:val>
            <c:numRef>
              <c:f>Sheet1!$D$2:$D$51</c:f>
              <c:numCache>
                <c:formatCode>0%</c:formatCode>
                <c:ptCount val="50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-0.476190476190476</c:v>
                </c:pt>
                <c:pt idx="3" c:formatCode="0.00%">
                  <c:v>-0.0303030303030303</c:v>
                </c:pt>
                <c:pt idx="4" c:formatCode="0.00%">
                  <c:v>0.15625</c:v>
                </c:pt>
                <c:pt idx="5" c:formatCode="0.00%">
                  <c:v>-0.243243243243243</c:v>
                </c:pt>
                <c:pt idx="6" c:formatCode="0.00%">
                  <c:v>0.464285714285714</c:v>
                </c:pt>
                <c:pt idx="7" c:formatCode="0.00%">
                  <c:v>-0.121951219512195</c:v>
                </c:pt>
                <c:pt idx="8" c:formatCode="0.00%">
                  <c:v>0.0555555555555556</c:v>
                </c:pt>
                <c:pt idx="9" c:formatCode="0.00%">
                  <c:v>2.44736842105263</c:v>
                </c:pt>
                <c:pt idx="10" c:formatCode="0.00%">
                  <c:v>-0.580152671755725</c:v>
                </c:pt>
                <c:pt idx="11" c:formatCode="0.00%">
                  <c:v>-0.345454545454545</c:v>
                </c:pt>
                <c:pt idx="12" c:formatCode="0.00%">
                  <c:v>-0.0555555555555556</c:v>
                </c:pt>
                <c:pt idx="13" c:formatCode="0.00%">
                  <c:v>-0.117647058823529</c:v>
                </c:pt>
                <c:pt idx="14" c:formatCode="0.00%">
                  <c:v>-0.333333333333333</c:v>
                </c:pt>
                <c:pt idx="15" c:formatCode="0.00%">
                  <c:v>0.2</c:v>
                </c:pt>
                <c:pt idx="16" c:formatCode="0.00%">
                  <c:v>-0.25</c:v>
                </c:pt>
                <c:pt idx="17" c:formatCode="0.00%">
                  <c:v>0.833333333333333</c:v>
                </c:pt>
                <c:pt idx="18" c:formatCode="0.00%">
                  <c:v>-0.666666666666667</c:v>
                </c:pt>
                <c:pt idx="19" c:formatCode="0.00%">
                  <c:v>1.36363636363636</c:v>
                </c:pt>
                <c:pt idx="20" c:formatCode="0.00%">
                  <c:v>0.192307692307692</c:v>
                </c:pt>
                <c:pt idx="21" c:formatCode="0.00%">
                  <c:v>0.0645161290322581</c:v>
                </c:pt>
                <c:pt idx="22" c:formatCode="0.00%">
                  <c:v>-0.151515151515152</c:v>
                </c:pt>
                <c:pt idx="23" c:formatCode="0.00%">
                  <c:v>0.0714285714285714</c:v>
                </c:pt>
                <c:pt idx="24" c:formatCode="0.00%">
                  <c:v>0</c:v>
                </c:pt>
                <c:pt idx="25" c:formatCode="0.00%">
                  <c:v>-0.4</c:v>
                </c:pt>
                <c:pt idx="26" c:formatCode="0.00%">
                  <c:v>0.111111111111111</c:v>
                </c:pt>
                <c:pt idx="27" c:formatCode="0.00%">
                  <c:v>-0.25</c:v>
                </c:pt>
                <c:pt idx="28" c:formatCode="0.00%">
                  <c:v>0.266666666666667</c:v>
                </c:pt>
                <c:pt idx="29" c:formatCode="0.00%">
                  <c:v>0.578947368421053</c:v>
                </c:pt>
                <c:pt idx="30" c:formatCode="0.00%">
                  <c:v>-0.0666666666666667</c:v>
                </c:pt>
                <c:pt idx="31" c:formatCode="0.00%">
                  <c:v>-0.0357142857142857</c:v>
                </c:pt>
                <c:pt idx="32" c:formatCode="0.00%">
                  <c:v>0.111111111111111</c:v>
                </c:pt>
                <c:pt idx="33" c:formatCode="0.00%">
                  <c:v>-0.2</c:v>
                </c:pt>
                <c:pt idx="34" c:formatCode="0.00%">
                  <c:v>0.208333333333333</c:v>
                </c:pt>
                <c:pt idx="35" c:formatCode="0.00%">
                  <c:v>-0.275862068965517</c:v>
                </c:pt>
                <c:pt idx="36" c:formatCode="0.00%">
                  <c:v>0.333333333333333</c:v>
                </c:pt>
                <c:pt idx="37" c:formatCode="0.00%">
                  <c:v>-0.392857142857143</c:v>
                </c:pt>
                <c:pt idx="38" c:formatCode="0.00%">
                  <c:v>0.647058823529412</c:v>
                </c:pt>
                <c:pt idx="39" c:formatCode="0.00%">
                  <c:v>-0.25</c:v>
                </c:pt>
                <c:pt idx="40" c:formatCode="0.00%">
                  <c:v>-0.333333333333333</c:v>
                </c:pt>
                <c:pt idx="41" c:formatCode="0.00%">
                  <c:v>0.857142857142857</c:v>
                </c:pt>
                <c:pt idx="42" c:formatCode="0.00%">
                  <c:v>-0.0384615384615385</c:v>
                </c:pt>
                <c:pt idx="43" c:formatCode="0.00%">
                  <c:v>-0.44</c:v>
                </c:pt>
                <c:pt idx="44" c:formatCode="0.00%">
                  <c:v>0.785714285714286</c:v>
                </c:pt>
                <c:pt idx="45" c:formatCode="0.00%">
                  <c:v>-0.04</c:v>
                </c:pt>
                <c:pt idx="46" c:formatCode="0.00%">
                  <c:v>0.166666666666667</c:v>
                </c:pt>
                <c:pt idx="47" c:formatCode="0.00%">
                  <c:v>0.0357142857142857</c:v>
                </c:pt>
                <c:pt idx="48" c:formatCode="0.00%">
                  <c:v>-0.448275862068966</c:v>
                </c:pt>
                <c:pt idx="49" c:formatCode="0.00%">
                  <c:v>0.25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  <a:endParaRPr lang="de-DE" dirty="0"/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  <a:endParaRPr lang="de-DE" dirty="0"/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  <a:endParaRPr lang="de-DE" dirty="0"/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  <a:endParaRPr lang="de-DE" dirty="0"/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  <a:endParaRPr lang="en-GB" noProof="0" dirty="0"/>
          </a:p>
          <a:p>
            <a:pPr lvl="1"/>
            <a:r>
              <a:rPr lang="en-US" noProof="0" dirty="0"/>
              <a:t>Second level: First bullet point level</a:t>
            </a:r>
            <a:endParaRPr lang="en-US" noProof="0" dirty="0"/>
          </a:p>
          <a:p>
            <a:pPr lvl="2"/>
            <a:r>
              <a:rPr lang="en-US" noProof="0" dirty="0"/>
              <a:t>Third level: Second bullet point level</a:t>
            </a:r>
            <a:endParaRPr lang="en-US" noProof="0" dirty="0"/>
          </a:p>
          <a:p>
            <a:pPr lvl="3"/>
            <a:r>
              <a:rPr lang="en-US" noProof="0" dirty="0"/>
              <a:t>Fourth level: Third bullet point level</a:t>
            </a:r>
            <a:endParaRPr lang="en-US" noProof="0" dirty="0"/>
          </a:p>
          <a:p>
            <a:pPr lvl="4"/>
            <a:r>
              <a:rPr lang="en-US" noProof="0" dirty="0"/>
              <a:t>Fifth level: Fourth bullet point level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5.xml"/><Relationship Id="rId1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Relationship Id="rId3" Type="http://schemas.openxmlformats.org/officeDocument/2006/relationships/tags" Target="../tags/tag27.xml"/><Relationship Id="rId2" Type="http://schemas.openxmlformats.org/officeDocument/2006/relationships/chart" Target="../charts/chart14.xml"/><Relationship Id="rId1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9.xml"/><Relationship Id="rId1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3" Type="http://schemas.openxmlformats.org/officeDocument/2006/relationships/tags" Target="../tags/tag31.xml"/><Relationship Id="rId2" Type="http://schemas.openxmlformats.org/officeDocument/2006/relationships/chart" Target="../charts/chart17.xml"/><Relationship Id="rId1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2" Type="http://schemas.openxmlformats.org/officeDocument/2006/relationships/tags" Target="../tags/tag33.xml"/><Relationship Id="rId1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3" Type="http://schemas.openxmlformats.org/officeDocument/2006/relationships/tags" Target="../tags/tag35.xml"/><Relationship Id="rId2" Type="http://schemas.openxmlformats.org/officeDocument/2006/relationships/chart" Target="../charts/chart20.xml"/><Relationship Id="rId1" Type="http://schemas.openxmlformats.org/officeDocument/2006/relationships/chart" Target="../charts/chart1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7.bin"/><Relationship Id="rId2" Type="http://schemas.openxmlformats.org/officeDocument/2006/relationships/tags" Target="../tags/tag37.xml"/><Relationship Id="rId1" Type="http://schemas.openxmlformats.org/officeDocument/2006/relationships/chart" Target="../charts/chart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2" Type="http://schemas.openxmlformats.org/officeDocument/2006/relationships/chart" Target="../charts/chart23.xml"/><Relationship Id="rId1" Type="http://schemas.openxmlformats.org/officeDocument/2006/relationships/chart" Target="../charts/chart2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9.bin"/><Relationship Id="rId2" Type="http://schemas.openxmlformats.org/officeDocument/2006/relationships/tags" Target="../tags/tag41.xml"/><Relationship Id="rId1" Type="http://schemas.openxmlformats.org/officeDocument/2006/relationships/chart" Target="../charts/chart2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0.bin"/><Relationship Id="rId3" Type="http://schemas.openxmlformats.org/officeDocument/2006/relationships/tags" Target="../tags/tag43.xml"/><Relationship Id="rId2" Type="http://schemas.openxmlformats.org/officeDocument/2006/relationships/chart" Target="../charts/chart26.xml"/><Relationship Id="rId1" Type="http://schemas.openxmlformats.org/officeDocument/2006/relationships/chart" Target="../charts/chart25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5.xml"/><Relationship Id="rId1" Type="http://schemas.openxmlformats.org/officeDocument/2006/relationships/chart" Target="../charts/chart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Relationship Id="rId3" Type="http://schemas.openxmlformats.org/officeDocument/2006/relationships/tags" Target="../tags/tag47.xml"/><Relationship Id="rId2" Type="http://schemas.openxmlformats.org/officeDocument/2006/relationships/chart" Target="../charts/chart29.xml"/><Relationship Id="rId1" Type="http://schemas.openxmlformats.org/officeDocument/2006/relationships/chart" Target="../charts/chart2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3.bin"/><Relationship Id="rId3" Type="http://schemas.openxmlformats.org/officeDocument/2006/relationships/tags" Target="../tags/tag49.xml"/><Relationship Id="rId2" Type="http://schemas.openxmlformats.org/officeDocument/2006/relationships/chart" Target="../charts/chart31.xml"/><Relationship Id="rId1" Type="http://schemas.openxmlformats.org/officeDocument/2006/relationships/chart" Target="../charts/chart3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4.bin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5.bin"/><Relationship Id="rId2" Type="http://schemas.openxmlformats.org/officeDocument/2006/relationships/tags" Target="../tags/tag53.xml"/><Relationship Id="rId1" Type="http://schemas.openxmlformats.org/officeDocument/2006/relationships/chart" Target="../charts/chart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6.bin"/><Relationship Id="rId3" Type="http://schemas.openxmlformats.org/officeDocument/2006/relationships/tags" Target="../tags/tag55.xml"/><Relationship Id="rId2" Type="http://schemas.openxmlformats.org/officeDocument/2006/relationships/chart" Target="../charts/chart34.xml"/><Relationship Id="rId1" Type="http://schemas.openxmlformats.org/officeDocument/2006/relationships/chart" Target="../charts/chart33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7.bin"/><Relationship Id="rId2" Type="http://schemas.openxmlformats.org/officeDocument/2006/relationships/tags" Target="../tags/tag57.xml"/><Relationship Id="rId1" Type="http://schemas.openxmlformats.org/officeDocument/2006/relationships/chart" Target="../charts/chart35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0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8.bin"/><Relationship Id="rId1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2" Type="http://schemas.openxmlformats.org/officeDocument/2006/relationships/tags" Target="../tags/tag61.xml"/><Relationship Id="rId1" Type="http://schemas.openxmlformats.org/officeDocument/2006/relationships/chart" Target="../charts/chart3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Relationship Id="rId3" Type="http://schemas.openxmlformats.org/officeDocument/2006/relationships/tags" Target="../tags/tag63.xml"/><Relationship Id="rId2" Type="http://schemas.openxmlformats.org/officeDocument/2006/relationships/chart" Target="../charts/chart38.xml"/><Relationship Id="rId1" Type="http://schemas.openxmlformats.org/officeDocument/2006/relationships/chart" Target="../charts/chart37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1.bin"/><Relationship Id="rId2" Type="http://schemas.openxmlformats.org/officeDocument/2006/relationships/tags" Target="../tags/tag65.xml"/><Relationship Id="rId1" Type="http://schemas.openxmlformats.org/officeDocument/2006/relationships/chart" Target="../charts/chart39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2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2.bin"/><Relationship Id="rId1" Type="http://schemas.openxmlformats.org/officeDocument/2006/relationships/tags" Target="../tags/tag6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3.bin"/><Relationship Id="rId1" Type="http://schemas.openxmlformats.org/officeDocument/2006/relationships/tags" Target="../tags/tag70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4.bin"/><Relationship Id="rId1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3" Type="http://schemas.openxmlformats.org/officeDocument/2006/relationships/tags" Target="../tags/tag8.xml"/><Relationship Id="rId2" Type="http://schemas.openxmlformats.org/officeDocument/2006/relationships/chart" Target="../charts/chart2.xml"/><Relationship Id="rId10" Type="http://schemas.openxmlformats.org/officeDocument/2006/relationships/vmlDrawing" Target="../drawings/vmlDrawing4.v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3" Type="http://schemas.openxmlformats.org/officeDocument/2006/relationships/tags" Target="../tags/tag15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3" Type="http://schemas.openxmlformats.org/officeDocument/2006/relationships/tags" Target="../tags/tag1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(CW12,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</a:t>
            </a:r>
            <a:r>
              <a:rPr lang="en-US" altLang="en-GB" dirty="0"/>
              <a:t>ar</a:t>
            </a:r>
            <a:r>
              <a:rPr lang="en-US" altLang="zh-CN" dirty="0"/>
              <a:t> 23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09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CW12 vs. CW11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419850" y="216916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6094845" y="216916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83185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811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CW12 vs. CW11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7914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437630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916940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  <a:endParaRPr lang="en-US" altLang="zh-CN" b="1" dirty="0"/>
          </a:p>
          <a:p>
            <a:r>
              <a:rPr lang="en-US" altLang="zh-CN" sz="1000" dirty="0"/>
              <a:t>Daily downloads CW12 vs. CW11 </a:t>
            </a:r>
            <a:r>
              <a:rPr lang="en-US" sz="1000" b="1" dirty="0"/>
              <a:t>– Page 4</a:t>
            </a:r>
            <a:endParaRPr lang="en-US" sz="1000" b="1" dirty="0"/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  <a:endParaRPr lang="en-US" sz="1000" b="1" dirty="0"/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  <a:endParaRPr lang="en-US" altLang="zh-CN" sz="1000" b="1" dirty="0"/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  <a:endParaRPr lang="en-US" altLang="zh-CN" sz="1000" b="1" dirty="0"/>
          </a:p>
          <a:p>
            <a:r>
              <a:rPr lang="en-US" altLang="zh-CN" b="1" dirty="0"/>
              <a:t>Active Users</a:t>
            </a:r>
            <a:endParaRPr lang="en-US" altLang="zh-CN" b="1" dirty="0"/>
          </a:p>
          <a:p>
            <a:r>
              <a:rPr lang="en-US" altLang="zh-CN" sz="1000" dirty="0"/>
              <a:t>Daily active users CW12 vs. CW11 </a:t>
            </a:r>
            <a:r>
              <a:rPr lang="en-US" altLang="zh-CN" sz="1000" b="1" dirty="0"/>
              <a:t>– Page 8</a:t>
            </a:r>
            <a:endParaRPr lang="en-US" altLang="zh-CN" sz="1000" b="1" dirty="0"/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  <a:endParaRPr lang="en-US" altLang="zh-CN" sz="1000" b="1" dirty="0"/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  <a:endParaRPr lang="en-US" altLang="zh-CN" sz="1000" b="1" dirty="0"/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  <a:endParaRPr lang="en-US" altLang="zh-CN" sz="1000" b="1" dirty="0"/>
          </a:p>
          <a:p>
            <a:r>
              <a:rPr lang="en-US" altLang="zh-CN" b="1" dirty="0"/>
              <a:t>Journeys</a:t>
            </a:r>
            <a:endParaRPr lang="en-US" altLang="zh-CN" b="1" dirty="0"/>
          </a:p>
          <a:p>
            <a:r>
              <a:rPr lang="en-US" altLang="zh-CN" sz="1000" dirty="0"/>
              <a:t>Daily journeys CW12 vs. CW11 </a:t>
            </a:r>
            <a:r>
              <a:rPr lang="en-US" altLang="zh-CN" sz="1000" b="1" dirty="0"/>
              <a:t>– Page 12</a:t>
            </a:r>
            <a:endParaRPr lang="en-US" altLang="zh-CN" sz="1000" b="1" dirty="0"/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  <a:endParaRPr lang="en-US" altLang="zh-CN" sz="1000" b="1" dirty="0"/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  <a:endParaRPr lang="en-US" altLang="zh-CN" sz="1000" b="1" dirty="0"/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  <a:endParaRPr lang="en-US" altLang="zh-CN" sz="1000" b="1" dirty="0"/>
          </a:p>
          <a:p>
            <a:pPr lvl="0"/>
            <a:r>
              <a:rPr lang="en-US" altLang="zh-CN" b="1" dirty="0"/>
              <a:t>Running Time</a:t>
            </a:r>
            <a:endParaRPr lang="en-US" altLang="zh-CN" b="1" dirty="0"/>
          </a:p>
          <a:p>
            <a:pPr lvl="0"/>
            <a:r>
              <a:rPr lang="en-US" altLang="zh-CN" sz="1000" dirty="0"/>
              <a:t>Daily running time CW12 vs. CW11 – </a:t>
            </a:r>
            <a:r>
              <a:rPr lang="en-US" altLang="zh-CN" sz="1000" b="1" dirty="0"/>
              <a:t>Page 16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  <a:endParaRPr lang="en-US" altLang="zh-CN" sz="1000" b="1" dirty="0"/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  <a:endParaRPr lang="en-US" altLang="zh-CN" b="1" dirty="0"/>
          </a:p>
          <a:p>
            <a:r>
              <a:rPr lang="en-US" altLang="zh-CN" sz="1000" dirty="0"/>
              <a:t>User activities CW12 vs. CW11</a:t>
            </a:r>
            <a:r>
              <a:rPr lang="en-US" altLang="zh-CN" sz="1000" b="1" dirty="0"/>
              <a:t>– Page 20</a:t>
            </a:r>
            <a:endParaRPr lang="en-US" altLang="zh-CN" sz="1000" b="1" dirty="0"/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  <a:endParaRPr lang="en-US" altLang="zh-CN" sz="1000" b="1" dirty="0"/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  <a:endParaRPr lang="en-US" altLang="zh-CN" sz="1000" b="1" dirty="0"/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  <a:endParaRPr lang="en-US" altLang="zh-CN" sz="1000" b="1" dirty="0"/>
          </a:p>
          <a:p>
            <a:r>
              <a:rPr lang="en-US" altLang="zh-CN" b="1" dirty="0"/>
              <a:t>User Preferred Charging Destination</a:t>
            </a:r>
            <a:endParaRPr lang="en-US" altLang="zh-CN" b="1" dirty="0"/>
          </a:p>
          <a:p>
            <a:r>
              <a:rPr lang="en-US" altLang="zh-CN" sz="1000" dirty="0"/>
              <a:t>User preferred charging destination analysis CW12 vs. CW11 –</a:t>
            </a:r>
            <a:r>
              <a:rPr lang="en-US" altLang="zh-CN" sz="1000" b="1" dirty="0"/>
              <a:t> Page 24</a:t>
            </a:r>
            <a:endParaRPr lang="en-US" altLang="zh-CN" sz="1000" b="1" dirty="0"/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  <a:endParaRPr lang="en-US" altLang="zh-CN" sz="1000" b="1" dirty="0"/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  <a:endParaRPr lang="en-US" altLang="zh-CN" sz="1000" b="1" dirty="0"/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  <a:endParaRPr lang="en-US" altLang="zh-CN" sz="1000" b="1" dirty="0"/>
          </a:p>
          <a:p>
            <a:r>
              <a:rPr lang="en-US" altLang="zh-CN" b="1" dirty="0"/>
              <a:t>Recommended Times</a:t>
            </a:r>
            <a:endParaRPr lang="en-US" altLang="zh-CN" b="1" dirty="0"/>
          </a:p>
          <a:p>
            <a:r>
              <a:rPr lang="en-US" altLang="zh-CN" sz="1000" dirty="0"/>
              <a:t>Daily recommended times CW12 vs. CW11 </a:t>
            </a:r>
            <a:r>
              <a:rPr lang="en-US" altLang="zh-CN" sz="1000" b="1" dirty="0"/>
              <a:t>– Page 28</a:t>
            </a:r>
            <a:endParaRPr lang="en-US" altLang="zh-CN" sz="1000" b="1" dirty="0"/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  <a:endParaRPr lang="en-US" altLang="zh-CN" sz="1000" b="1" dirty="0"/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  <a:endParaRPr lang="en-US" altLang="zh-CN" sz="1000" b="1" dirty="0"/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  <a:endParaRPr lang="en-US" altLang="zh-CN" sz="1000" b="1" dirty="0"/>
          </a:p>
          <a:p>
            <a:r>
              <a:rPr lang="en-US" altLang="zh-CN" b="1" dirty="0"/>
              <a:t>IT Operation</a:t>
            </a:r>
            <a:endParaRPr lang="en-US" altLang="zh-CN" b="1" dirty="0"/>
          </a:p>
          <a:p>
            <a:r>
              <a:rPr lang="en-US" altLang="zh-CN" sz="1000" dirty="0"/>
              <a:t>Tickets/requests report of CW12</a:t>
            </a:r>
            <a:r>
              <a:rPr lang="en-US" altLang="zh-CN" sz="1000" b="1" dirty="0"/>
              <a:t>– Page 32</a:t>
            </a:r>
            <a:endParaRPr lang="en-US" altLang="zh-CN" sz="1000" b="1" dirty="0"/>
          </a:p>
          <a:p>
            <a:r>
              <a:rPr lang="en-US" altLang="zh-CN" sz="1000" dirty="0"/>
              <a:t>Log &amp; alert review report of CW12</a:t>
            </a:r>
            <a:r>
              <a:rPr lang="en-US" altLang="zh-CN" sz="1000" b="1" dirty="0"/>
              <a:t>-Page 33</a:t>
            </a:r>
            <a:endParaRPr lang="en-US" altLang="zh-CN" sz="1000" b="1" dirty="0"/>
          </a:p>
          <a:p>
            <a:r>
              <a:rPr lang="en-US" altLang="zh-CN" sz="1000" dirty="0"/>
              <a:t>SLA report of CW12</a:t>
            </a:r>
            <a:r>
              <a:rPr lang="en-US" altLang="zh-CN" sz="1000" b="1" dirty="0"/>
              <a:t>-Page 34</a:t>
            </a:r>
            <a:endParaRPr lang="en-US" altLang="zh-CN" sz="1000" b="1" dirty="0"/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CW12 vs. CW11</a:t>
            </a:r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6" name="Chart 7"/>
          <p:cNvGraphicFramePr/>
          <p:nvPr/>
        </p:nvGraphicFramePr>
        <p:xfrm>
          <a:off x="882650" y="213296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3306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1089596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6731000" y="213296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Chart 7"/>
          <p:cNvGraphicFramePr/>
          <p:nvPr/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366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CW12 vs. CW11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12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7654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11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7"/>
          <p:cNvGraphicFramePr/>
          <p:nvPr/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Mar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CW12 vs. CW11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523365" y="345769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CW12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731125" y="345769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CW11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5325" y="634662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/>
                <a:gridCol w="1570367"/>
                <a:gridCol w="1571625"/>
                <a:gridCol w="1816100"/>
                <a:gridCol w="1816100"/>
                <a:gridCol w="1816100"/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CW12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CW11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Growth %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-CW12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-47.62%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1290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25.80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1460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29.20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372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7.44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10.1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19.6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-48.47%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706.4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14.13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0.18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0.12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-83.33%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6.84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2.02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2.50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sym typeface="+mn-ea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1.48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9532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CW12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2362200"/>
                <a:gridCol w="2286000"/>
                <a:gridCol w="2667000"/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CW12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4" y="1341438"/>
          <a:ext cx="11339830" cy="530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3405"/>
                <a:gridCol w="2007235"/>
                <a:gridCol w="1544320"/>
                <a:gridCol w="1543685"/>
                <a:gridCol w="2007235"/>
                <a:gridCol w="1313180"/>
                <a:gridCol w="1080770"/>
              </a:tblGrid>
              <a:tr h="736600"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475">
                <a:tc>
                  <a:txBody>
                    <a:bodyPr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+mn-ea"/>
                          <a:cs typeface="+mn-cs"/>
                        </a:rPr>
                        <a:t>2020/3/16 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+mn-ea"/>
                          <a:cs typeface="+mn-cs"/>
                        </a:rPr>
                        <a:t>13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48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GMT+08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弹性公网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IP-EIP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2020/3/16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14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01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弹性公网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IP-EIP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2020/3/22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03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12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弹性公网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IP-EIP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2020/3/23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10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03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弹性公网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IP-EIP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2020/3/23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10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弹性公网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IP-EIP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/>
                <a:gridCol w="2595633"/>
                <a:gridCol w="2072098"/>
                <a:gridCol w="2072098"/>
                <a:gridCol w="1740525"/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CW12</a:t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CW12 vs. CW11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  <a:endParaRPr lang="en-US" altLang="zh-CN" sz="1400" kern="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99478" y="1642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888365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CW12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CW12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CW12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CW12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6614478" y="1642745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603365" y="5648766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CW11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CW11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CW11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CW11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  <a:endParaRPr lang="en-US" altLang="zh-CN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85800" y="5986675"/>
          <a:ext cx="5715000" cy="561340"/>
        </p:xfrm>
        <a:graphic>
          <a:graphicData uri="http://schemas.openxmlformats.org/drawingml/2006/table">
            <a:tbl>
              <a:tblPr/>
              <a:tblGrid>
                <a:gridCol w="1585324"/>
                <a:gridCol w="1527171"/>
                <a:gridCol w="1446794"/>
                <a:gridCol w="1155711"/>
              </a:tblGrid>
              <a:tr h="341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7"/>
          <p:cNvGraphicFramePr/>
          <p:nvPr/>
        </p:nvGraphicFramePr>
        <p:xfrm>
          <a:off x="685800" y="1447483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  <a:endParaRPr lang="en-US" altLang="zh-CN" sz="1400" kern="0" dirty="0"/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7"/>
          <p:cNvGraphicFramePr/>
          <p:nvPr/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CW12 vs. CW11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0705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088681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3fb6a8c9-98bc-45a5-ab00-1b8f423dee36}"/>
</p:tagLst>
</file>

<file path=ppt/tags/tag11.xml><?xml version="1.0" encoding="utf-8"?>
<p:tagLst xmlns:p="http://schemas.openxmlformats.org/presentationml/2006/main">
  <p:tag name="KSO_WM_UNIT_TABLE_BEAUTIFY" val="smartTable{3fb6a8c9-98bc-45a5-ab00-1b8f423dee36}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QLENygviQLyBl83JsV6Plg"/>
</p:tagLst>
</file>

<file path=ppt/tags/tag14.xml><?xml version="1.0" encoding="utf-8"?>
<p:tagLst xmlns:p="http://schemas.openxmlformats.org/presentationml/2006/main">
  <p:tag name="KSO_WM_UNIT_TABLE_BEAUTIFY" val="smartTable{9632fa71-2ddb-4159-ae3c-b86f5a842281}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QLENygviQLyBl83JsV6Plg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QLENygviQLyBl83JsV6Plg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woLoLql6RUeuYQ4rLl7q1Q"/>
</p:tagLst>
</file>

<file path=ppt/tags/tag20.xml><?xml version="1.0" encoding="utf-8"?>
<p:tagLst xmlns:p="http://schemas.openxmlformats.org/presentationml/2006/main">
  <p:tag name="THINKCELLSHAPEDONOTDELETE" val="tQLENygviQLyBl83JsV6Plg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QLENygviQLyBl83JsV6Pl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QLENygviQLyBl83JsV6Pl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QLENygviQLyBl83JsV6Pl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QLENygviQLyBl83JsV6Pl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QLENygviQLyBl83JsV6Pl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QLENygviQLyBl83JsV6Pl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QLENygviQLyBl83JsV6Pl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tQLENygviQLyBl83JsV6Pl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QLENygviQLyBl83JsV6Pl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CtXsL_FcQ4ecxtJfZcTn1A"/>
</p:tagLst>
</file>

<file path=ppt/tags/tag40.xml><?xml version="1.0" encoding="utf-8"?>
<p:tagLst xmlns:p="http://schemas.openxmlformats.org/presentationml/2006/main">
  <p:tag name="THINKCELLSHAPEDONOTDELETE" val="tQLENygviQLyBl83JsV6Pl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tQLENygviQLyBl83JsV6Pl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QLENygviQLyBl83JsV6Pl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tQLENygviQLyBl83JsV6Pl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tQLENygviQLyBl83JsV6Pl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QLENygviQLyBl83JsV6Pl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tG1JxiPNwRz.CeyOxFcvljA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tQLENygviQLyBl83JsV6Pl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QLENygviQLyBl83JsV6Pl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t6JrEv0hCRge0U7GucsMppQ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CtXsL_FcQ4ecxtJfZcTn1A"/>
</p:tagLst>
</file>

<file path=ppt/tags/tag60.xml><?xml version="1.0" encoding="utf-8"?>
<p:tagLst xmlns:p="http://schemas.openxmlformats.org/presentationml/2006/main">
  <p:tag name="THINKCELLSHAPEDONOTDELETE" val="tQLENygviQLyBl83JsV6Pl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tQLENygviQLyBl83JsV6Plg"/>
</p:tagLst>
</file>

<file path=ppt/tags/tag63.xml><?xml version="1.0" encoding="utf-8"?>
<p:tagLst xmlns:p="http://schemas.openxmlformats.org/presentationml/2006/main">
  <p:tag name="THINKCELLSHAPEDONOTDELETE" val="thinkcellActiveDocDoNotDelete"/>
</p:tagLst>
</file>

<file path=ppt/tags/tag64.xml><?xml version="1.0" encoding="utf-8"?>
<p:tagLst xmlns:p="http://schemas.openxmlformats.org/presentationml/2006/main">
  <p:tag name="THINKCELLSHAPEDONOTDELETE" val="tQLENygviQLyBl83JsV6Plg"/>
</p:tagLst>
</file>

<file path=ppt/tags/tag65.xml><?xml version="1.0" encoding="utf-8"?>
<p:tagLst xmlns:p="http://schemas.openxmlformats.org/presentationml/2006/main">
  <p:tag name="THINKCELLSHAPEDONOTDELETE" val="thinkcellActiveDocDoNotDelete"/>
</p:tagLst>
</file>

<file path=ppt/tags/tag66.xml><?xml version="1.0" encoding="utf-8"?>
<p:tagLst xmlns:p="http://schemas.openxmlformats.org/presentationml/2006/main">
  <p:tag name="THINKCELLSHAPEDONOTDELETE" val="tQLENygviQLyBl83JsV6Plg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tQLENygviQLyBl83JsV6Plg"/>
</p:tagLst>
</file>

<file path=ppt/tags/tag69.xml><?xml version="1.0" encoding="utf-8"?>
<p:tagLst xmlns:p="http://schemas.openxmlformats.org/presentationml/2006/main">
  <p:tag name="KSO_WM_UNIT_TABLE_BEAUTIFY" val="smartTable{a7b48daa-640c-4a45-8ea6-4a11ea6a042d}"/>
</p:tagLst>
</file>

<file path=ppt/tags/tag7.xml><?xml version="1.0" encoding="utf-8"?>
<p:tagLst xmlns:p="http://schemas.openxmlformats.org/presentationml/2006/main">
  <p:tag name="KSO_WM_UNIT_TABLE_BEAUTIFY" val="smartTable{7a40a6f9-7244-4fce-92a2-a83749066e06}"/>
</p:tagLst>
</file>

<file path=ppt/tags/tag70.xml><?xml version="1.0" encoding="utf-8"?>
<p:tagLst xmlns:p="http://schemas.openxmlformats.org/presentationml/2006/main">
  <p:tag name="THINKCELLSHAPEDONOTDELETE" val="thinkcellActiveDocDoNotDelete"/>
</p:tagLst>
</file>

<file path=ppt/tags/tag71.xml><?xml version="1.0" encoding="utf-8"?>
<p:tagLst xmlns:p="http://schemas.openxmlformats.org/presentationml/2006/main">
  <p:tag name="THINKCELLSHAPEDONOTDELETE" val="tAqrdWBk6QOqdh7N2Sulvng"/>
</p:tagLst>
</file>

<file path=ppt/tags/tag72.xml><?xml version="1.0" encoding="utf-8"?>
<p:tagLst xmlns:p="http://schemas.openxmlformats.org/presentationml/2006/main">
  <p:tag name="KSO_WM_UNIT_TABLE_BEAUTIFY" val="smartTable{a37833e2-7a5c-4f0d-94aa-47f774f57f94}"/>
</p:tagLst>
</file>

<file path=ppt/tags/tag73.xml><?xml version="1.0" encoding="utf-8"?>
<p:tagLst xmlns:p="http://schemas.openxmlformats.org/presentationml/2006/main">
  <p:tag name="THINKCELLSHAPEDONOTDELETE" val="thinkcellActiveDocDoNotDelete"/>
</p:tagLst>
</file>

<file path=ppt/tags/tag74.xml><?xml version="1.0" encoding="utf-8"?>
<p:tagLst xmlns:p="http://schemas.openxmlformats.org/presentationml/2006/main">
  <p:tag name="THINKCELLSHAPEDONOTDELETE" val="tAqrdWBk6QOqdh7N2Sulvng"/>
</p:tagLst>
</file>

<file path=ppt/tags/tag75.xml><?xml version="1.0" encoding="utf-8"?>
<p:tagLst xmlns:p="http://schemas.openxmlformats.org/presentationml/2006/main">
  <p:tag name="KSO_WM_UNIT_TABLE_BEAUTIFY" val="smartTable{dfb63ea6-2e9e-4201-988a-f90fc0aa7d9f}"/>
</p:tagLst>
</file>

<file path=ppt/tags/tag76.xml><?xml version="1.0" encoding="utf-8"?>
<p:tagLst xmlns:p="http://schemas.openxmlformats.org/presentationml/2006/main">
  <p:tag name="THINKCELLUNDODONOTDELETE" val="0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11207</Words>
  <Application>WPS 演示</Application>
  <PresentationFormat>宽屏</PresentationFormat>
  <Paragraphs>754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34</vt:i4>
      </vt:variant>
    </vt:vector>
  </HeadingPairs>
  <TitlesOfParts>
    <vt:vector size="84" baseType="lpstr">
      <vt:lpstr>Arial</vt:lpstr>
      <vt:lpstr>宋体</vt:lpstr>
      <vt:lpstr>Wingdings</vt:lpstr>
      <vt:lpstr>Audi Type Extended</vt:lpstr>
      <vt:lpstr>Audi Type</vt:lpstr>
      <vt:lpstr>Symbol</vt:lpstr>
      <vt:lpstr>Segoe Print</vt:lpstr>
      <vt:lpstr>等线</vt:lpstr>
      <vt:lpstr>Audi Type</vt:lpstr>
      <vt:lpstr>Calibri</vt:lpstr>
      <vt:lpstr>微软雅黑</vt:lpstr>
      <vt:lpstr>Arial Unicode MS</vt:lpstr>
      <vt:lpstr>Arial</vt:lpstr>
      <vt:lpstr>Heiti SC Light</vt:lpstr>
      <vt:lpstr>VW Headline OT-Book</vt:lpstr>
      <vt:lpstr>Audi_PPT-Template_16x9_EN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Weekly Report of Go e-tron App (CW12, 2020)   Mar 23,2020 </vt:lpstr>
      <vt:lpstr>Content</vt:lpstr>
      <vt:lpstr>Data summary  </vt:lpstr>
      <vt:lpstr>Daily downloads CW12 vs. CW11</vt:lpstr>
      <vt:lpstr>Weekly downloads since go live</vt:lpstr>
      <vt:lpstr>Average weekly downloads &amp; average daily downloads</vt:lpstr>
      <vt:lpstr>Monthly downloads since go live </vt:lpstr>
      <vt:lpstr>Daily active users CW12 vs. CW11</vt:lpstr>
      <vt:lpstr>Weekly active users since go live </vt:lpstr>
      <vt:lpstr>Average weekly active users &amp; average daily active users </vt:lpstr>
      <vt:lpstr>Monthly actives users since go live</vt:lpstr>
      <vt:lpstr>Daily journeys CW12 vs. CW11</vt:lpstr>
      <vt:lpstr>Weekly journeys since go live </vt:lpstr>
      <vt:lpstr>Average weekly journeys &amp; average daily journeys</vt:lpstr>
      <vt:lpstr>Monthly journeys since go live</vt:lpstr>
      <vt:lpstr>Daily running time CW12 vs. CW11</vt:lpstr>
      <vt:lpstr>Weekly running time since go live </vt:lpstr>
      <vt:lpstr>Average weekly running time &amp; average daily running time</vt:lpstr>
      <vt:lpstr>Monthly running time since go live </vt:lpstr>
      <vt:lpstr>User activities CW12 vs. CW11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CW12 vs. CW11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CW12 vs. CW11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CW12</vt:lpstr>
      <vt:lpstr>Log &amp; alert review report of CW12  </vt:lpstr>
      <vt:lpstr>SLA report of CW12 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兔八哥</cp:lastModifiedBy>
  <cp:revision>1303</cp:revision>
  <dcterms:created xsi:type="dcterms:W3CDTF">2019-06-18T08:03:00Z</dcterms:created>
  <dcterms:modified xsi:type="dcterms:W3CDTF">2020-03-23T05:59:32Z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2052-11.1.0.9564</vt:lpwstr>
  </property>
</Properties>
</file>