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DLC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Date Limite de Consommation?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370693" y="4902206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Johann Bourcier – ESIR – IRISA – </a:t>
            </a:r>
            <a:r>
              <a:rPr lang="fr-FR" dirty="0" err="1" smtClean="0"/>
              <a:t>DiverSE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817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DLC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DevOps</a:t>
            </a:r>
            <a:r>
              <a:rPr lang="fr-FR" dirty="0" smtClean="0"/>
              <a:t> et Livraison Continue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156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Cloud, virtualisation and </a:t>
            </a:r>
            <a:r>
              <a:rPr lang="fr-FR" dirty="0" err="1" smtClean="0"/>
              <a:t>virtually</a:t>
            </a:r>
            <a:r>
              <a:rPr lang="fr-FR" dirty="0" smtClean="0"/>
              <a:t>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resources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endParaRPr lang="fr-FR" dirty="0" smtClean="0"/>
          </a:p>
          <a:p>
            <a:r>
              <a:rPr lang="fr-FR" dirty="0" smtClean="0"/>
              <a:t>Versatile </a:t>
            </a:r>
            <a:r>
              <a:rPr lang="fr-FR" dirty="0" err="1" smtClean="0"/>
              <a:t>consumers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high expectations of </a:t>
            </a:r>
          </a:p>
          <a:p>
            <a:pPr lvl="1"/>
            <a:r>
              <a:rPr lang="fr-FR" dirty="0" err="1" smtClean="0"/>
              <a:t>Innovative</a:t>
            </a:r>
            <a:r>
              <a:rPr lang="fr-FR" dirty="0" smtClean="0"/>
              <a:t> </a:t>
            </a:r>
            <a:r>
              <a:rPr lang="fr-FR" dirty="0" err="1" smtClean="0"/>
              <a:t>functionalities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Quality</a:t>
            </a:r>
            <a:r>
              <a:rPr lang="fr-FR" dirty="0" smtClean="0"/>
              <a:t> of services : </a:t>
            </a:r>
            <a:r>
              <a:rPr lang="fr-FR" dirty="0" err="1" smtClean="0"/>
              <a:t>availability</a:t>
            </a:r>
            <a:r>
              <a:rPr lang="fr-FR" dirty="0"/>
              <a:t> </a:t>
            </a:r>
            <a:r>
              <a:rPr lang="fr-FR" dirty="0" smtClean="0"/>
              <a:t>365/7/24; performance </a:t>
            </a:r>
            <a:r>
              <a:rPr lang="fr-FR" dirty="0" err="1" smtClean="0"/>
              <a:t>immediate</a:t>
            </a:r>
            <a:r>
              <a:rPr lang="fr-FR" dirty="0" smtClean="0"/>
              <a:t>; …</a:t>
            </a:r>
          </a:p>
          <a:p>
            <a:r>
              <a:rPr lang="fr-FR" dirty="0" err="1" smtClean="0"/>
              <a:t>Distributed</a:t>
            </a:r>
            <a:r>
              <a:rPr lang="fr-FR" dirty="0" smtClean="0"/>
              <a:t> system </a:t>
            </a:r>
            <a:r>
              <a:rPr lang="fr-FR" dirty="0" err="1" smtClean="0"/>
              <a:t>complexity</a:t>
            </a:r>
            <a:r>
              <a:rPr lang="fr-FR" dirty="0" smtClean="0"/>
              <a:t> and </a:t>
            </a:r>
            <a:r>
              <a:rPr lang="fr-FR" dirty="0" err="1" smtClean="0"/>
              <a:t>scale</a:t>
            </a:r>
            <a:endParaRPr lang="fr-FR" dirty="0" smtClean="0"/>
          </a:p>
          <a:p>
            <a:r>
              <a:rPr lang="fr-FR" dirty="0" smtClean="0"/>
              <a:t>An </a:t>
            </a:r>
            <a:r>
              <a:rPr lang="fr-FR" dirty="0" err="1" smtClean="0"/>
              <a:t>increasing</a:t>
            </a:r>
            <a:r>
              <a:rPr lang="fr-FR" dirty="0" smtClean="0"/>
              <a:t> non-</a:t>
            </a:r>
            <a:r>
              <a:rPr lang="fr-FR" dirty="0" err="1" smtClean="0"/>
              <a:t>determinism</a:t>
            </a:r>
            <a:r>
              <a:rPr lang="fr-FR" dirty="0" smtClean="0"/>
              <a:t> of</a:t>
            </a:r>
          </a:p>
          <a:p>
            <a:pPr lvl="1"/>
            <a:r>
              <a:rPr lang="fr-FR" dirty="0" smtClean="0"/>
              <a:t>Hardware </a:t>
            </a:r>
            <a:r>
              <a:rPr lang="fr-FR" dirty="0" err="1" smtClean="0"/>
              <a:t>precision</a:t>
            </a:r>
            <a:r>
              <a:rPr lang="fr-FR" dirty="0" smtClean="0"/>
              <a:t>/bugs/</a:t>
            </a:r>
            <a:r>
              <a:rPr lang="fr-FR" dirty="0" err="1" smtClean="0"/>
              <a:t>faults</a:t>
            </a:r>
            <a:r>
              <a:rPr lang="fr-FR" dirty="0" smtClean="0"/>
              <a:t> and performance </a:t>
            </a:r>
          </a:p>
          <a:p>
            <a:pPr lvl="1"/>
            <a:r>
              <a:rPr lang="fr-FR" dirty="0" smtClean="0"/>
              <a:t>Software bugs and performance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81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organize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team to </a:t>
            </a:r>
            <a:r>
              <a:rPr lang="fr-FR" dirty="0" err="1" smtClean="0"/>
              <a:t>develop</a:t>
            </a:r>
            <a:r>
              <a:rPr lang="fr-FR" dirty="0" smtClean="0"/>
              <a:t> and </a:t>
            </a:r>
            <a:r>
              <a:rPr lang="fr-FR" dirty="0" err="1" smtClean="0"/>
              <a:t>operate</a:t>
            </a:r>
            <a:r>
              <a:rPr lang="fr-FR" dirty="0" smtClean="0"/>
              <a:t> a service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295401" y="4635373"/>
            <a:ext cx="9590550" cy="461559"/>
          </a:xfrm>
        </p:spPr>
        <p:txBody>
          <a:bodyPr/>
          <a:lstStyle/>
          <a:p>
            <a:r>
              <a:rPr lang="fr-FR" dirty="0" err="1" smtClean="0"/>
              <a:t>Leveraging</a:t>
            </a:r>
            <a:r>
              <a:rPr lang="fr-FR" dirty="0" smtClean="0"/>
              <a:t>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dirty="0" err="1" smtClean="0"/>
              <a:t>learn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87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operate</a:t>
            </a:r>
            <a:r>
              <a:rPr lang="fr-FR" dirty="0" smtClean="0"/>
              <a:t> a </a:t>
            </a:r>
            <a:r>
              <a:rPr lang="fr-FR" dirty="0" err="1" smtClean="0"/>
              <a:t>very</a:t>
            </a:r>
            <a:r>
              <a:rPr lang="fr-FR" dirty="0" smtClean="0"/>
              <a:t> simple service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anywhere</a:t>
            </a:r>
            <a:r>
              <a:rPr lang="fr-FR" dirty="0" smtClean="0"/>
              <a:t>, operating 365/24/7, </a:t>
            </a:r>
            <a:r>
              <a:rPr lang="fr-FR" dirty="0" err="1" smtClean="0"/>
              <a:t>with</a:t>
            </a:r>
            <a:r>
              <a:rPr lang="fr-FR" dirty="0" smtClean="0"/>
              <a:t> high performances no </a:t>
            </a:r>
            <a:r>
              <a:rPr lang="fr-FR" dirty="0" err="1" smtClean="0"/>
              <a:t>matter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connected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r>
              <a:rPr lang="fr-FR" dirty="0" smtClean="0"/>
              <a:t>, no </a:t>
            </a:r>
            <a:r>
              <a:rPr lang="fr-FR" dirty="0" err="1" smtClean="0"/>
              <a:t>matter</a:t>
            </a:r>
            <a:r>
              <a:rPr lang="fr-FR" dirty="0" smtClean="0"/>
              <a:t> the </a:t>
            </a:r>
            <a:r>
              <a:rPr lang="fr-FR" dirty="0" err="1" smtClean="0"/>
              <a:t>failures</a:t>
            </a:r>
            <a:r>
              <a:rPr lang="fr-FR" dirty="0" smtClean="0"/>
              <a:t>, no </a:t>
            </a:r>
            <a:r>
              <a:rPr lang="fr-FR" dirty="0" err="1" smtClean="0"/>
              <a:t>matter</a:t>
            </a:r>
            <a:r>
              <a:rPr lang="fr-FR" dirty="0" smtClean="0"/>
              <a:t> the pirate </a:t>
            </a:r>
            <a:r>
              <a:rPr lang="fr-FR" dirty="0" err="1" smtClean="0"/>
              <a:t>attacks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approximate</a:t>
            </a:r>
            <a:r>
              <a:rPr lang="fr-FR" dirty="0" smtClean="0"/>
              <a:t> or partial </a:t>
            </a:r>
            <a:r>
              <a:rPr lang="fr-FR" dirty="0" err="1" smtClean="0"/>
              <a:t>answer</a:t>
            </a:r>
            <a:r>
              <a:rPr lang="fr-FR" dirty="0" smtClean="0"/>
              <a:t>,</a:t>
            </a:r>
            <a:endParaRPr lang="fr-FR" dirty="0"/>
          </a:p>
          <a:p>
            <a:r>
              <a:rPr lang="fr-FR" dirty="0" err="1" smtClean="0"/>
              <a:t>Functionnality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1st : </a:t>
            </a:r>
            <a:r>
              <a:rPr lang="fr-FR" dirty="0" err="1" smtClean="0"/>
              <a:t>Search</a:t>
            </a:r>
            <a:r>
              <a:rPr lang="fr-FR" dirty="0" smtClean="0"/>
              <a:t> films and display </a:t>
            </a:r>
            <a:r>
              <a:rPr lang="fr-FR" dirty="0" err="1" smtClean="0"/>
              <a:t>answer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poster, genre, duration and ratings. (DB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intialized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10^4 </a:t>
            </a:r>
            <a:r>
              <a:rPr lang="fr-FR" dirty="0" err="1" smtClean="0"/>
              <a:t>movies</a:t>
            </a:r>
            <a:r>
              <a:rPr lang="fr-FR" dirty="0" smtClean="0"/>
              <a:t> (</a:t>
            </a:r>
            <a:r>
              <a:rPr lang="fr-FR" dirty="0"/>
              <a:t>(</a:t>
            </a:r>
            <a:r>
              <a:rPr lang="fr-FR" dirty="0" smtClean="0"/>
              <a:t>omdbAPI.com or </a:t>
            </a:r>
            <a:r>
              <a:rPr lang="fr-FR" dirty="0" err="1" smtClean="0"/>
              <a:t>Imdb</a:t>
            </a:r>
            <a:r>
              <a:rPr lang="fr-FR" dirty="0" smtClean="0"/>
              <a:t> or </a:t>
            </a:r>
            <a:r>
              <a:rPr lang="fr-FR" dirty="0" err="1" smtClean="0"/>
              <a:t>whatever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) )</a:t>
            </a:r>
          </a:p>
          <a:p>
            <a:pPr lvl="1"/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: </a:t>
            </a: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authors</a:t>
            </a:r>
            <a:r>
              <a:rPr lang="fr-FR" dirty="0" smtClean="0"/>
              <a:t> and </a:t>
            </a:r>
            <a:r>
              <a:rPr lang="fr-FR" dirty="0" err="1" smtClean="0"/>
              <a:t>actors</a:t>
            </a:r>
            <a:endParaRPr lang="fr-FR" dirty="0" smtClean="0"/>
          </a:p>
          <a:p>
            <a:pPr lvl="1"/>
            <a:r>
              <a:rPr lang="fr-FR" dirty="0" smtClean="0"/>
              <a:t>3rd : </a:t>
            </a: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authors</a:t>
            </a:r>
            <a:r>
              <a:rPr lang="fr-FR" dirty="0" smtClean="0"/>
              <a:t> and </a:t>
            </a:r>
            <a:r>
              <a:rPr lang="fr-FR" dirty="0" err="1" smtClean="0"/>
              <a:t>actors</a:t>
            </a:r>
            <a:r>
              <a:rPr lang="fr-FR" dirty="0" smtClean="0"/>
              <a:t>  photos and the </a:t>
            </a:r>
            <a:r>
              <a:rPr lang="fr-FR" dirty="0" err="1" smtClean="0"/>
              <a:t>list</a:t>
            </a:r>
            <a:r>
              <a:rPr lang="fr-FR" dirty="0" smtClean="0"/>
              <a:t> of films and the navigation </a:t>
            </a:r>
            <a:r>
              <a:rPr lang="fr-FR" dirty="0" err="1" smtClean="0"/>
              <a:t>see</a:t>
            </a:r>
            <a:r>
              <a:rPr lang="fr-FR" dirty="0" smtClean="0"/>
              <a:t> the </a:t>
            </a:r>
            <a:r>
              <a:rPr lang="fr-FR" dirty="0" err="1" smtClean="0"/>
              <a:t>details</a:t>
            </a:r>
            <a:r>
              <a:rPr lang="fr-FR" dirty="0" smtClean="0"/>
              <a:t> of the films</a:t>
            </a:r>
          </a:p>
          <a:p>
            <a:pPr lvl="1"/>
            <a:r>
              <a:rPr lang="fr-FR" dirty="0" smtClean="0"/>
              <a:t>4th : </a:t>
            </a: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possibility</a:t>
            </a:r>
            <a:r>
              <a:rPr lang="fr-FR" dirty="0" smtClean="0"/>
              <a:t> for </a:t>
            </a:r>
            <a:r>
              <a:rPr lang="fr-FR" dirty="0" err="1" smtClean="0"/>
              <a:t>users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new films in the </a:t>
            </a:r>
            <a:r>
              <a:rPr lang="fr-FR" dirty="0" err="1" smtClean="0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5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Time to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087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DevOps</a:t>
            </a:r>
            <a:endParaRPr lang="fr-FR" dirty="0"/>
          </a:p>
        </p:txBody>
      </p:sp>
      <p:pic>
        <p:nvPicPr>
          <p:cNvPr id="1026" name="Picture 2" descr="https://www.developpez.net/forums/attachments/p293699d1/a/a/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65" y="2318342"/>
            <a:ext cx="4972744" cy="288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39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DevOp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1785144"/>
            <a:ext cx="733425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519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43</TotalTime>
  <Words>217</Words>
  <Application>Microsoft Office PowerPoint</Application>
  <PresentationFormat>Grand écran</PresentationFormat>
  <Paragraphs>25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Trebuchet MS</vt:lpstr>
      <vt:lpstr>Wingdings 2</vt:lpstr>
      <vt:lpstr>Ardoise</vt:lpstr>
      <vt:lpstr>DLC</vt:lpstr>
      <vt:lpstr>DLC</vt:lpstr>
      <vt:lpstr>Context</vt:lpstr>
      <vt:lpstr>How will you organize your team to develop and operate a service in this context ?</vt:lpstr>
      <vt:lpstr>Service </vt:lpstr>
      <vt:lpstr>Time to work together</vt:lpstr>
      <vt:lpstr>DevOps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DLC</dc:title>
  <dc:creator>diverse</dc:creator>
  <cp:lastModifiedBy>diverse</cp:lastModifiedBy>
  <cp:revision>7</cp:revision>
  <dcterms:created xsi:type="dcterms:W3CDTF">2018-10-05T09:08:38Z</dcterms:created>
  <dcterms:modified xsi:type="dcterms:W3CDTF">2018-10-05T09:56:55Z</dcterms:modified>
</cp:coreProperties>
</file>