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57" r:id="rId15"/>
    <p:sldId id="263" r:id="rId16"/>
    <p:sldId id="269" r:id="rId17"/>
    <p:sldId id="274" r:id="rId18"/>
    <p:sldId id="275" r:id="rId19"/>
    <p:sldId id="276" r:id="rId20"/>
    <p:sldId id="277" r:id="rId21"/>
    <p:sldId id="264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BC71E-16B8-2F49-B8C3-5090C271D30E}" v="2372" dt="2023-09-05T07:24:10.161"/>
    <p1510:client id="{64B375AC-61EF-6447-933E-05801A675105}" v="2194" dt="2023-09-05T06:59:4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근" userId="97dea39b-58b8-469f-9e01-73a174eeb297" providerId="ADAL" clId="{64B375AC-61EF-6447-933E-05801A675105}"/>
    <pc:docChg chg="undo custSel addSld delSld modSld sldOrd">
      <pc:chgData name="이규근" userId="97dea39b-58b8-469f-9e01-73a174eeb297" providerId="ADAL" clId="{64B375AC-61EF-6447-933E-05801A675105}" dt="2023-09-05T06:59:47.036" v="2471" actId="2711"/>
      <pc:docMkLst>
        <pc:docMk/>
      </pc:docMkLst>
      <pc:sldChg chg="modSp mod">
        <pc:chgData name="이규근" userId="97dea39b-58b8-469f-9e01-73a174eeb297" providerId="ADAL" clId="{64B375AC-61EF-6447-933E-05801A675105}" dt="2023-09-04T12:15:17.406" v="71" actId="2711"/>
        <pc:sldMkLst>
          <pc:docMk/>
          <pc:sldMk cId="3435544900" sldId="256"/>
        </pc:sldMkLst>
        <pc:spChg chg="mod">
          <ac:chgData name="이규근" userId="97dea39b-58b8-469f-9e01-73a174eeb297" providerId="ADAL" clId="{64B375AC-61EF-6447-933E-05801A675105}" dt="2023-09-04T12:15:10.373" v="49" actId="2711"/>
          <ac:spMkLst>
            <pc:docMk/>
            <pc:sldMk cId="3435544900" sldId="256"/>
            <ac:spMk id="2" creationId="{FEDCCB08-6120-D6F2-F114-C2D2CECF99D1}"/>
          </ac:spMkLst>
        </pc:spChg>
        <pc:spChg chg="mod">
          <ac:chgData name="이규근" userId="97dea39b-58b8-469f-9e01-73a174eeb297" providerId="ADAL" clId="{64B375AC-61EF-6447-933E-05801A675105}" dt="2023-09-04T12:15:17.406" v="71" actId="2711"/>
          <ac:spMkLst>
            <pc:docMk/>
            <pc:sldMk cId="3435544900" sldId="256"/>
            <ac:spMk id="3" creationId="{F5267114-E7FF-717A-CC0C-13C4EA8A3F1A}"/>
          </ac:spMkLst>
        </pc:spChg>
      </pc:sldChg>
      <pc:sldChg chg="modSp new mod ord">
        <pc:chgData name="이규근" userId="97dea39b-58b8-469f-9e01-73a174eeb297" providerId="ADAL" clId="{64B375AC-61EF-6447-933E-05801A675105}" dt="2023-09-05T06:59:47.036" v="2471" actId="2711"/>
        <pc:sldMkLst>
          <pc:docMk/>
          <pc:sldMk cId="3364379472" sldId="257"/>
        </pc:sldMkLst>
        <pc:spChg chg="mod">
          <ac:chgData name="이규근" userId="97dea39b-58b8-469f-9e01-73a174eeb297" providerId="ADAL" clId="{64B375AC-61EF-6447-933E-05801A675105}" dt="2023-09-05T06:59:47.036" v="2471" actId="2711"/>
          <ac:spMkLst>
            <pc:docMk/>
            <pc:sldMk cId="3364379472" sldId="257"/>
            <ac:spMk id="2" creationId="{F89C1AB9-C0F8-FCB0-16A0-7BBABB7BEB7B}"/>
          </ac:spMkLst>
        </pc:spChg>
        <pc:spChg chg="mod">
          <ac:chgData name="이규근" userId="97dea39b-58b8-469f-9e01-73a174eeb297" providerId="ADAL" clId="{64B375AC-61EF-6447-933E-05801A675105}" dt="2023-09-04T12:42:45.392" v="687" actId="20577"/>
          <ac:spMkLst>
            <pc:docMk/>
            <pc:sldMk cId="3364379472" sldId="257"/>
            <ac:spMk id="3" creationId="{DD292366-7800-BD1D-4948-59B6CDC4582E}"/>
          </ac:spMkLst>
        </pc:spChg>
      </pc:sldChg>
      <pc:sldChg chg="modSp new mod">
        <pc:chgData name="이규근" userId="97dea39b-58b8-469f-9e01-73a174eeb297" providerId="ADAL" clId="{64B375AC-61EF-6447-933E-05801A675105}" dt="2023-09-05T06:57:25.450" v="2450" actId="2711"/>
        <pc:sldMkLst>
          <pc:docMk/>
          <pc:sldMk cId="3469138007" sldId="258"/>
        </pc:sldMkLst>
        <pc:spChg chg="mod">
          <ac:chgData name="이규근" userId="97dea39b-58b8-469f-9e01-73a174eeb297" providerId="ADAL" clId="{64B375AC-61EF-6447-933E-05801A675105}" dt="2023-09-05T06:57:21.715" v="2449" actId="2711"/>
          <ac:spMkLst>
            <pc:docMk/>
            <pc:sldMk cId="3469138007" sldId="258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7:25.450" v="2450" actId="2711"/>
          <ac:spMkLst>
            <pc:docMk/>
            <pc:sldMk cId="3469138007" sldId="258"/>
            <ac:spMk id="4" creationId="{D3C34FA0-F6EF-5FF3-1F7F-B80D56F16B40}"/>
          </ac:spMkLst>
        </pc:spChg>
      </pc:sldChg>
      <pc:sldChg chg="modSp mod">
        <pc:chgData name="이규근" userId="97dea39b-58b8-469f-9e01-73a174eeb297" providerId="ADAL" clId="{64B375AC-61EF-6447-933E-05801A675105}" dt="2023-09-05T06:57:15.876" v="2448" actId="2711"/>
        <pc:sldMkLst>
          <pc:docMk/>
          <pc:sldMk cId="750528312" sldId="259"/>
        </pc:sldMkLst>
        <pc:spChg chg="mod">
          <ac:chgData name="이규근" userId="97dea39b-58b8-469f-9e01-73a174eeb297" providerId="ADAL" clId="{64B375AC-61EF-6447-933E-05801A675105}" dt="2023-09-05T06:57:07.858" v="2447" actId="2711"/>
          <ac:spMkLst>
            <pc:docMk/>
            <pc:sldMk cId="750528312" sldId="259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7:15.876" v="2448" actId="2711"/>
          <ac:spMkLst>
            <pc:docMk/>
            <pc:sldMk cId="750528312" sldId="259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7:07.858" v="2447" actId="2711"/>
          <ac:spMkLst>
            <pc:docMk/>
            <pc:sldMk cId="750528312" sldId="259"/>
            <ac:spMk id="5" creationId="{2DE26C0C-765C-EE9E-B56F-C69DA8F5D913}"/>
          </ac:spMkLst>
        </pc:spChg>
      </pc:sldChg>
      <pc:sldChg chg="modSp mod">
        <pc:chgData name="이규근" userId="97dea39b-58b8-469f-9e01-73a174eeb297" providerId="ADAL" clId="{64B375AC-61EF-6447-933E-05801A675105}" dt="2023-09-05T06:57:39.144" v="2452" actId="2711"/>
        <pc:sldMkLst>
          <pc:docMk/>
          <pc:sldMk cId="3060220424" sldId="261"/>
        </pc:sldMkLst>
        <pc:spChg chg="mod">
          <ac:chgData name="이규근" userId="97dea39b-58b8-469f-9e01-73a174eeb297" providerId="ADAL" clId="{64B375AC-61EF-6447-933E-05801A675105}" dt="2023-09-05T06:57:39.144" v="2452" actId="2711"/>
          <ac:spMkLst>
            <pc:docMk/>
            <pc:sldMk cId="3060220424" sldId="261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7:33.303" v="2451" actId="2711"/>
          <ac:spMkLst>
            <pc:docMk/>
            <pc:sldMk cId="3060220424" sldId="261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7:39.144" v="2452" actId="2711"/>
          <ac:spMkLst>
            <pc:docMk/>
            <pc:sldMk cId="3060220424" sldId="261"/>
            <ac:spMk id="5" creationId="{E9B1D35B-115C-99A4-3935-2949136726D9}"/>
          </ac:spMkLst>
        </pc:spChg>
      </pc:sldChg>
      <pc:sldChg chg="modSp mod">
        <pc:chgData name="이규근" userId="97dea39b-58b8-469f-9e01-73a174eeb297" providerId="ADAL" clId="{64B375AC-61EF-6447-933E-05801A675105}" dt="2023-09-05T06:57:56.593" v="2454" actId="2711"/>
        <pc:sldMkLst>
          <pc:docMk/>
          <pc:sldMk cId="1313791008" sldId="262"/>
        </pc:sldMkLst>
        <pc:spChg chg="mod">
          <ac:chgData name="이규근" userId="97dea39b-58b8-469f-9e01-73a174eeb297" providerId="ADAL" clId="{64B375AC-61EF-6447-933E-05801A675105}" dt="2023-09-05T06:57:50.080" v="2453" actId="2711"/>
          <ac:spMkLst>
            <pc:docMk/>
            <pc:sldMk cId="1313791008" sldId="262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7:56.593" v="2454" actId="2711"/>
          <ac:spMkLst>
            <pc:docMk/>
            <pc:sldMk cId="1313791008" sldId="262"/>
            <ac:spMk id="9" creationId="{525C0C3E-9CB1-0752-1598-79B40970B864}"/>
          </ac:spMkLst>
        </pc:spChg>
        <pc:spChg chg="mod">
          <ac:chgData name="이규근" userId="97dea39b-58b8-469f-9e01-73a174eeb297" providerId="ADAL" clId="{64B375AC-61EF-6447-933E-05801A675105}" dt="2023-09-05T06:57:50.080" v="2453" actId="2711"/>
          <ac:spMkLst>
            <pc:docMk/>
            <pc:sldMk cId="1313791008" sldId="262"/>
            <ac:spMk id="12" creationId="{BF084454-1E72-96A9-43AF-E461E50A5174}"/>
          </ac:spMkLst>
        </pc:spChg>
      </pc:sldChg>
      <pc:sldChg chg="modSp new mod">
        <pc:chgData name="이규근" userId="97dea39b-58b8-469f-9e01-73a174eeb297" providerId="ADAL" clId="{64B375AC-61EF-6447-933E-05801A675105}" dt="2023-09-04T13:11:18.554" v="935" actId="20577"/>
        <pc:sldMkLst>
          <pc:docMk/>
          <pc:sldMk cId="545593536" sldId="263"/>
        </pc:sldMkLst>
        <pc:spChg chg="mod">
          <ac:chgData name="이규근" userId="97dea39b-58b8-469f-9e01-73a174eeb297" providerId="ADAL" clId="{64B375AC-61EF-6447-933E-05801A675105}" dt="2023-09-04T13:08:15.615" v="807" actId="20577"/>
          <ac:spMkLst>
            <pc:docMk/>
            <pc:sldMk cId="545593536" sldId="263"/>
            <ac:spMk id="2" creationId="{3AB06EDB-6094-D7EA-9679-B72B11CC5A9B}"/>
          </ac:spMkLst>
        </pc:spChg>
        <pc:spChg chg="mod">
          <ac:chgData name="이규근" userId="97dea39b-58b8-469f-9e01-73a174eeb297" providerId="ADAL" clId="{64B375AC-61EF-6447-933E-05801A675105}" dt="2023-09-04T13:11:18.554" v="935" actId="20577"/>
          <ac:spMkLst>
            <pc:docMk/>
            <pc:sldMk cId="545593536" sldId="263"/>
            <ac:spMk id="3" creationId="{07FEE6D9-9C0D-555C-4802-83A089A68691}"/>
          </ac:spMkLst>
        </pc:spChg>
      </pc:sldChg>
      <pc:sldChg chg="modSp add mod">
        <pc:chgData name="이규근" userId="97dea39b-58b8-469f-9e01-73a174eeb297" providerId="ADAL" clId="{64B375AC-61EF-6447-933E-05801A675105}" dt="2023-09-04T14:14:58.315" v="1679" actId="2710"/>
        <pc:sldMkLst>
          <pc:docMk/>
          <pc:sldMk cId="440375328" sldId="264"/>
        </pc:sldMkLst>
        <pc:spChg chg="mod">
          <ac:chgData name="이규근" userId="97dea39b-58b8-469f-9e01-73a174eeb297" providerId="ADAL" clId="{64B375AC-61EF-6447-933E-05801A675105}" dt="2023-09-04T12:44:38.917" v="709" actId="20577"/>
          <ac:spMkLst>
            <pc:docMk/>
            <pc:sldMk cId="440375328" sldId="264"/>
            <ac:spMk id="2" creationId="{3AB06EDB-6094-D7EA-9679-B72B11CC5A9B}"/>
          </ac:spMkLst>
        </pc:spChg>
        <pc:spChg chg="mod">
          <ac:chgData name="이규근" userId="97dea39b-58b8-469f-9e01-73a174eeb297" providerId="ADAL" clId="{64B375AC-61EF-6447-933E-05801A675105}" dt="2023-09-04T14:14:58.315" v="1679" actId="2710"/>
          <ac:spMkLst>
            <pc:docMk/>
            <pc:sldMk cId="440375328" sldId="264"/>
            <ac:spMk id="3" creationId="{07FEE6D9-9C0D-555C-4802-83A089A68691}"/>
          </ac:spMkLst>
        </pc:spChg>
      </pc:sldChg>
      <pc:sldChg chg="modSp mod">
        <pc:chgData name="이규근" userId="97dea39b-58b8-469f-9e01-73a174eeb297" providerId="ADAL" clId="{64B375AC-61EF-6447-933E-05801A675105}" dt="2023-09-05T06:58:13.682" v="2456" actId="2711"/>
        <pc:sldMkLst>
          <pc:docMk/>
          <pc:sldMk cId="276278724" sldId="265"/>
        </pc:sldMkLst>
        <pc:spChg chg="mod">
          <ac:chgData name="이규근" userId="97dea39b-58b8-469f-9e01-73a174eeb297" providerId="ADAL" clId="{64B375AC-61EF-6447-933E-05801A675105}" dt="2023-09-05T06:58:09.669" v="2455" actId="2711"/>
          <ac:spMkLst>
            <pc:docMk/>
            <pc:sldMk cId="276278724" sldId="265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8:13.682" v="2456" actId="2711"/>
          <ac:spMkLst>
            <pc:docMk/>
            <pc:sldMk cId="276278724" sldId="265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8:09.669" v="2455" actId="2711"/>
          <ac:spMkLst>
            <pc:docMk/>
            <pc:sldMk cId="276278724" sldId="265"/>
            <ac:spMk id="5" creationId="{8668049C-CA00-CFA8-48AB-96D37AF3FC1C}"/>
          </ac:spMkLst>
        </pc:spChg>
      </pc:sldChg>
      <pc:sldChg chg="modSp mod">
        <pc:chgData name="이규근" userId="97dea39b-58b8-469f-9e01-73a174eeb297" providerId="ADAL" clId="{64B375AC-61EF-6447-933E-05801A675105}" dt="2023-09-05T06:58:25.381" v="2458" actId="2711"/>
        <pc:sldMkLst>
          <pc:docMk/>
          <pc:sldMk cId="3474813338" sldId="266"/>
        </pc:sldMkLst>
        <pc:spChg chg="mod">
          <ac:chgData name="이규근" userId="97dea39b-58b8-469f-9e01-73a174eeb297" providerId="ADAL" clId="{64B375AC-61EF-6447-933E-05801A675105}" dt="2023-09-05T06:58:21.468" v="2457" actId="2711"/>
          <ac:spMkLst>
            <pc:docMk/>
            <pc:sldMk cId="3474813338" sldId="266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8:25.381" v="2458" actId="2711"/>
          <ac:spMkLst>
            <pc:docMk/>
            <pc:sldMk cId="3474813338" sldId="266"/>
            <ac:spMk id="3" creationId="{B034F1AF-8730-776E-0589-D465AD4AB5CB}"/>
          </ac:spMkLst>
        </pc:spChg>
      </pc:sldChg>
      <pc:sldChg chg="modSp mod">
        <pc:chgData name="이규근" userId="97dea39b-58b8-469f-9e01-73a174eeb297" providerId="ADAL" clId="{64B375AC-61EF-6447-933E-05801A675105}" dt="2023-09-05T06:58:37.958" v="2460" actId="2711"/>
        <pc:sldMkLst>
          <pc:docMk/>
          <pc:sldMk cId="1502793524" sldId="267"/>
        </pc:sldMkLst>
        <pc:spChg chg="mod">
          <ac:chgData name="이규근" userId="97dea39b-58b8-469f-9e01-73a174eeb297" providerId="ADAL" clId="{64B375AC-61EF-6447-933E-05801A675105}" dt="2023-09-05T06:58:35.068" v="2459" actId="2711"/>
          <ac:spMkLst>
            <pc:docMk/>
            <pc:sldMk cId="1502793524" sldId="267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8:37.958" v="2460" actId="2711"/>
          <ac:spMkLst>
            <pc:docMk/>
            <pc:sldMk cId="1502793524" sldId="267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8:35.068" v="2459" actId="2711"/>
          <ac:spMkLst>
            <pc:docMk/>
            <pc:sldMk cId="1502793524" sldId="267"/>
            <ac:spMk id="5" creationId="{EC5FD27D-3350-EFE1-54AA-3836D85FD1A3}"/>
          </ac:spMkLst>
        </pc:spChg>
      </pc:sldChg>
      <pc:sldChg chg="modSp mod">
        <pc:chgData name="이규근" userId="97dea39b-58b8-469f-9e01-73a174eeb297" providerId="ADAL" clId="{64B375AC-61EF-6447-933E-05801A675105}" dt="2023-09-05T06:58:49.083" v="2462" actId="2711"/>
        <pc:sldMkLst>
          <pc:docMk/>
          <pc:sldMk cId="1054724619" sldId="268"/>
        </pc:sldMkLst>
        <pc:spChg chg="mod">
          <ac:chgData name="이규근" userId="97dea39b-58b8-469f-9e01-73a174eeb297" providerId="ADAL" clId="{64B375AC-61EF-6447-933E-05801A675105}" dt="2023-09-05T06:58:46.219" v="2461" actId="2711"/>
          <ac:spMkLst>
            <pc:docMk/>
            <pc:sldMk cId="1054724619" sldId="268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8:49.083" v="2462" actId="2711"/>
          <ac:spMkLst>
            <pc:docMk/>
            <pc:sldMk cId="1054724619" sldId="268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8:46.219" v="2461" actId="2711"/>
          <ac:spMkLst>
            <pc:docMk/>
            <pc:sldMk cId="1054724619" sldId="268"/>
            <ac:spMk id="4" creationId="{FCCFCF71-5C22-3975-89AD-869F0673831E}"/>
          </ac:spMkLst>
        </pc:spChg>
      </pc:sldChg>
      <pc:sldChg chg="addSp delSp modSp add mod">
        <pc:chgData name="이규근" userId="97dea39b-58b8-469f-9e01-73a174eeb297" providerId="ADAL" clId="{64B375AC-61EF-6447-933E-05801A675105}" dt="2023-09-04T13:38:11.628" v="1506" actId="1076"/>
        <pc:sldMkLst>
          <pc:docMk/>
          <pc:sldMk cId="2138023050" sldId="269"/>
        </pc:sldMkLst>
        <pc:spChg chg="mod">
          <ac:chgData name="이규근" userId="97dea39b-58b8-469f-9e01-73a174eeb297" providerId="ADAL" clId="{64B375AC-61EF-6447-933E-05801A675105}" dt="2023-09-04T13:32:15.833" v="1409" actId="20577"/>
          <ac:spMkLst>
            <pc:docMk/>
            <pc:sldMk cId="2138023050" sldId="269"/>
            <ac:spMk id="2" creationId="{3AB06EDB-6094-D7EA-9679-B72B11CC5A9B}"/>
          </ac:spMkLst>
        </pc:spChg>
        <pc:spChg chg="mod">
          <ac:chgData name="이규근" userId="97dea39b-58b8-469f-9e01-73a174eeb297" providerId="ADAL" clId="{64B375AC-61EF-6447-933E-05801A675105}" dt="2023-09-04T13:36:54.373" v="1501" actId="20577"/>
          <ac:spMkLst>
            <pc:docMk/>
            <pc:sldMk cId="2138023050" sldId="269"/>
            <ac:spMk id="3" creationId="{07FEE6D9-9C0D-555C-4802-83A089A68691}"/>
          </ac:spMkLst>
        </pc:spChg>
        <pc:picChg chg="add del mod">
          <ac:chgData name="이규근" userId="97dea39b-58b8-469f-9e01-73a174eeb297" providerId="ADAL" clId="{64B375AC-61EF-6447-933E-05801A675105}" dt="2023-09-04T13:33:47.322" v="1417" actId="478"/>
          <ac:picMkLst>
            <pc:docMk/>
            <pc:sldMk cId="2138023050" sldId="269"/>
            <ac:picMk id="4" creationId="{CAF26262-1877-78E4-866F-9EF0B66D482C}"/>
          </ac:picMkLst>
        </pc:picChg>
        <pc:picChg chg="add mod">
          <ac:chgData name="이규근" userId="97dea39b-58b8-469f-9e01-73a174eeb297" providerId="ADAL" clId="{64B375AC-61EF-6447-933E-05801A675105}" dt="2023-09-04T13:38:11.628" v="1506" actId="1076"/>
          <ac:picMkLst>
            <pc:docMk/>
            <pc:sldMk cId="2138023050" sldId="269"/>
            <ac:picMk id="5" creationId="{543B0CFC-3862-FE1C-51D3-2C5ECCB27BFF}"/>
          </ac:picMkLst>
        </pc:picChg>
      </pc:sldChg>
      <pc:sldChg chg="modSp mod">
        <pc:chgData name="이규근" userId="97dea39b-58b8-469f-9e01-73a174eeb297" providerId="ADAL" clId="{64B375AC-61EF-6447-933E-05801A675105}" dt="2023-09-05T06:58:59.850" v="2464" actId="2711"/>
        <pc:sldMkLst>
          <pc:docMk/>
          <pc:sldMk cId="2082907867" sldId="270"/>
        </pc:sldMkLst>
        <pc:spChg chg="mod">
          <ac:chgData name="이규근" userId="97dea39b-58b8-469f-9e01-73a174eeb297" providerId="ADAL" clId="{64B375AC-61EF-6447-933E-05801A675105}" dt="2023-09-05T06:58:55.701" v="2463" actId="2711"/>
          <ac:spMkLst>
            <pc:docMk/>
            <pc:sldMk cId="2082907867" sldId="270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8:59.850" v="2464" actId="2711"/>
          <ac:spMkLst>
            <pc:docMk/>
            <pc:sldMk cId="2082907867" sldId="270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8:55.701" v="2463" actId="2711"/>
          <ac:spMkLst>
            <pc:docMk/>
            <pc:sldMk cId="2082907867" sldId="270"/>
            <ac:spMk id="5" creationId="{2BFD8CD1-3EDF-CBF8-F5BC-D8ABE08F3C71}"/>
          </ac:spMkLst>
        </pc:spChg>
      </pc:sldChg>
      <pc:sldChg chg="modSp mod">
        <pc:chgData name="이규근" userId="97dea39b-58b8-469f-9e01-73a174eeb297" providerId="ADAL" clId="{64B375AC-61EF-6447-933E-05801A675105}" dt="2023-09-05T06:59:10.892" v="2466" actId="2711"/>
        <pc:sldMkLst>
          <pc:docMk/>
          <pc:sldMk cId="533547705" sldId="271"/>
        </pc:sldMkLst>
        <pc:spChg chg="mod">
          <ac:chgData name="이규근" userId="97dea39b-58b8-469f-9e01-73a174eeb297" providerId="ADAL" clId="{64B375AC-61EF-6447-933E-05801A675105}" dt="2023-09-05T06:59:08.247" v="2465" actId="2711"/>
          <ac:spMkLst>
            <pc:docMk/>
            <pc:sldMk cId="533547705" sldId="271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9:10.892" v="2466" actId="2711"/>
          <ac:spMkLst>
            <pc:docMk/>
            <pc:sldMk cId="533547705" sldId="271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9:08.247" v="2465" actId="2711"/>
          <ac:spMkLst>
            <pc:docMk/>
            <pc:sldMk cId="533547705" sldId="271"/>
            <ac:spMk id="6" creationId="{0C2C42F0-E906-6C80-FDE9-1927787D3AA2}"/>
          </ac:spMkLst>
        </pc:spChg>
      </pc:sldChg>
      <pc:sldChg chg="modSp mod">
        <pc:chgData name="이규근" userId="97dea39b-58b8-469f-9e01-73a174eeb297" providerId="ADAL" clId="{64B375AC-61EF-6447-933E-05801A675105}" dt="2023-09-05T06:59:24.951" v="2468" actId="2711"/>
        <pc:sldMkLst>
          <pc:docMk/>
          <pc:sldMk cId="2084809266" sldId="272"/>
        </pc:sldMkLst>
        <pc:spChg chg="mod">
          <ac:chgData name="이규근" userId="97dea39b-58b8-469f-9e01-73a174eeb297" providerId="ADAL" clId="{64B375AC-61EF-6447-933E-05801A675105}" dt="2023-09-05T06:59:20.528" v="2467" actId="2711"/>
          <ac:spMkLst>
            <pc:docMk/>
            <pc:sldMk cId="2084809266" sldId="272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9:24.951" v="2468" actId="2711"/>
          <ac:spMkLst>
            <pc:docMk/>
            <pc:sldMk cId="2084809266" sldId="272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9:20.528" v="2467" actId="2711"/>
          <ac:spMkLst>
            <pc:docMk/>
            <pc:sldMk cId="2084809266" sldId="272"/>
            <ac:spMk id="6" creationId="{54C9D28B-6B84-B421-98EA-06EC66AD89F8}"/>
          </ac:spMkLst>
        </pc:spChg>
      </pc:sldChg>
      <pc:sldChg chg="modSp mod">
        <pc:chgData name="이규근" userId="97dea39b-58b8-469f-9e01-73a174eeb297" providerId="ADAL" clId="{64B375AC-61EF-6447-933E-05801A675105}" dt="2023-09-05T06:59:36.848" v="2470" actId="2711"/>
        <pc:sldMkLst>
          <pc:docMk/>
          <pc:sldMk cId="1328813243" sldId="273"/>
        </pc:sldMkLst>
        <pc:spChg chg="mod">
          <ac:chgData name="이규근" userId="97dea39b-58b8-469f-9e01-73a174eeb297" providerId="ADAL" clId="{64B375AC-61EF-6447-933E-05801A675105}" dt="2023-09-05T06:59:33.466" v="2469" actId="2711"/>
          <ac:spMkLst>
            <pc:docMk/>
            <pc:sldMk cId="1328813243" sldId="273"/>
            <ac:spMk id="2" creationId="{3554DE98-B69D-5382-0EC4-0595896DCD3F}"/>
          </ac:spMkLst>
        </pc:spChg>
        <pc:spChg chg="mod">
          <ac:chgData name="이규근" userId="97dea39b-58b8-469f-9e01-73a174eeb297" providerId="ADAL" clId="{64B375AC-61EF-6447-933E-05801A675105}" dt="2023-09-05T06:59:36.848" v="2470" actId="2711"/>
          <ac:spMkLst>
            <pc:docMk/>
            <pc:sldMk cId="1328813243" sldId="273"/>
            <ac:spMk id="3" creationId="{B034F1AF-8730-776E-0589-D465AD4AB5CB}"/>
          </ac:spMkLst>
        </pc:spChg>
        <pc:spChg chg="mod">
          <ac:chgData name="이규근" userId="97dea39b-58b8-469f-9e01-73a174eeb297" providerId="ADAL" clId="{64B375AC-61EF-6447-933E-05801A675105}" dt="2023-09-05T06:59:33.466" v="2469" actId="2711"/>
          <ac:spMkLst>
            <pc:docMk/>
            <pc:sldMk cId="1328813243" sldId="273"/>
            <ac:spMk id="4" creationId="{58F9FD9A-09C0-7822-45AF-6E40BA14890B}"/>
          </ac:spMkLst>
        </pc:spChg>
      </pc:sldChg>
      <pc:sldChg chg="addSp delSp modSp add mod">
        <pc:chgData name="이규근" userId="97dea39b-58b8-469f-9e01-73a174eeb297" providerId="ADAL" clId="{64B375AC-61EF-6447-933E-05801A675105}" dt="2023-09-04T13:41:30.337" v="1514" actId="1076"/>
        <pc:sldMkLst>
          <pc:docMk/>
          <pc:sldMk cId="3891873395" sldId="274"/>
        </pc:sldMkLst>
        <pc:picChg chg="add mod">
          <ac:chgData name="이규근" userId="97dea39b-58b8-469f-9e01-73a174eeb297" providerId="ADAL" clId="{64B375AC-61EF-6447-933E-05801A675105}" dt="2023-09-04T13:41:30.337" v="1514" actId="1076"/>
          <ac:picMkLst>
            <pc:docMk/>
            <pc:sldMk cId="3891873395" sldId="274"/>
            <ac:picMk id="4" creationId="{840092D7-87D8-DAB8-67D3-AA57C19D0E3A}"/>
          </ac:picMkLst>
        </pc:picChg>
        <pc:picChg chg="del">
          <ac:chgData name="이규근" userId="97dea39b-58b8-469f-9e01-73a174eeb297" providerId="ADAL" clId="{64B375AC-61EF-6447-933E-05801A675105}" dt="2023-09-04T13:38:17.410" v="1509" actId="478"/>
          <ac:picMkLst>
            <pc:docMk/>
            <pc:sldMk cId="3891873395" sldId="274"/>
            <ac:picMk id="5" creationId="{543B0CFC-3862-FE1C-51D3-2C5ECCB27BFF}"/>
          </ac:picMkLst>
        </pc:picChg>
      </pc:sldChg>
      <pc:sldChg chg="addSp delSp modSp add mod">
        <pc:chgData name="이규근" userId="97dea39b-58b8-469f-9e01-73a174eeb297" providerId="ADAL" clId="{64B375AC-61EF-6447-933E-05801A675105}" dt="2023-09-04T13:59:55.231" v="1520" actId="1076"/>
        <pc:sldMkLst>
          <pc:docMk/>
          <pc:sldMk cId="3971189162" sldId="275"/>
        </pc:sldMkLst>
        <pc:picChg chg="add mod">
          <ac:chgData name="이규근" userId="97dea39b-58b8-469f-9e01-73a174eeb297" providerId="ADAL" clId="{64B375AC-61EF-6447-933E-05801A675105}" dt="2023-09-04T13:59:55.231" v="1520" actId="1076"/>
          <ac:picMkLst>
            <pc:docMk/>
            <pc:sldMk cId="3971189162" sldId="275"/>
            <ac:picMk id="4" creationId="{16B262C0-1539-A93A-8B45-76074FBC5DD0}"/>
          </ac:picMkLst>
        </pc:picChg>
        <pc:picChg chg="del">
          <ac:chgData name="이규근" userId="97dea39b-58b8-469f-9e01-73a174eeb297" providerId="ADAL" clId="{64B375AC-61EF-6447-933E-05801A675105}" dt="2023-09-04T13:41:32.809" v="1515" actId="478"/>
          <ac:picMkLst>
            <pc:docMk/>
            <pc:sldMk cId="3971189162" sldId="275"/>
            <ac:picMk id="5" creationId="{543B0CFC-3862-FE1C-51D3-2C5ECCB27BFF}"/>
          </ac:picMkLst>
        </pc:picChg>
      </pc:sldChg>
      <pc:sldChg chg="addSp delSp modSp add mod">
        <pc:chgData name="이규근" userId="97dea39b-58b8-469f-9e01-73a174eeb297" providerId="ADAL" clId="{64B375AC-61EF-6447-933E-05801A675105}" dt="2023-09-04T14:00:27.603" v="1525" actId="1076"/>
        <pc:sldMkLst>
          <pc:docMk/>
          <pc:sldMk cId="1117363173" sldId="276"/>
        </pc:sldMkLst>
        <pc:picChg chg="del">
          <ac:chgData name="이규근" userId="97dea39b-58b8-469f-9e01-73a174eeb297" providerId="ADAL" clId="{64B375AC-61EF-6447-933E-05801A675105}" dt="2023-09-04T14:00:08.364" v="1522" actId="478"/>
          <ac:picMkLst>
            <pc:docMk/>
            <pc:sldMk cId="1117363173" sldId="276"/>
            <ac:picMk id="4" creationId="{16B262C0-1539-A93A-8B45-76074FBC5DD0}"/>
          </ac:picMkLst>
        </pc:picChg>
        <pc:picChg chg="add mod">
          <ac:chgData name="이규근" userId="97dea39b-58b8-469f-9e01-73a174eeb297" providerId="ADAL" clId="{64B375AC-61EF-6447-933E-05801A675105}" dt="2023-09-04T14:00:27.603" v="1525" actId="1076"/>
          <ac:picMkLst>
            <pc:docMk/>
            <pc:sldMk cId="1117363173" sldId="276"/>
            <ac:picMk id="5" creationId="{DF1FB06F-AD88-603A-D4B9-40059E090491}"/>
          </ac:picMkLst>
        </pc:picChg>
      </pc:sldChg>
      <pc:sldChg chg="addSp delSp modSp add mod">
        <pc:chgData name="이규근" userId="97dea39b-58b8-469f-9e01-73a174eeb297" providerId="ADAL" clId="{64B375AC-61EF-6447-933E-05801A675105}" dt="2023-09-04T14:00:55.887" v="1532" actId="1076"/>
        <pc:sldMkLst>
          <pc:docMk/>
          <pc:sldMk cId="423705354" sldId="277"/>
        </pc:sldMkLst>
        <pc:picChg chg="add mod">
          <ac:chgData name="이규근" userId="97dea39b-58b8-469f-9e01-73a174eeb297" providerId="ADAL" clId="{64B375AC-61EF-6447-933E-05801A675105}" dt="2023-09-04T14:00:55.887" v="1532" actId="1076"/>
          <ac:picMkLst>
            <pc:docMk/>
            <pc:sldMk cId="423705354" sldId="277"/>
            <ac:picMk id="4" creationId="{FF46CEAA-F11D-6492-0762-EAF006F3EB85}"/>
          </ac:picMkLst>
        </pc:picChg>
        <pc:picChg chg="del">
          <ac:chgData name="이규근" userId="97dea39b-58b8-469f-9e01-73a174eeb297" providerId="ADAL" clId="{64B375AC-61EF-6447-933E-05801A675105}" dt="2023-09-04T14:00:45.736" v="1527" actId="478"/>
          <ac:picMkLst>
            <pc:docMk/>
            <pc:sldMk cId="423705354" sldId="277"/>
            <ac:picMk id="5" creationId="{DF1FB06F-AD88-603A-D4B9-40059E090491}"/>
          </ac:picMkLst>
        </pc:picChg>
      </pc:sldChg>
      <pc:sldChg chg="addSp delSp modSp add mod">
        <pc:chgData name="이규근" userId="97dea39b-58b8-469f-9e01-73a174eeb297" providerId="ADAL" clId="{64B375AC-61EF-6447-933E-05801A675105}" dt="2023-09-04T14:25:10.246" v="2049" actId="404"/>
        <pc:sldMkLst>
          <pc:docMk/>
          <pc:sldMk cId="1192689963" sldId="278"/>
        </pc:sldMkLst>
        <pc:spChg chg="mod">
          <ac:chgData name="이규근" userId="97dea39b-58b8-469f-9e01-73a174eeb297" providerId="ADAL" clId="{64B375AC-61EF-6447-933E-05801A675105}" dt="2023-09-04T14:15:10.024" v="1714" actId="20577"/>
          <ac:spMkLst>
            <pc:docMk/>
            <pc:sldMk cId="1192689963" sldId="278"/>
            <ac:spMk id="2" creationId="{3AB06EDB-6094-D7EA-9679-B72B11CC5A9B}"/>
          </ac:spMkLst>
        </pc:spChg>
        <pc:spChg chg="mod">
          <ac:chgData name="이규근" userId="97dea39b-58b8-469f-9e01-73a174eeb297" providerId="ADAL" clId="{64B375AC-61EF-6447-933E-05801A675105}" dt="2023-09-04T14:25:10.246" v="2049" actId="404"/>
          <ac:spMkLst>
            <pc:docMk/>
            <pc:sldMk cId="1192689963" sldId="278"/>
            <ac:spMk id="3" creationId="{07FEE6D9-9C0D-555C-4802-83A089A68691}"/>
          </ac:spMkLst>
        </pc:spChg>
        <pc:picChg chg="add del mod">
          <ac:chgData name="이규근" userId="97dea39b-58b8-469f-9e01-73a174eeb297" providerId="ADAL" clId="{64B375AC-61EF-6447-933E-05801A675105}" dt="2023-09-04T14:18:49.831" v="1942" actId="478"/>
          <ac:picMkLst>
            <pc:docMk/>
            <pc:sldMk cId="1192689963" sldId="278"/>
            <ac:picMk id="4" creationId="{E3E45C0F-21AE-01B5-81CE-4AB8A445295C}"/>
          </ac:picMkLst>
        </pc:picChg>
        <pc:picChg chg="add mod">
          <ac:chgData name="이규근" userId="97dea39b-58b8-469f-9e01-73a174eeb297" providerId="ADAL" clId="{64B375AC-61EF-6447-933E-05801A675105}" dt="2023-09-04T14:19:04.898" v="1945" actId="1076"/>
          <ac:picMkLst>
            <pc:docMk/>
            <pc:sldMk cId="1192689963" sldId="278"/>
            <ac:picMk id="5" creationId="{77FEBFCF-576F-590D-965A-383556FEF1A3}"/>
          </ac:picMkLst>
        </pc:picChg>
      </pc:sldChg>
      <pc:sldChg chg="delSp add del mod">
        <pc:chgData name="이규근" userId="97dea39b-58b8-469f-9e01-73a174eeb297" providerId="ADAL" clId="{64B375AC-61EF-6447-933E-05801A675105}" dt="2023-09-04T14:19:29.155" v="1977" actId="2696"/>
        <pc:sldMkLst>
          <pc:docMk/>
          <pc:sldMk cId="3425861422" sldId="279"/>
        </pc:sldMkLst>
        <pc:picChg chg="del">
          <ac:chgData name="이규근" userId="97dea39b-58b8-469f-9e01-73a174eeb297" providerId="ADAL" clId="{64B375AC-61EF-6447-933E-05801A675105}" dt="2023-09-04T14:18:34.537" v="1941" actId="478"/>
          <ac:picMkLst>
            <pc:docMk/>
            <pc:sldMk cId="3425861422" sldId="279"/>
            <ac:picMk id="4" creationId="{E3E45C0F-21AE-01B5-81CE-4AB8A445295C}"/>
          </ac:picMkLst>
        </pc:picChg>
      </pc:sldChg>
      <pc:sldChg chg="addSp delSp modSp add mod">
        <pc:chgData name="이규근" userId="97dea39b-58b8-469f-9e01-73a174eeb297" providerId="ADAL" clId="{64B375AC-61EF-6447-933E-05801A675105}" dt="2023-09-05T06:48:43.589" v="2389" actId="1076"/>
        <pc:sldMkLst>
          <pc:docMk/>
          <pc:sldMk cId="1015686018" sldId="280"/>
        </pc:sldMkLst>
        <pc:spChg chg="mod">
          <ac:chgData name="이규근" userId="97dea39b-58b8-469f-9e01-73a174eeb297" providerId="ADAL" clId="{64B375AC-61EF-6447-933E-05801A675105}" dt="2023-09-04T14:19:33.699" v="1989" actId="20577"/>
          <ac:spMkLst>
            <pc:docMk/>
            <pc:sldMk cId="1015686018" sldId="280"/>
            <ac:spMk id="2" creationId="{3AB06EDB-6094-D7EA-9679-B72B11CC5A9B}"/>
          </ac:spMkLst>
        </pc:spChg>
        <pc:spChg chg="mod">
          <ac:chgData name="이규근" userId="97dea39b-58b8-469f-9e01-73a174eeb297" providerId="ADAL" clId="{64B375AC-61EF-6447-933E-05801A675105}" dt="2023-09-04T14:24:58.994" v="2048" actId="27636"/>
          <ac:spMkLst>
            <pc:docMk/>
            <pc:sldMk cId="1015686018" sldId="280"/>
            <ac:spMk id="3" creationId="{07FEE6D9-9C0D-555C-4802-83A089A68691}"/>
          </ac:spMkLst>
        </pc:spChg>
        <pc:picChg chg="add mod">
          <ac:chgData name="이규근" userId="97dea39b-58b8-469f-9e01-73a174eeb297" providerId="ADAL" clId="{64B375AC-61EF-6447-933E-05801A675105}" dt="2023-09-05T06:48:43.589" v="2389" actId="1076"/>
          <ac:picMkLst>
            <pc:docMk/>
            <pc:sldMk cId="1015686018" sldId="280"/>
            <ac:picMk id="4" creationId="{27325BCB-5CAC-9F7F-07DA-95C840F21042}"/>
          </ac:picMkLst>
        </pc:picChg>
        <pc:picChg chg="del">
          <ac:chgData name="이규근" userId="97dea39b-58b8-469f-9e01-73a174eeb297" providerId="ADAL" clId="{64B375AC-61EF-6447-933E-05801A675105}" dt="2023-09-05T06:48:33.783" v="2384" actId="478"/>
          <ac:picMkLst>
            <pc:docMk/>
            <pc:sldMk cId="1015686018" sldId="280"/>
            <ac:picMk id="5" creationId="{77FEBFCF-576F-590D-965A-383556FEF1A3}"/>
          </ac:picMkLst>
        </pc:picChg>
      </pc:sldChg>
      <pc:sldChg chg="new del">
        <pc:chgData name="이규근" userId="97dea39b-58b8-469f-9e01-73a174eeb297" providerId="ADAL" clId="{64B375AC-61EF-6447-933E-05801A675105}" dt="2023-09-05T06:23:53.395" v="2051" actId="680"/>
        <pc:sldMkLst>
          <pc:docMk/>
          <pc:sldMk cId="411116979" sldId="281"/>
        </pc:sldMkLst>
      </pc:sldChg>
      <pc:sldChg chg="delSp modSp add mod">
        <pc:chgData name="이규근" userId="97dea39b-58b8-469f-9e01-73a174eeb297" providerId="ADAL" clId="{64B375AC-61EF-6447-933E-05801A675105}" dt="2023-09-05T06:50:19.125" v="2446" actId="14100"/>
        <pc:sldMkLst>
          <pc:docMk/>
          <pc:sldMk cId="2093834293" sldId="281"/>
        </pc:sldMkLst>
        <pc:spChg chg="mod">
          <ac:chgData name="이규근" userId="97dea39b-58b8-469f-9e01-73a174eeb297" providerId="ADAL" clId="{64B375AC-61EF-6447-933E-05801A675105}" dt="2023-09-05T06:24:02.018" v="2104" actId="20577"/>
          <ac:spMkLst>
            <pc:docMk/>
            <pc:sldMk cId="2093834293" sldId="281"/>
            <ac:spMk id="2" creationId="{3AB06EDB-6094-D7EA-9679-B72B11CC5A9B}"/>
          </ac:spMkLst>
        </pc:spChg>
        <pc:spChg chg="mod">
          <ac:chgData name="이규근" userId="97dea39b-58b8-469f-9e01-73a174eeb297" providerId="ADAL" clId="{64B375AC-61EF-6447-933E-05801A675105}" dt="2023-09-05T06:50:19.125" v="2446" actId="14100"/>
          <ac:spMkLst>
            <pc:docMk/>
            <pc:sldMk cId="2093834293" sldId="281"/>
            <ac:spMk id="3" creationId="{07FEE6D9-9C0D-555C-4802-83A089A68691}"/>
          </ac:spMkLst>
        </pc:spChg>
        <pc:picChg chg="del">
          <ac:chgData name="이규근" userId="97dea39b-58b8-469f-9e01-73a174eeb297" providerId="ADAL" clId="{64B375AC-61EF-6447-933E-05801A675105}" dt="2023-09-05T06:24:03.843" v="2105" actId="478"/>
          <ac:picMkLst>
            <pc:docMk/>
            <pc:sldMk cId="2093834293" sldId="281"/>
            <ac:picMk id="5" creationId="{77FEBFCF-576F-590D-965A-383556FEF1A3}"/>
          </ac:picMkLst>
        </pc:picChg>
      </pc:sldChg>
    </pc:docChg>
  </pc:docChgLst>
  <pc:docChgLst>
    <pc:chgData name="신채영" userId="78e14e2e-0959-424c-8b81-4e67cd7d5814" providerId="ADAL" clId="{41ABC71E-16B8-2F49-B8C3-5090C271D30E}"/>
    <pc:docChg chg="undo custSel addSld delSld modSld sldOrd">
      <pc:chgData name="신채영" userId="78e14e2e-0959-424c-8b81-4e67cd7d5814" providerId="ADAL" clId="{41ABC71E-16B8-2F49-B8C3-5090C271D30E}" dt="2023-09-05T07:24:10.162" v="2375" actId="20577"/>
      <pc:docMkLst>
        <pc:docMk/>
      </pc:docMkLst>
      <pc:sldChg chg="addSp delSp modSp mod">
        <pc:chgData name="신채영" userId="78e14e2e-0959-424c-8b81-4e67cd7d5814" providerId="ADAL" clId="{41ABC71E-16B8-2F49-B8C3-5090C271D30E}" dt="2023-09-04T13:13:15.205" v="1241" actId="20577"/>
        <pc:sldMkLst>
          <pc:docMk/>
          <pc:sldMk cId="3469138007" sldId="258"/>
        </pc:sldMkLst>
        <pc:spChg chg="mod">
          <ac:chgData name="신채영" userId="78e14e2e-0959-424c-8b81-4e67cd7d5814" providerId="ADAL" clId="{41ABC71E-16B8-2F49-B8C3-5090C271D30E}" dt="2023-09-04T13:13:15.205" v="1241" actId="20577"/>
          <ac:spMkLst>
            <pc:docMk/>
            <pc:sldMk cId="3469138007" sldId="258"/>
            <ac:spMk id="2" creationId="{3554DE98-B69D-5382-0EC4-0595896DCD3F}"/>
          </ac:spMkLst>
        </pc:spChg>
        <pc:spChg chg="del mod">
          <ac:chgData name="신채영" userId="78e14e2e-0959-424c-8b81-4e67cd7d5814" providerId="ADAL" clId="{41ABC71E-16B8-2F49-B8C3-5090C271D30E}" dt="2023-09-04T13:10:02.196" v="1179" actId="478"/>
          <ac:spMkLst>
            <pc:docMk/>
            <pc:sldMk cId="3469138007" sldId="258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10:17.689" v="1199" actId="20577"/>
          <ac:spMkLst>
            <pc:docMk/>
            <pc:sldMk cId="3469138007" sldId="258"/>
            <ac:spMk id="4" creationId="{D3C34FA0-F6EF-5FF3-1F7F-B80D56F16B40}"/>
          </ac:spMkLst>
        </pc:spChg>
      </pc:sldChg>
      <pc:sldChg chg="addSp modSp add mod">
        <pc:chgData name="신채영" userId="78e14e2e-0959-424c-8b81-4e67cd7d5814" providerId="ADAL" clId="{41ABC71E-16B8-2F49-B8C3-5090C271D30E}" dt="2023-09-04T13:37:36.690" v="2265" actId="20577"/>
        <pc:sldMkLst>
          <pc:docMk/>
          <pc:sldMk cId="750528312" sldId="259"/>
        </pc:sldMkLst>
        <pc:spChg chg="mod">
          <ac:chgData name="신채영" userId="78e14e2e-0959-424c-8b81-4e67cd7d5814" providerId="ADAL" clId="{41ABC71E-16B8-2F49-B8C3-5090C271D30E}" dt="2023-09-04T13:08:17.207" v="908" actId="20577"/>
          <ac:spMkLst>
            <pc:docMk/>
            <pc:sldMk cId="750528312" sldId="259"/>
            <ac:spMk id="2" creationId="{3554DE98-B69D-5382-0EC4-0595896DCD3F}"/>
          </ac:spMkLst>
        </pc:spChg>
        <pc:spChg chg="mod">
          <ac:chgData name="신채영" userId="78e14e2e-0959-424c-8b81-4e67cd7d5814" providerId="ADAL" clId="{41ABC71E-16B8-2F49-B8C3-5090C271D30E}" dt="2023-09-04T12:39:58.321" v="373" actId="20577"/>
          <ac:spMkLst>
            <pc:docMk/>
            <pc:sldMk cId="750528312" sldId="259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37:36.690" v="2265" actId="20577"/>
          <ac:spMkLst>
            <pc:docMk/>
            <pc:sldMk cId="750528312" sldId="259"/>
            <ac:spMk id="5" creationId="{2DE26C0C-765C-EE9E-B56F-C69DA8F5D913}"/>
          </ac:spMkLst>
        </pc:spChg>
        <pc:picChg chg="add mod">
          <ac:chgData name="신채영" userId="78e14e2e-0959-424c-8b81-4e67cd7d5814" providerId="ADAL" clId="{41ABC71E-16B8-2F49-B8C3-5090C271D30E}" dt="2023-09-04T12:39:51.347" v="332" actId="1076"/>
          <ac:picMkLst>
            <pc:docMk/>
            <pc:sldMk cId="750528312" sldId="259"/>
            <ac:picMk id="4" creationId="{DFB6B5F7-DC05-4027-A7D2-9876B507DD5A}"/>
          </ac:picMkLst>
        </pc:picChg>
      </pc:sldChg>
      <pc:sldChg chg="modSp add del mod">
        <pc:chgData name="신채영" userId="78e14e2e-0959-424c-8b81-4e67cd7d5814" providerId="ADAL" clId="{41ABC71E-16B8-2F49-B8C3-5090C271D30E}" dt="2023-09-04T12:20:45" v="194" actId="2696"/>
        <pc:sldMkLst>
          <pc:docMk/>
          <pc:sldMk cId="2761169912" sldId="260"/>
        </pc:sldMkLst>
        <pc:spChg chg="mod">
          <ac:chgData name="신채영" userId="78e14e2e-0959-424c-8b81-4e67cd7d5814" providerId="ADAL" clId="{41ABC71E-16B8-2F49-B8C3-5090C271D30E}" dt="2023-09-04T12:20:38.923" v="192" actId="20577"/>
          <ac:spMkLst>
            <pc:docMk/>
            <pc:sldMk cId="2761169912" sldId="260"/>
            <ac:spMk id="3" creationId="{B034F1AF-8730-776E-0589-D465AD4AB5CB}"/>
          </ac:spMkLst>
        </pc:spChg>
      </pc:sldChg>
      <pc:sldChg chg="add del">
        <pc:chgData name="신채영" userId="78e14e2e-0959-424c-8b81-4e67cd7d5814" providerId="ADAL" clId="{41ABC71E-16B8-2F49-B8C3-5090C271D30E}" dt="2023-09-04T12:19:11.047" v="99"/>
        <pc:sldMkLst>
          <pc:docMk/>
          <pc:sldMk cId="3867268604" sldId="260"/>
        </pc:sldMkLst>
      </pc:sldChg>
      <pc:sldChg chg="addSp modSp add mod">
        <pc:chgData name="신채영" userId="78e14e2e-0959-424c-8b81-4e67cd7d5814" providerId="ADAL" clId="{41ABC71E-16B8-2F49-B8C3-5090C271D30E}" dt="2023-09-04T13:37:39.841" v="2266"/>
        <pc:sldMkLst>
          <pc:docMk/>
          <pc:sldMk cId="3060220424" sldId="261"/>
        </pc:sldMkLst>
        <pc:spChg chg="mod">
          <ac:chgData name="신채영" userId="78e14e2e-0959-424c-8b81-4e67cd7d5814" providerId="ADAL" clId="{41ABC71E-16B8-2F49-B8C3-5090C271D30E}" dt="2023-09-04T13:12:56.441" v="1223"/>
          <ac:spMkLst>
            <pc:docMk/>
            <pc:sldMk cId="3060220424" sldId="261"/>
            <ac:spMk id="2" creationId="{3554DE98-B69D-5382-0EC4-0595896DCD3F}"/>
          </ac:spMkLst>
        </pc:spChg>
        <pc:spChg chg="mod">
          <ac:chgData name="신채영" userId="78e14e2e-0959-424c-8b81-4e67cd7d5814" providerId="ADAL" clId="{41ABC71E-16B8-2F49-B8C3-5090C271D30E}" dt="2023-09-04T12:41:05.903" v="473" actId="20577"/>
          <ac:spMkLst>
            <pc:docMk/>
            <pc:sldMk cId="3060220424" sldId="261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37:39.841" v="2266"/>
          <ac:spMkLst>
            <pc:docMk/>
            <pc:sldMk cId="3060220424" sldId="261"/>
            <ac:spMk id="5" creationId="{E9B1D35B-115C-99A4-3935-2949136726D9}"/>
          </ac:spMkLst>
        </pc:spChg>
        <pc:picChg chg="add mod">
          <ac:chgData name="신채영" userId="78e14e2e-0959-424c-8b81-4e67cd7d5814" providerId="ADAL" clId="{41ABC71E-16B8-2F49-B8C3-5090C271D30E}" dt="2023-09-04T12:21:09.733" v="200" actId="1076"/>
          <ac:picMkLst>
            <pc:docMk/>
            <pc:sldMk cId="3060220424" sldId="261"/>
            <ac:picMk id="4" creationId="{E737AAC2-FA7E-16AB-F92E-F2F0804A5020}"/>
          </ac:picMkLst>
        </pc:picChg>
      </pc:sldChg>
      <pc:sldChg chg="addSp delSp modSp add mod">
        <pc:chgData name="신채영" userId="78e14e2e-0959-424c-8b81-4e67cd7d5814" providerId="ADAL" clId="{41ABC71E-16B8-2F49-B8C3-5090C271D30E}" dt="2023-09-04T13:37:40.906" v="2267"/>
        <pc:sldMkLst>
          <pc:docMk/>
          <pc:sldMk cId="1313791008" sldId="262"/>
        </pc:sldMkLst>
        <pc:spChg chg="mod">
          <ac:chgData name="신채영" userId="78e14e2e-0959-424c-8b81-4e67cd7d5814" providerId="ADAL" clId="{41ABC71E-16B8-2F49-B8C3-5090C271D30E}" dt="2023-09-04T13:12:58.695" v="1225"/>
          <ac:spMkLst>
            <pc:docMk/>
            <pc:sldMk cId="1313791008" sldId="262"/>
            <ac:spMk id="2" creationId="{3554DE98-B69D-5382-0EC4-0595896DCD3F}"/>
          </ac:spMkLst>
        </pc:spChg>
        <pc:spChg chg="del mod">
          <ac:chgData name="신채영" userId="78e14e2e-0959-424c-8b81-4e67cd7d5814" providerId="ADAL" clId="{41ABC71E-16B8-2F49-B8C3-5090C271D30E}" dt="2023-09-04T12:42:34.990" v="486"/>
          <ac:spMkLst>
            <pc:docMk/>
            <pc:sldMk cId="1313791008" sldId="262"/>
            <ac:spMk id="3" creationId="{B034F1AF-8730-776E-0589-D465AD4AB5CB}"/>
          </ac:spMkLst>
        </pc:spChg>
        <pc:spChg chg="add del mod">
          <ac:chgData name="신채영" userId="78e14e2e-0959-424c-8b81-4e67cd7d5814" providerId="ADAL" clId="{41ABC71E-16B8-2F49-B8C3-5090C271D30E}" dt="2023-09-04T12:42:47.370" v="492"/>
          <ac:spMkLst>
            <pc:docMk/>
            <pc:sldMk cId="1313791008" sldId="262"/>
            <ac:spMk id="7" creationId="{F0AAD262-9DF1-3185-FC9D-996A99EA4C63}"/>
          </ac:spMkLst>
        </pc:spChg>
        <pc:spChg chg="add mod">
          <ac:chgData name="신채영" userId="78e14e2e-0959-424c-8b81-4e67cd7d5814" providerId="ADAL" clId="{41ABC71E-16B8-2F49-B8C3-5090C271D30E}" dt="2023-09-04T12:42:59.422" v="497" actId="12"/>
          <ac:spMkLst>
            <pc:docMk/>
            <pc:sldMk cId="1313791008" sldId="262"/>
            <ac:spMk id="8" creationId="{6C1DFF1B-71B0-D52C-141C-EFFF9A474437}"/>
          </ac:spMkLst>
        </pc:spChg>
        <pc:spChg chg="add mod">
          <ac:chgData name="신채영" userId="78e14e2e-0959-424c-8b81-4e67cd7d5814" providerId="ADAL" clId="{41ABC71E-16B8-2F49-B8C3-5090C271D30E}" dt="2023-09-04T13:04:52.185" v="767" actId="20577"/>
          <ac:spMkLst>
            <pc:docMk/>
            <pc:sldMk cId="1313791008" sldId="262"/>
            <ac:spMk id="9" creationId="{525C0C3E-9CB1-0752-1598-79B40970B864}"/>
          </ac:spMkLst>
        </pc:spChg>
        <pc:spChg chg="add del mod">
          <ac:chgData name="신채영" userId="78e14e2e-0959-424c-8b81-4e67cd7d5814" providerId="ADAL" clId="{41ABC71E-16B8-2F49-B8C3-5090C271D30E}" dt="2023-09-04T12:44:23.033" v="526"/>
          <ac:spMkLst>
            <pc:docMk/>
            <pc:sldMk cId="1313791008" sldId="262"/>
            <ac:spMk id="10" creationId="{4A52D37D-3088-6A5D-DA1E-DA907BB1922C}"/>
          </ac:spMkLst>
        </pc:spChg>
        <pc:spChg chg="add del mod">
          <ac:chgData name="신채영" userId="78e14e2e-0959-424c-8b81-4e67cd7d5814" providerId="ADAL" clId="{41ABC71E-16B8-2F49-B8C3-5090C271D30E}" dt="2023-09-04T12:45:08.880" v="533"/>
          <ac:spMkLst>
            <pc:docMk/>
            <pc:sldMk cId="1313791008" sldId="262"/>
            <ac:spMk id="11" creationId="{22A64EE4-AFAD-02A7-E530-EC78BBFA4F90}"/>
          </ac:spMkLst>
        </pc:spChg>
        <pc:spChg chg="add mod">
          <ac:chgData name="신채영" userId="78e14e2e-0959-424c-8b81-4e67cd7d5814" providerId="ADAL" clId="{41ABC71E-16B8-2F49-B8C3-5090C271D30E}" dt="2023-09-04T13:37:40.906" v="2267"/>
          <ac:spMkLst>
            <pc:docMk/>
            <pc:sldMk cId="1313791008" sldId="262"/>
            <ac:spMk id="12" creationId="{BF084454-1E72-96A9-43AF-E461E50A5174}"/>
          </ac:spMkLst>
        </pc:spChg>
        <pc:picChg chg="del">
          <ac:chgData name="신채영" userId="78e14e2e-0959-424c-8b81-4e67cd7d5814" providerId="ADAL" clId="{41ABC71E-16B8-2F49-B8C3-5090C271D30E}" dt="2023-09-04T12:41:50.007" v="475" actId="478"/>
          <ac:picMkLst>
            <pc:docMk/>
            <pc:sldMk cId="1313791008" sldId="262"/>
            <ac:picMk id="4" creationId="{E737AAC2-FA7E-16AB-F92E-F2F0804A5020}"/>
          </ac:picMkLst>
        </pc:picChg>
        <pc:picChg chg="add mod">
          <ac:chgData name="신채영" userId="78e14e2e-0959-424c-8b81-4e67cd7d5814" providerId="ADAL" clId="{41ABC71E-16B8-2F49-B8C3-5090C271D30E}" dt="2023-09-04T12:42:43.248" v="489" actId="14100"/>
          <ac:picMkLst>
            <pc:docMk/>
            <pc:sldMk cId="1313791008" sldId="262"/>
            <ac:picMk id="5" creationId="{AF40F2A2-399B-8E1E-C8C1-7391C9BEFD6B}"/>
          </ac:picMkLst>
        </pc:picChg>
        <pc:picChg chg="add mod">
          <ac:chgData name="신채영" userId="78e14e2e-0959-424c-8b81-4e67cd7d5814" providerId="ADAL" clId="{41ABC71E-16B8-2F49-B8C3-5090C271D30E}" dt="2023-09-04T12:43:11.097" v="503" actId="1076"/>
          <ac:picMkLst>
            <pc:docMk/>
            <pc:sldMk cId="1313791008" sldId="262"/>
            <ac:picMk id="6" creationId="{35CE760F-9132-F036-9083-F5A3034E8BB4}"/>
          </ac:picMkLst>
        </pc:picChg>
      </pc:sldChg>
      <pc:sldChg chg="add del">
        <pc:chgData name="신채영" userId="78e14e2e-0959-424c-8b81-4e67cd7d5814" providerId="ADAL" clId="{41ABC71E-16B8-2F49-B8C3-5090C271D30E}" dt="2023-09-04T12:41:55.235" v="478"/>
        <pc:sldMkLst>
          <pc:docMk/>
          <pc:sldMk cId="2502237396" sldId="263"/>
        </pc:sldMkLst>
      </pc:sldChg>
      <pc:sldChg chg="addSp modSp add mod">
        <pc:chgData name="신채영" userId="78e14e2e-0959-424c-8b81-4e67cd7d5814" providerId="ADAL" clId="{41ABC71E-16B8-2F49-B8C3-5090C271D30E}" dt="2023-09-04T13:37:41.967" v="2268"/>
        <pc:sldMkLst>
          <pc:docMk/>
          <pc:sldMk cId="276278724" sldId="265"/>
        </pc:sldMkLst>
        <pc:spChg chg="mod">
          <ac:chgData name="신채영" userId="78e14e2e-0959-424c-8b81-4e67cd7d5814" providerId="ADAL" clId="{41ABC71E-16B8-2F49-B8C3-5090C271D30E}" dt="2023-09-04T13:00:49.016" v="641" actId="20577"/>
          <ac:spMkLst>
            <pc:docMk/>
            <pc:sldMk cId="276278724" sldId="265"/>
            <ac:spMk id="2" creationId="{3554DE98-B69D-5382-0EC4-0595896DCD3F}"/>
          </ac:spMkLst>
        </pc:spChg>
        <pc:spChg chg="mod">
          <ac:chgData name="신채영" userId="78e14e2e-0959-424c-8b81-4e67cd7d5814" providerId="ADAL" clId="{41ABC71E-16B8-2F49-B8C3-5090C271D30E}" dt="2023-09-04T13:07:15.070" v="903" actId="20577"/>
          <ac:spMkLst>
            <pc:docMk/>
            <pc:sldMk cId="276278724" sldId="265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37:41.967" v="2268"/>
          <ac:spMkLst>
            <pc:docMk/>
            <pc:sldMk cId="276278724" sldId="265"/>
            <ac:spMk id="5" creationId="{8668049C-CA00-CFA8-48AB-96D37AF3FC1C}"/>
          </ac:spMkLst>
        </pc:spChg>
        <pc:picChg chg="mod">
          <ac:chgData name="신채영" userId="78e14e2e-0959-424c-8b81-4e67cd7d5814" providerId="ADAL" clId="{41ABC71E-16B8-2F49-B8C3-5090C271D30E}" dt="2023-09-04T13:07:30.196" v="906" actId="1076"/>
          <ac:picMkLst>
            <pc:docMk/>
            <pc:sldMk cId="276278724" sldId="265"/>
            <ac:picMk id="4" creationId="{DFB6B5F7-DC05-4027-A7D2-9876B507DD5A}"/>
          </ac:picMkLst>
        </pc:picChg>
      </pc:sldChg>
      <pc:sldChg chg="addSp delSp modSp add del mod">
        <pc:chgData name="신채영" userId="78e14e2e-0959-424c-8b81-4e67cd7d5814" providerId="ADAL" clId="{41ABC71E-16B8-2F49-B8C3-5090C271D30E}" dt="2023-09-04T13:00:31.226" v="601"/>
        <pc:sldMkLst>
          <pc:docMk/>
          <pc:sldMk cId="2361131813" sldId="265"/>
        </pc:sldMkLst>
        <pc:spChg chg="add del mod">
          <ac:chgData name="신채영" userId="78e14e2e-0959-424c-8b81-4e67cd7d5814" providerId="ADAL" clId="{41ABC71E-16B8-2F49-B8C3-5090C271D30E}" dt="2023-09-04T13:00:29.925" v="599" actId="478"/>
          <ac:spMkLst>
            <pc:docMk/>
            <pc:sldMk cId="2361131813" sldId="265"/>
            <ac:spMk id="4" creationId="{0CCDAA53-AA70-888A-41C6-BE958FBC1153}"/>
          </ac:spMkLst>
        </pc:spChg>
        <pc:picChg chg="add del">
          <ac:chgData name="신채영" userId="78e14e2e-0959-424c-8b81-4e67cd7d5814" providerId="ADAL" clId="{41ABC71E-16B8-2F49-B8C3-5090C271D30E}" dt="2023-09-04T13:00:30.670" v="600" actId="478"/>
          <ac:picMkLst>
            <pc:docMk/>
            <pc:sldMk cId="2361131813" sldId="265"/>
            <ac:picMk id="5" creationId="{AF40F2A2-399B-8E1E-C8C1-7391C9BEFD6B}"/>
          </ac:picMkLst>
        </pc:picChg>
        <pc:picChg chg="add del">
          <ac:chgData name="신채영" userId="78e14e2e-0959-424c-8b81-4e67cd7d5814" providerId="ADAL" clId="{41ABC71E-16B8-2F49-B8C3-5090C271D30E}" dt="2023-09-04T13:00:29.925" v="599" actId="478"/>
          <ac:picMkLst>
            <pc:docMk/>
            <pc:sldMk cId="2361131813" sldId="265"/>
            <ac:picMk id="6" creationId="{35CE760F-9132-F036-9083-F5A3034E8BB4}"/>
          </ac:picMkLst>
        </pc:picChg>
      </pc:sldChg>
      <pc:sldChg chg="addSp delSp modSp add mod ord">
        <pc:chgData name="신채영" userId="78e14e2e-0959-424c-8b81-4e67cd7d5814" providerId="ADAL" clId="{41ABC71E-16B8-2F49-B8C3-5090C271D30E}" dt="2023-09-04T13:37:06.057" v="2209" actId="478"/>
        <pc:sldMkLst>
          <pc:docMk/>
          <pc:sldMk cId="3474813338" sldId="266"/>
        </pc:sldMkLst>
        <pc:spChg chg="mod">
          <ac:chgData name="신채영" userId="78e14e2e-0959-424c-8b81-4e67cd7d5814" providerId="ADAL" clId="{41ABC71E-16B8-2F49-B8C3-5090C271D30E}" dt="2023-09-04T13:12:44.075" v="1221" actId="113"/>
          <ac:spMkLst>
            <pc:docMk/>
            <pc:sldMk cId="3474813338" sldId="266"/>
            <ac:spMk id="2" creationId="{3554DE98-B69D-5382-0EC4-0595896DCD3F}"/>
          </ac:spMkLst>
        </pc:spChg>
        <pc:spChg chg="mod">
          <ac:chgData name="신채영" userId="78e14e2e-0959-424c-8b81-4e67cd7d5814" providerId="ADAL" clId="{41ABC71E-16B8-2F49-B8C3-5090C271D30E}" dt="2023-09-04T13:12:36.822" v="1219"/>
          <ac:spMkLst>
            <pc:docMk/>
            <pc:sldMk cId="3474813338" sldId="266"/>
            <ac:spMk id="3" creationId="{B034F1AF-8730-776E-0589-D465AD4AB5CB}"/>
          </ac:spMkLst>
        </pc:spChg>
        <pc:spChg chg="add del mod">
          <ac:chgData name="신채영" userId="78e14e2e-0959-424c-8b81-4e67cd7d5814" providerId="ADAL" clId="{41ABC71E-16B8-2F49-B8C3-5090C271D30E}" dt="2023-09-04T13:37:06.057" v="2209" actId="478"/>
          <ac:spMkLst>
            <pc:docMk/>
            <pc:sldMk cId="3474813338" sldId="266"/>
            <ac:spMk id="5" creationId="{C59872E3-7702-48D1-F956-E938D90871B7}"/>
          </ac:spMkLst>
        </pc:spChg>
        <pc:picChg chg="del">
          <ac:chgData name="신채영" userId="78e14e2e-0959-424c-8b81-4e67cd7d5814" providerId="ADAL" clId="{41ABC71E-16B8-2F49-B8C3-5090C271D30E}" dt="2023-09-04T13:12:22.947" v="1214" actId="478"/>
          <ac:picMkLst>
            <pc:docMk/>
            <pc:sldMk cId="3474813338" sldId="266"/>
            <ac:picMk id="4" creationId="{E737AAC2-FA7E-16AB-F92E-F2F0804A5020}"/>
          </ac:picMkLst>
        </pc:picChg>
      </pc:sldChg>
      <pc:sldChg chg="delSp modSp add del mod ord">
        <pc:chgData name="신채영" userId="78e14e2e-0959-424c-8b81-4e67cd7d5814" providerId="ADAL" clId="{41ABC71E-16B8-2F49-B8C3-5090C271D30E}" dt="2023-09-04T13:09:44.459" v="1168" actId="2696"/>
        <pc:sldMkLst>
          <pc:docMk/>
          <pc:sldMk cId="3775918804" sldId="266"/>
        </pc:sldMkLst>
        <pc:spChg chg="mod">
          <ac:chgData name="신채영" userId="78e14e2e-0959-424c-8b81-4e67cd7d5814" providerId="ADAL" clId="{41ABC71E-16B8-2F49-B8C3-5090C271D30E}" dt="2023-09-04T13:09:36.310" v="1167" actId="20577"/>
          <ac:spMkLst>
            <pc:docMk/>
            <pc:sldMk cId="3775918804" sldId="266"/>
            <ac:spMk id="3" creationId="{B034F1AF-8730-776E-0589-D465AD4AB5CB}"/>
          </ac:spMkLst>
        </pc:spChg>
        <pc:picChg chg="del">
          <ac:chgData name="신채영" userId="78e14e2e-0959-424c-8b81-4e67cd7d5814" providerId="ADAL" clId="{41ABC71E-16B8-2F49-B8C3-5090C271D30E}" dt="2023-09-04T13:08:23.838" v="912" actId="478"/>
          <ac:picMkLst>
            <pc:docMk/>
            <pc:sldMk cId="3775918804" sldId="266"/>
            <ac:picMk id="4" creationId="{DFB6B5F7-DC05-4027-A7D2-9876B507DD5A}"/>
          </ac:picMkLst>
        </pc:picChg>
      </pc:sldChg>
      <pc:sldChg chg="addSp delSp modSp add mod">
        <pc:chgData name="신채영" userId="78e14e2e-0959-424c-8b81-4e67cd7d5814" providerId="ADAL" clId="{41ABC71E-16B8-2F49-B8C3-5090C271D30E}" dt="2023-09-04T13:37:07.290" v="2210"/>
        <pc:sldMkLst>
          <pc:docMk/>
          <pc:sldMk cId="1502793524" sldId="267"/>
        </pc:sldMkLst>
        <pc:spChg chg="mod">
          <ac:chgData name="신채영" userId="78e14e2e-0959-424c-8b81-4e67cd7d5814" providerId="ADAL" clId="{41ABC71E-16B8-2F49-B8C3-5090C271D30E}" dt="2023-09-04T13:13:29.756" v="1258" actId="20577"/>
          <ac:spMkLst>
            <pc:docMk/>
            <pc:sldMk cId="1502793524" sldId="267"/>
            <ac:spMk id="2" creationId="{3554DE98-B69D-5382-0EC4-0595896DCD3F}"/>
          </ac:spMkLst>
        </pc:spChg>
        <pc:spChg chg="mod">
          <ac:chgData name="신채영" userId="78e14e2e-0959-424c-8b81-4e67cd7d5814" providerId="ADAL" clId="{41ABC71E-16B8-2F49-B8C3-5090C271D30E}" dt="2023-09-04T13:16:57.443" v="1378" actId="20577"/>
          <ac:spMkLst>
            <pc:docMk/>
            <pc:sldMk cId="1502793524" sldId="267"/>
            <ac:spMk id="3" creationId="{B034F1AF-8730-776E-0589-D465AD4AB5CB}"/>
          </ac:spMkLst>
        </pc:spChg>
        <pc:spChg chg="add del mod">
          <ac:chgData name="신채영" userId="78e14e2e-0959-424c-8b81-4e67cd7d5814" providerId="ADAL" clId="{41ABC71E-16B8-2F49-B8C3-5090C271D30E}" dt="2023-09-04T13:36:32.211" v="2193"/>
          <ac:spMkLst>
            <pc:docMk/>
            <pc:sldMk cId="1502793524" sldId="267"/>
            <ac:spMk id="4" creationId="{A3588171-6624-D5C4-CD00-3EAADC95C276}"/>
          </ac:spMkLst>
        </pc:spChg>
        <pc:spChg chg="add mod">
          <ac:chgData name="신채영" userId="78e14e2e-0959-424c-8b81-4e67cd7d5814" providerId="ADAL" clId="{41ABC71E-16B8-2F49-B8C3-5090C271D30E}" dt="2023-09-04T13:37:07.290" v="2210"/>
          <ac:spMkLst>
            <pc:docMk/>
            <pc:sldMk cId="1502793524" sldId="267"/>
            <ac:spMk id="5" creationId="{EC5FD27D-3350-EFE1-54AA-3836D85FD1A3}"/>
          </ac:spMkLst>
        </pc:spChg>
      </pc:sldChg>
      <pc:sldChg chg="addSp modSp add mod">
        <pc:chgData name="신채영" userId="78e14e2e-0959-424c-8b81-4e67cd7d5814" providerId="ADAL" clId="{41ABC71E-16B8-2F49-B8C3-5090C271D30E}" dt="2023-09-04T13:37:08.885" v="2211"/>
        <pc:sldMkLst>
          <pc:docMk/>
          <pc:sldMk cId="1054724619" sldId="268"/>
        </pc:sldMkLst>
        <pc:spChg chg="mod">
          <ac:chgData name="신채영" userId="78e14e2e-0959-424c-8b81-4e67cd7d5814" providerId="ADAL" clId="{41ABC71E-16B8-2F49-B8C3-5090C271D30E}" dt="2023-09-04T13:19:42.808" v="1481" actId="20577"/>
          <ac:spMkLst>
            <pc:docMk/>
            <pc:sldMk cId="1054724619" sldId="268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37:08.885" v="2211"/>
          <ac:spMkLst>
            <pc:docMk/>
            <pc:sldMk cId="1054724619" sldId="268"/>
            <ac:spMk id="4" creationId="{FCCFCF71-5C22-3975-89AD-869F0673831E}"/>
          </ac:spMkLst>
        </pc:spChg>
      </pc:sldChg>
      <pc:sldChg chg="addSp modSp add mod">
        <pc:chgData name="신채영" userId="78e14e2e-0959-424c-8b81-4e67cd7d5814" providerId="ADAL" clId="{41ABC71E-16B8-2F49-B8C3-5090C271D30E}" dt="2023-09-04T13:37:09.806" v="2212"/>
        <pc:sldMkLst>
          <pc:docMk/>
          <pc:sldMk cId="2082907867" sldId="270"/>
        </pc:sldMkLst>
        <pc:spChg chg="mod">
          <ac:chgData name="신채영" userId="78e14e2e-0959-424c-8b81-4e67cd7d5814" providerId="ADAL" clId="{41ABC71E-16B8-2F49-B8C3-5090C271D30E}" dt="2023-09-04T13:21:34.313" v="1662" actId="20577"/>
          <ac:spMkLst>
            <pc:docMk/>
            <pc:sldMk cId="2082907867" sldId="270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37:09.806" v="2212"/>
          <ac:spMkLst>
            <pc:docMk/>
            <pc:sldMk cId="2082907867" sldId="270"/>
            <ac:spMk id="5" creationId="{2BFD8CD1-3EDF-CBF8-F5BC-D8ABE08F3C71}"/>
          </ac:spMkLst>
        </pc:spChg>
        <pc:picChg chg="add mod">
          <ac:chgData name="신채영" userId="78e14e2e-0959-424c-8b81-4e67cd7d5814" providerId="ADAL" clId="{41ABC71E-16B8-2F49-B8C3-5090C271D30E}" dt="2023-09-04T13:20:29.202" v="1508" actId="1076"/>
          <ac:picMkLst>
            <pc:docMk/>
            <pc:sldMk cId="2082907867" sldId="270"/>
            <ac:picMk id="4" creationId="{2C0D6F86-C6D2-A76F-4E99-734737110EED}"/>
          </ac:picMkLst>
        </pc:picChg>
      </pc:sldChg>
      <pc:sldChg chg="addSp delSp modSp add mod">
        <pc:chgData name="신채영" userId="78e14e2e-0959-424c-8b81-4e67cd7d5814" providerId="ADAL" clId="{41ABC71E-16B8-2F49-B8C3-5090C271D30E}" dt="2023-09-04T13:37:11.150" v="2213"/>
        <pc:sldMkLst>
          <pc:docMk/>
          <pc:sldMk cId="533547705" sldId="271"/>
        </pc:sldMkLst>
        <pc:spChg chg="mod">
          <ac:chgData name="신채영" userId="78e14e2e-0959-424c-8b81-4e67cd7d5814" providerId="ADAL" clId="{41ABC71E-16B8-2F49-B8C3-5090C271D30E}" dt="2023-09-04T13:22:54.942" v="1812" actId="15"/>
          <ac:spMkLst>
            <pc:docMk/>
            <pc:sldMk cId="533547705" sldId="271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37:11.150" v="2213"/>
          <ac:spMkLst>
            <pc:docMk/>
            <pc:sldMk cId="533547705" sldId="271"/>
            <ac:spMk id="6" creationId="{0C2C42F0-E906-6C80-FDE9-1927787D3AA2}"/>
          </ac:spMkLst>
        </pc:spChg>
        <pc:picChg chg="add del">
          <ac:chgData name="신채영" userId="78e14e2e-0959-424c-8b81-4e67cd7d5814" providerId="ADAL" clId="{41ABC71E-16B8-2F49-B8C3-5090C271D30E}" dt="2023-09-04T13:22:10.066" v="1698" actId="478"/>
          <ac:picMkLst>
            <pc:docMk/>
            <pc:sldMk cId="533547705" sldId="271"/>
            <ac:picMk id="4" creationId="{2C0D6F86-C6D2-A76F-4E99-734737110EED}"/>
          </ac:picMkLst>
        </pc:picChg>
        <pc:picChg chg="add mod">
          <ac:chgData name="신채영" userId="78e14e2e-0959-424c-8b81-4e67cd7d5814" providerId="ADAL" clId="{41ABC71E-16B8-2F49-B8C3-5090C271D30E}" dt="2023-09-04T13:22:56.980" v="1813" actId="1076"/>
          <ac:picMkLst>
            <pc:docMk/>
            <pc:sldMk cId="533547705" sldId="271"/>
            <ac:picMk id="5" creationId="{3FF247B5-8BA2-13D5-B183-16EDDBCBCB41}"/>
          </ac:picMkLst>
        </pc:picChg>
      </pc:sldChg>
      <pc:sldChg chg="addSp delSp modSp add mod">
        <pc:chgData name="신채영" userId="78e14e2e-0959-424c-8b81-4e67cd7d5814" providerId="ADAL" clId="{41ABC71E-16B8-2F49-B8C3-5090C271D30E}" dt="2023-09-04T13:37:13.310" v="2214"/>
        <pc:sldMkLst>
          <pc:docMk/>
          <pc:sldMk cId="2084809266" sldId="272"/>
        </pc:sldMkLst>
        <pc:spChg chg="mod">
          <ac:chgData name="신채영" userId="78e14e2e-0959-424c-8b81-4e67cd7d5814" providerId="ADAL" clId="{41ABC71E-16B8-2F49-B8C3-5090C271D30E}" dt="2023-09-04T13:24:04.367" v="1859" actId="20577"/>
          <ac:spMkLst>
            <pc:docMk/>
            <pc:sldMk cId="2084809266" sldId="272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37:13.310" v="2214"/>
          <ac:spMkLst>
            <pc:docMk/>
            <pc:sldMk cId="2084809266" sldId="272"/>
            <ac:spMk id="6" creationId="{54C9D28B-6B84-B421-98EA-06EC66AD89F8}"/>
          </ac:spMkLst>
        </pc:spChg>
        <pc:picChg chg="add mod">
          <ac:chgData name="신채영" userId="78e14e2e-0959-424c-8b81-4e67cd7d5814" providerId="ADAL" clId="{41ABC71E-16B8-2F49-B8C3-5090C271D30E}" dt="2023-09-04T13:24:12.312" v="1864" actId="1076"/>
          <ac:picMkLst>
            <pc:docMk/>
            <pc:sldMk cId="2084809266" sldId="272"/>
            <ac:picMk id="4" creationId="{E9EF5751-D850-764D-13C2-3FDAD78F9092}"/>
          </ac:picMkLst>
        </pc:picChg>
        <pc:picChg chg="del">
          <ac:chgData name="신채영" userId="78e14e2e-0959-424c-8b81-4e67cd7d5814" providerId="ADAL" clId="{41ABC71E-16B8-2F49-B8C3-5090C271D30E}" dt="2023-09-04T13:23:53.387" v="1856" actId="478"/>
          <ac:picMkLst>
            <pc:docMk/>
            <pc:sldMk cId="2084809266" sldId="272"/>
            <ac:picMk id="5" creationId="{3FF247B5-8BA2-13D5-B183-16EDDBCBCB41}"/>
          </ac:picMkLst>
        </pc:picChg>
      </pc:sldChg>
      <pc:sldChg chg="addSp modSp add mod">
        <pc:chgData name="신채영" userId="78e14e2e-0959-424c-8b81-4e67cd7d5814" providerId="ADAL" clId="{41ABC71E-16B8-2F49-B8C3-5090C271D30E}" dt="2023-09-04T13:37:15.085" v="2215"/>
        <pc:sldMkLst>
          <pc:docMk/>
          <pc:sldMk cId="1328813243" sldId="273"/>
        </pc:sldMkLst>
        <pc:spChg chg="mod">
          <ac:chgData name="신채영" userId="78e14e2e-0959-424c-8b81-4e67cd7d5814" providerId="ADAL" clId="{41ABC71E-16B8-2F49-B8C3-5090C271D30E}" dt="2023-09-04T13:30:30.560" v="1887" actId="20577"/>
          <ac:spMkLst>
            <pc:docMk/>
            <pc:sldMk cId="1328813243" sldId="273"/>
            <ac:spMk id="2" creationId="{3554DE98-B69D-5382-0EC4-0595896DCD3F}"/>
          </ac:spMkLst>
        </pc:spChg>
        <pc:spChg chg="mod">
          <ac:chgData name="신채영" userId="78e14e2e-0959-424c-8b81-4e67cd7d5814" providerId="ADAL" clId="{41ABC71E-16B8-2F49-B8C3-5090C271D30E}" dt="2023-09-04T13:35:55.792" v="2188" actId="20577"/>
          <ac:spMkLst>
            <pc:docMk/>
            <pc:sldMk cId="1328813243" sldId="273"/>
            <ac:spMk id="3" creationId="{B034F1AF-8730-776E-0589-D465AD4AB5CB}"/>
          </ac:spMkLst>
        </pc:spChg>
        <pc:spChg chg="add mod">
          <ac:chgData name="신채영" userId="78e14e2e-0959-424c-8b81-4e67cd7d5814" providerId="ADAL" clId="{41ABC71E-16B8-2F49-B8C3-5090C271D30E}" dt="2023-09-04T13:37:15.085" v="2215"/>
          <ac:spMkLst>
            <pc:docMk/>
            <pc:sldMk cId="1328813243" sldId="273"/>
            <ac:spMk id="4" creationId="{58F9FD9A-09C0-7822-45AF-6E40BA14890B}"/>
          </ac:spMkLst>
        </pc:spChg>
      </pc:sldChg>
      <pc:sldChg chg="modSp mod">
        <pc:chgData name="신채영" userId="78e14e2e-0959-424c-8b81-4e67cd7d5814" providerId="ADAL" clId="{41ABC71E-16B8-2F49-B8C3-5090C271D30E}" dt="2023-09-05T07:21:53.122" v="2324" actId="113"/>
        <pc:sldMkLst>
          <pc:docMk/>
          <pc:sldMk cId="1015686018" sldId="280"/>
        </pc:sldMkLst>
        <pc:spChg chg="mod">
          <ac:chgData name="신채영" userId="78e14e2e-0959-424c-8b81-4e67cd7d5814" providerId="ADAL" clId="{41ABC71E-16B8-2F49-B8C3-5090C271D30E}" dt="2023-09-05T07:21:48.242" v="2323" actId="20577"/>
          <ac:spMkLst>
            <pc:docMk/>
            <pc:sldMk cId="1015686018" sldId="280"/>
            <ac:spMk id="2" creationId="{3AB06EDB-6094-D7EA-9679-B72B11CC5A9B}"/>
          </ac:spMkLst>
        </pc:spChg>
        <pc:spChg chg="mod">
          <ac:chgData name="신채영" userId="78e14e2e-0959-424c-8b81-4e67cd7d5814" providerId="ADAL" clId="{41ABC71E-16B8-2F49-B8C3-5090C271D30E}" dt="2023-09-05T07:21:53.122" v="2324" actId="113"/>
          <ac:spMkLst>
            <pc:docMk/>
            <pc:sldMk cId="1015686018" sldId="280"/>
            <ac:spMk id="3" creationId="{07FEE6D9-9C0D-555C-4802-83A089A68691}"/>
          </ac:spMkLst>
        </pc:spChg>
      </pc:sldChg>
      <pc:sldChg chg="addSp delSp modSp mod">
        <pc:chgData name="신채영" userId="78e14e2e-0959-424c-8b81-4e67cd7d5814" providerId="ADAL" clId="{41ABC71E-16B8-2F49-B8C3-5090C271D30E}" dt="2023-09-05T07:24:10.162" v="2375" actId="20577"/>
        <pc:sldMkLst>
          <pc:docMk/>
          <pc:sldMk cId="2093834293" sldId="281"/>
        </pc:sldMkLst>
        <pc:spChg chg="mod">
          <ac:chgData name="신채영" userId="78e14e2e-0959-424c-8b81-4e67cd7d5814" providerId="ADAL" clId="{41ABC71E-16B8-2F49-B8C3-5090C271D30E}" dt="2023-09-05T07:24:10.162" v="2375" actId="20577"/>
          <ac:spMkLst>
            <pc:docMk/>
            <pc:sldMk cId="2093834293" sldId="281"/>
            <ac:spMk id="3" creationId="{07FEE6D9-9C0D-555C-4802-83A089A68691}"/>
          </ac:spMkLst>
        </pc:spChg>
        <pc:spChg chg="add del mod">
          <ac:chgData name="신채영" userId="78e14e2e-0959-424c-8b81-4e67cd7d5814" providerId="ADAL" clId="{41ABC71E-16B8-2F49-B8C3-5090C271D30E}" dt="2023-09-05T06:47:41.996" v="2271"/>
          <ac:spMkLst>
            <pc:docMk/>
            <pc:sldMk cId="2093834293" sldId="281"/>
            <ac:spMk id="4" creationId="{9B038BA9-09B4-80DB-6553-2331E014EB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80B5-1222-D2C9-F4CA-47ED2228F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3CA22-359D-5D0F-FFB4-C7393B3F7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5E4-E0C7-8E9C-83F7-3E9A26A4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BF08C-4FFB-DC98-71AA-50E2E13B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AB77A-3D9E-4A80-BF4C-41EB8057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11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6B45F-F450-FBFA-3EB2-907D5744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33B39-FA6E-2C4A-0B15-C1A3103E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7A93D-8B6B-75E1-1947-C0DB6FE6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4F8EA-0B78-1B3E-E5E8-D8E60A50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B24DB-61F9-53E2-7AF9-43BB29E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28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D7C3EF-9436-A1F4-DFF5-2FCF07FDD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39CA5-DA0E-E0BE-6AFC-1F31F897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58AB9-C2FD-86B4-EB90-3519F5E6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BBF4A-4EE5-FD62-47BD-B4DC8912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BF5AB-4CED-3597-1118-A2F9B49F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70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5A19-D1AB-9ED4-63AD-1350AFA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EE73C-E6A6-CBA6-DEC1-CFFD50DC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3F48C-740B-AA5E-9213-9365B37F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A096A-70F0-869C-F7EB-2F470BF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C9EAB-7B8E-3E4D-6264-F8C3A8EF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89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DA77C-0EB9-FEBC-AC3B-01D4F4C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942A-4A44-4DB5-87BB-65962EBE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8EAC6-C79F-5CC3-7E66-5230D902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14B85-F534-F603-5BFA-EE89250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75E67-1E46-0C91-5D97-3F5CBCCD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0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2E996-BA05-37DD-466E-5D3166BE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6AB87-E728-0437-4D4F-6DDB9BF58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A6AA3-0D8F-419D-4943-E56666022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A88A1-6684-51B7-0AC2-21D35113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5D9AC-16E9-7156-D221-43E93504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E7DE9-BD1C-B02B-4FF6-98F5D58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3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1AB8-9A10-4650-CBF7-FBDEC5F3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CA679-2C02-6940-89BE-AFF7410E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F0DF0-1B61-176C-6EC1-160BA5D6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FBCD1B-5BC1-6228-0691-296DCB0CB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8446D8-7BF8-ACFC-43EE-CDBE636BC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4AAD7-2928-F501-4232-6CF193C9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0168E5-12D6-54BB-DAD1-3B371D01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4FAED-7575-9ECA-64DA-00EFC752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900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5B77-EAF9-A54D-F402-3AE7252E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631F9F-094A-338E-DE39-089FC467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9772B-57F4-D1F2-55CF-0AC3CB1A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AD42B9-0F05-6366-98BC-CDFBA7DC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18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6A5CB-0FC6-A640-B433-9D93AAB6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26817-071E-D6E1-9CC7-64998531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14386-ACFE-2966-BE79-3BCA29F7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3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3CC1E-E6D0-004A-C4EA-F6916077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2F96F-8EB4-CFA7-3C49-EAB3E29A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0E5DB-B3F8-A095-5295-2DBE545D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1D94E-CA74-51CF-7ABB-27502A05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3F3CD-7E46-DAA5-E788-5B8D3C1E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66328-ED52-6FBD-B799-C10B2911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42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2C07-C299-65E0-327E-A01FF0BC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23DD49-F7BB-D4B0-9065-80B3B43E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A8C36-5207-BADE-DCEB-6F207C96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00BCD-0D0C-4B9E-474B-95697739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EEEF2-C8DA-8A0C-BE7E-B039C89C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00460-E620-0656-C869-DE27E40A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984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DC074-4764-97B2-3523-AE2ABCFC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45871-4A1E-2BD8-24C6-262C26AB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72755-2568-3649-E4FF-7A26519AE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D372-7D57-7540-A745-3DFC12A75FD7}" type="datetimeFigureOut">
              <a:rPr kumimoji="1" lang="ko-KR" altLang="en-US" smtClean="0"/>
              <a:t>2023. 9. 5.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DAD7F-22D5-1FFE-785A-EA5AF81F6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BAFD7-0210-CF40-D66C-CBA059222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76ED-09FD-A043-A7C1-2EC001189C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852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CCB08-6120-D6F2-F114-C2D2CECF9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졸업프로젝트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11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67114-E7FF-717A-CC0C-13C4EA8A3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err="1">
                <a:latin typeface="NanumSquare" panose="020B0600000101010101" pitchFamily="34" charset="-127"/>
                <a:ea typeface="NanumSquare" panose="020B0600000101010101" pitchFamily="34" charset="-127"/>
              </a:rPr>
              <a:t>신채영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이규근</a:t>
            </a:r>
          </a:p>
        </p:txBody>
      </p:sp>
    </p:spTree>
    <p:extLst>
      <p:ext uri="{BB962C8B-B14F-4D97-AF65-F5344CB8AC3E}">
        <p14:creationId xmlns:p14="http://schemas.microsoft.com/office/powerpoint/2010/main" val="343554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Optimizer:</a:t>
            </a:r>
          </a:p>
          <a:p>
            <a:pPr algn="l">
              <a:buFont typeface="Arial" panose="020B0604020202020204" pitchFamily="34" charset="0"/>
              <a:buChar char="•"/>
            </a:pP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SGD</a:t>
            </a:r>
            <a:r>
              <a:rPr kumimoji="1" lang="ko-KR" altLang="en-US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이용하며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learn rate, momentum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과 </a:t>
            </a:r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weight_decay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설정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D6F86-C6D2-A76F-4E99-73473711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43" y="2292504"/>
            <a:ext cx="6096000" cy="18542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BFD8CD1-3EDF-CBF8-F5BC-D8ABE08F3C71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Configs</a:t>
            </a:r>
            <a:endParaRPr kumimoji="1" lang="ko-KR" altLang="en-US" sz="1800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9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Learning Policy: </a:t>
            </a:r>
          </a:p>
          <a:p>
            <a:pPr lvl="1"/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YOLO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의 학습정책을 따름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lvl="1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F247B5-8BA2-13D5-B183-16EDDBCB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44" y="2723357"/>
            <a:ext cx="3365500" cy="2286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C2C42F0-E906-6C80-FDE9-1927787D3AA2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Configs</a:t>
            </a:r>
            <a:endParaRPr kumimoji="1" lang="ko-KR" altLang="en-US" sz="1800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54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평가 지표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F5751-D850-764D-13C2-3FDAD78F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8" y="2256770"/>
            <a:ext cx="9437267" cy="40330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4C9D28B-6B84-B421-98EA-06EC66AD89F8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Configs</a:t>
            </a:r>
            <a:endParaRPr kumimoji="1" lang="ko-KR" altLang="en-US" sz="1800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ByteTrack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Motion model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부분을 제외한 나머지 부분은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OC-SORT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와 동일한 설정임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Motion model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도 동일하게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Kalman filter</a:t>
            </a:r>
            <a:r>
              <a:rPr kumimoji="1" lang="ko-KR" altLang="en-US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사용하고 알고리즘과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hyperparameter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가 조금 다를 뿐이다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F9FD9A-09C0-7822-45AF-6E40BA14890B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Configs</a:t>
            </a:r>
            <a:endParaRPr kumimoji="1" lang="ko-KR" altLang="en-US" sz="1800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8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1AB9-C0F8-FCB0-16A0-7BBABB7B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로직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92366-7800-BD1D-4948-59B6CDC4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OC-SORT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모델 베이스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+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ByteTrack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methodology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첨가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OCSORT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ID assignment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과정을 </a:t>
            </a:r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ByteTrack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의 로직으로 사용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각 모델의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Tracker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부분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OSSORTTracker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ByteTracker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클래스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분석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ByteTracker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track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메서드 참조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OC-SORT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의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track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update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메소드를 수정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OCSORTTracker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 Track update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474334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  <a:r>
              <a:rPr lang="en-US" altLang="ko-KR" sz="22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22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트랙 초기화</a:t>
            </a:r>
          </a:p>
          <a:p>
            <a:pPr lvl="1">
              <a:lnSpc>
                <a:spcPct val="150000"/>
              </a:lnSpc>
            </a:pPr>
            <a:r>
              <a:rPr lang="en" altLang="ko-KR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self.empty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는 트랙이 현재 비어 있는지를 확인</a:t>
            </a:r>
            <a:endParaRPr lang="en-US" altLang="ko-KR" sz="18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만약 트랙이 비어 있거나 입력 </a:t>
            </a:r>
            <a:r>
              <a:rPr lang="ko-KR" altLang="en-US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바운딩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박스가 없는 경우</a:t>
            </a:r>
            <a:r>
              <a:rPr lang="en-US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en" altLang="ko-KR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bboxes.size</a:t>
            </a:r>
            <a:r>
              <a:rPr lang="en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(0) == 0), 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새로운 트랙을 초기화</a:t>
            </a:r>
            <a:endParaRPr lang="en-US" altLang="ko-KR" sz="18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" altLang="ko-KR" sz="16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valid_inds</a:t>
            </a:r>
            <a:r>
              <a:rPr lang="ko-KR" altLang="en-US" sz="16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통해 객체 점수</a:t>
            </a:r>
            <a:r>
              <a:rPr lang="en-US" altLang="ko-KR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en" altLang="ko-KR" sz="16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obj_score_thr</a:t>
            </a:r>
            <a:r>
              <a:rPr lang="en" altLang="ko-KR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가 높은 </a:t>
            </a:r>
            <a:r>
              <a:rPr lang="ko-KR" altLang="en-US" sz="16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바운딩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박스만 선택</a:t>
            </a:r>
            <a:endParaRPr lang="en-US" altLang="ko-KR" sz="16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새로운 트랙의 </a:t>
            </a:r>
            <a:r>
              <a:rPr lang="en" altLang="ko-KR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는 현재 트랙의 수</a:t>
            </a:r>
            <a:r>
              <a:rPr lang="en-US" altLang="ko-KR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en" altLang="ko-KR" sz="16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self.num_tracks</a:t>
            </a:r>
            <a:r>
              <a:rPr lang="en" altLang="ko-KR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에 따라 생성</a:t>
            </a:r>
            <a:endParaRPr lang="en-US" altLang="ko-KR" sz="16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2</a:t>
            </a:r>
            <a:r>
              <a:rPr lang="en-US" altLang="ko-KR" sz="22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lang="ko-KR" altLang="en-US" sz="22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기존 트랙 업데이트</a:t>
            </a:r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만약 트랙이 비어 있지 않다면</a:t>
            </a:r>
            <a:r>
              <a:rPr lang="en-US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기존 트랙을 업데이트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한다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lang="en-US" altLang="ko-KR" sz="18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기존 트랙의 </a:t>
            </a:r>
            <a:r>
              <a:rPr lang="ko-KR" altLang="en-US" sz="16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바운딩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박스 위치를 예측</a:t>
            </a:r>
            <a:r>
              <a:rPr lang="en-US" altLang="ko-KR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(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일반적으로 칼만 필터 등을 사용</a:t>
            </a:r>
            <a:r>
              <a:rPr lang="en-US" altLang="ko-KR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</a:pP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예측된 위치와 새로운 검출 </a:t>
            </a:r>
            <a:r>
              <a:rPr lang="ko-KR" altLang="en-US" sz="16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바운딩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박스와의 </a:t>
            </a:r>
            <a:r>
              <a:rPr lang="en" altLang="ko-KR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IOU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나 </a:t>
            </a:r>
            <a:r>
              <a:rPr lang="ko-KR" altLang="en-US" sz="16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유클리디안</a:t>
            </a: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거리를 계산</a:t>
            </a:r>
            <a:endParaRPr lang="en-US" altLang="ko-KR" sz="16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ko-KR" altLang="en-US" sz="16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매칭 알고리즘을 통해 가장 가까운 검출을 찾아 기존 트랙을 업데이트</a:t>
            </a:r>
            <a:endParaRPr lang="en-US" altLang="ko-KR" sz="16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" altLang="ko-KR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self.update</a:t>
            </a:r>
            <a:r>
              <a:rPr lang="en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(ids=ids, </a:t>
            </a:r>
            <a:r>
              <a:rPr lang="en" altLang="ko-KR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bboxes</a:t>
            </a:r>
            <a:r>
              <a:rPr lang="en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=</a:t>
            </a:r>
            <a:r>
              <a:rPr lang="en" altLang="ko-KR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bboxes</a:t>
            </a:r>
            <a:r>
              <a:rPr lang="en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labels=labels, </a:t>
            </a:r>
            <a:r>
              <a:rPr lang="en" altLang="ko-KR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frame_ids</a:t>
            </a:r>
            <a:r>
              <a:rPr lang="en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=</a:t>
            </a:r>
            <a:r>
              <a:rPr lang="en" altLang="ko-KR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frame_id</a:t>
            </a:r>
            <a:r>
              <a:rPr lang="en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통해 트랙 상태를 업데이트한다</a:t>
            </a:r>
            <a:r>
              <a:rPr lang="en-US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이 함수는 내부적으로 트랙의 </a:t>
            </a:r>
            <a:r>
              <a:rPr lang="ko-KR" altLang="en-US" sz="1800" b="0" i="0" u="none" strike="noStrike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바운딩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박스</a:t>
            </a:r>
            <a:r>
              <a:rPr lang="en-US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레이블</a:t>
            </a:r>
            <a:r>
              <a:rPr lang="en-US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프레임 </a:t>
            </a:r>
            <a:r>
              <a:rPr lang="en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ID </a:t>
            </a:r>
            <a:r>
              <a:rPr lang="ko-KR" altLang="en-US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등을 업데이트한다</a:t>
            </a:r>
            <a:r>
              <a:rPr lang="en-US" altLang="ko-KR" sz="1800" b="0" i="0" u="none" strike="noStrike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59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OCSORTTracker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 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Track update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47433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Kalman filter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사용한 예측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과 예측 위치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현재 프레임의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 + KF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로 예측된 트랙 위치 매칭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매칭 결과 처리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매칭된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detection,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track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업데이트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OCR(Object Confidence Ratio)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이용하여 추가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새로운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에 대해서는 새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id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배정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정보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 update</a:t>
            </a:r>
          </a:p>
          <a:p>
            <a:pPr>
              <a:lnSpc>
                <a:spcPct val="150000"/>
              </a:lnSpc>
            </a:pP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2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B0CFC-3862-FE1C-51D3-2C5ECCB2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08" y="1764566"/>
            <a:ext cx="4494143" cy="41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OCSORTTracker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 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Track update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47433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Kalman filter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사용한 예측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과 예측 위치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현재 프레임의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 + KF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로 예측된 트랙 위치 매칭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매칭 결과 처리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매칭된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detection,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track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업데이트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OCR(Object Confidence Ratio)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이용하여 추가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새로운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에 대해서는 새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id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배정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정보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 update</a:t>
            </a:r>
          </a:p>
          <a:p>
            <a:pPr>
              <a:lnSpc>
                <a:spcPct val="150000"/>
              </a:lnSpc>
            </a:pP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2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092D7-87D8-DAB8-67D3-AA57C19D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213" y="2162509"/>
            <a:ext cx="4851169" cy="35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7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OCSORTTracker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 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Track update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47433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Kalman filter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사용한 예측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과 예측 위치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현재 프레임의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 + KF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로 예측된 트랙 위치 매칭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매칭 결과 처리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매칭된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detection,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track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업데이트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OCR(Object Confidence Ratio)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이용하여 추가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새로운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에 대해서는 새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id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배정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정보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 update</a:t>
            </a:r>
          </a:p>
          <a:p>
            <a:pPr>
              <a:lnSpc>
                <a:spcPct val="150000"/>
              </a:lnSpc>
            </a:pP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2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262C0-1539-A93A-8B45-76074FBC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88" y="1910976"/>
            <a:ext cx="4539064" cy="4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OCSORTTracker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 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Track update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47433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Kalman filter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사용한 예측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과 예측 위치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현재 프레임의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 + KF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로 예측된 트랙 위치 매칭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매칭 결과 처리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매칭된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detection,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track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업데이트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OCR(Object Confidence Ratio)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이용하여 추가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새로운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에 대해서는 새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id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배정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정보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 update</a:t>
            </a:r>
          </a:p>
          <a:p>
            <a:pPr>
              <a:lnSpc>
                <a:spcPct val="150000"/>
              </a:lnSpc>
            </a:pP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2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FB06F-AD88-603A-D4B9-40059E09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448" y="1338470"/>
            <a:ext cx="3770171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6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모델 구현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코드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C34FA0-F6EF-5FF3-1F7F-B80D56F16B4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객체를 검출하고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  <a:p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다음 모션을 예측하고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  <a:p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객체를 추적하고 </a:t>
            </a:r>
            <a:r>
              <a:rPr kumimoji="1" lang="ko-KR" altLang="en-US" err="1">
                <a:latin typeface="NanumSquare" panose="020B0600000101010101" pitchFamily="34" charset="-127"/>
                <a:ea typeface="NanumSquare" panose="020B0600000101010101" pitchFamily="34" charset="-127"/>
              </a:rPr>
              <a:t>까지하고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추적 결과를 반환하는 클래스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OC-SORT</a:t>
            </a:r>
          </a:p>
          <a:p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ByteTrack</a:t>
            </a:r>
            <a:endParaRPr kumimoji="1" lang="en-US" altLang="ko-KR" b="1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13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OCSORTTracker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 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Track update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47433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Kalman filter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사용한 예측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과 예측 위치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현재 프레임의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 + KF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로 예측된 트랙 위치 매칭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매칭 결과 처리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매칭된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detection,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track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업데이트</a:t>
            </a:r>
            <a:endParaRPr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OCR(Object Confidence Ratio)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이용하여 추가 매칭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새로운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에 대해서는 새 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id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 배정</a:t>
            </a: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Track </a:t>
            </a:r>
            <a:r>
              <a:rPr lang="ko-KR" altLang="en-US" sz="2200">
                <a:latin typeface="NanumSquare" panose="020B0600000101010101" pitchFamily="34" charset="-127"/>
                <a:ea typeface="NanumSquare" panose="020B0600000101010101" pitchFamily="34" charset="-127"/>
              </a:rPr>
              <a:t>정보</a:t>
            </a:r>
            <a:r>
              <a:rPr lang="en-US" altLang="ko-KR" sz="2200">
                <a:latin typeface="NanumSquare" panose="020B0600000101010101" pitchFamily="34" charset="-127"/>
                <a:ea typeface="NanumSquare" panose="020B0600000101010101" pitchFamily="34" charset="-127"/>
              </a:rPr>
              <a:t> update</a:t>
            </a:r>
          </a:p>
          <a:p>
            <a:pPr>
              <a:lnSpc>
                <a:spcPct val="150000"/>
              </a:lnSpc>
            </a:pPr>
            <a:endParaRPr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200" b="0" i="0" u="none" strike="noStrike">
              <a:effectLst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46CEAA-F11D-6492-0762-EAF006F3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82" y="1750866"/>
            <a:ext cx="4760291" cy="44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ByteTracker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First match + Second match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두 단계의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ID </a:t>
            </a:r>
            <a:r>
              <a:rPr kumimoji="1" lang="ko-KR" altLang="en-US" err="1">
                <a:latin typeface="NanumSquare" panose="020B0600000101010101" pitchFamily="34" charset="-127"/>
                <a:ea typeface="NanumSquare" panose="020B0600000101010101" pitchFamily="34" charset="-127"/>
              </a:rPr>
              <a:t>매칭을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통해 정확한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tracking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을 시도한다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ByteTracker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First match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16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ID 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할당</a:t>
            </a: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Confirmed track IDs</a:t>
            </a:r>
            <a:r>
              <a:rPr kumimoji="1"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와 새로운 </a:t>
            </a:r>
            <a:r>
              <a:rPr kumimoji="1"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 bounding boxes</a:t>
            </a:r>
            <a:r>
              <a:rPr kumimoji="1" lang="ko-KR" altLang="en-US" sz="180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매칭</a:t>
            </a:r>
            <a:endParaRPr kumimoji="1"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err="1">
                <a:latin typeface="NanumSquare" panose="020B0600000101010101" pitchFamily="34" charset="-127"/>
                <a:ea typeface="NanumSquare" panose="020B0600000101010101" pitchFamily="34" charset="-127"/>
              </a:rPr>
              <a:t>IoU</a:t>
            </a:r>
            <a:r>
              <a:rPr kumimoji="1"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와 </a:t>
            </a:r>
            <a:r>
              <a:rPr kumimoji="1"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</a:t>
            </a:r>
            <a:r>
              <a:rPr kumimoji="1"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kumimoji="1" lang="en-US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confidence score</a:t>
            </a:r>
            <a:r>
              <a:rPr kumimoji="1"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고려</a:t>
            </a:r>
            <a:endParaRPr kumimoji="1"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유효 매칭 찾고</a:t>
            </a:r>
            <a:r>
              <a:rPr kumimoji="1" lang="en-US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해당 매칭에 대하여 </a:t>
            </a:r>
            <a:r>
              <a:rPr kumimoji="1" lang="en-US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업데이트</a:t>
            </a: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매칭</a:t>
            </a:r>
            <a:r>
              <a:rPr kumimoji="1" lang="en-US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2000" err="1">
                <a:latin typeface="NanumSquare" panose="020B0600000101010101" pitchFamily="34" charset="-127"/>
                <a:ea typeface="NanumSquare" panose="020B0600000101010101" pitchFamily="34" charset="-127"/>
              </a:rPr>
              <a:t>비매칭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분류</a:t>
            </a: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매칭 안된 것은 </a:t>
            </a:r>
            <a:r>
              <a:rPr kumimoji="1" lang="en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Unconfirmed Tracks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와 매칭</a:t>
            </a:r>
          </a:p>
          <a:p>
            <a:pPr>
              <a:lnSpc>
                <a:spcPct val="150000"/>
              </a:lnSpc>
            </a:pPr>
            <a:endParaRPr kumimoji="1" lang="ko-KR" altLang="en-US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EBFCF-576F-590D-965A-383556FE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318" y="1460500"/>
            <a:ext cx="363726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9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ByteTracker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Second match</a:t>
            </a:r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400" b="1">
                <a:solidFill>
                  <a:srgbClr val="FF0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(threshold</a:t>
            </a:r>
            <a:r>
              <a:rPr kumimoji="1" lang="ko-KR" altLang="en-US" sz="2400" b="1">
                <a:solidFill>
                  <a:srgbClr val="FF0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어떻게</a:t>
            </a:r>
            <a:r>
              <a:rPr kumimoji="1" lang="en-US" altLang="ko-KR" sz="2400" b="1">
                <a:solidFill>
                  <a:srgbClr val="FF0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??)</a:t>
            </a:r>
            <a:endParaRPr kumimoji="1" lang="ko-KR" altLang="en-US" b="1">
              <a:solidFill>
                <a:srgbClr val="FF0000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16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두 번째 매칭 대상 찾기</a:t>
            </a: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b="1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첫 번째 매칭에서 매칭되지 않고 이전 프레임에서 손실되지 않은 </a:t>
            </a:r>
            <a:r>
              <a:rPr kumimoji="1" lang="en-US" altLang="ko-KR" sz="1800" b="1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track IDs</a:t>
            </a:r>
            <a:r>
              <a:rPr kumimoji="1" lang="ko-KR" altLang="en-US" sz="1800" b="1" err="1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를</a:t>
            </a:r>
            <a:r>
              <a:rPr kumimoji="1" lang="ko-KR" altLang="en-US" sz="1800" b="1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찾는다</a:t>
            </a:r>
            <a:r>
              <a:rPr kumimoji="1" lang="en-US" altLang="ko-KR" sz="1800" b="1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두 번째 매칭 실행</a:t>
            </a: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찾은 </a:t>
            </a:r>
            <a:r>
              <a:rPr kumimoji="1" lang="en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track IDs</a:t>
            </a:r>
            <a:r>
              <a:rPr kumimoji="1"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와 새로운 </a:t>
            </a:r>
            <a:r>
              <a:rPr kumimoji="1" lang="en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detection bounding boxes (</a:t>
            </a:r>
            <a:r>
              <a:rPr kumimoji="1" lang="en" altLang="ko-KR" sz="1800" err="1">
                <a:latin typeface="NanumSquare" panose="020B0600000101010101" pitchFamily="34" charset="-127"/>
                <a:ea typeface="NanumSquare" panose="020B0600000101010101" pitchFamily="34" charset="-127"/>
              </a:rPr>
              <a:t>second_det_bboxes</a:t>
            </a:r>
            <a:r>
              <a:rPr kumimoji="1" lang="en" altLang="ko-KR" sz="180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kumimoji="1" lang="ko-KR" altLang="en-US" sz="180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sz="1800">
                <a:latin typeface="NanumSquare" panose="020B0600000101010101" pitchFamily="34" charset="-127"/>
                <a:ea typeface="NanumSquare" panose="020B0600000101010101" pitchFamily="34" charset="-127"/>
              </a:rPr>
              <a:t> 매칭</a:t>
            </a:r>
            <a:endParaRPr kumimoji="1" lang="en-US" altLang="ko-KR" sz="1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두 번의 매칭에서 유효한 매칭에 대한 </a:t>
            </a:r>
            <a:r>
              <a:rPr kumimoji="1" lang="en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kumimoji="1" lang="ko-KR" altLang="en-US" sz="2000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업데이트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25BCB-5CAC-9F7F-07DA-95C840F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66" y="2683319"/>
            <a:ext cx="4708634" cy="25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8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06EDB-6094-D7EA-9679-B72B11C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그럼 어떻게 해야 할까</a:t>
            </a:r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E6D9-9C0D-555C-4802-83A089A6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815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err="1">
                <a:latin typeface="NanumSquare" panose="020B0600000101010101" pitchFamily="34" charset="-127"/>
                <a:ea typeface="NanumSquare" panose="020B0600000101010101" pitchFamily="34" charset="-127"/>
              </a:rPr>
              <a:t>OCSORTTracker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의 각 부분에 </a:t>
            </a:r>
            <a:r>
              <a:rPr kumimoji="1" lang="en-US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first match, second match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개념 도입</a:t>
            </a: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OC-SORT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또한 두 번의 </a:t>
            </a:r>
            <a:r>
              <a:rPr kumimoji="1" lang="ko-KR" altLang="en-US" sz="2000" err="1">
                <a:latin typeface="NanumSquare" panose="020B0600000101010101" pitchFamily="34" charset="-127"/>
                <a:ea typeface="NanumSquare" panose="020B0600000101010101" pitchFamily="34" charset="-127"/>
              </a:rPr>
              <a:t>매칭을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하는데 이 과정에서 </a:t>
            </a:r>
            <a:r>
              <a:rPr kumimoji="1" lang="en-US" altLang="ko-KR" sz="2000" err="1">
                <a:latin typeface="NanumSquare" panose="020B0600000101010101" pitchFamily="34" charset="-127"/>
                <a:ea typeface="NanumSquare" panose="020B0600000101010101" pitchFamily="34" charset="-127"/>
              </a:rPr>
              <a:t>bytetrack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2000" err="1">
                <a:latin typeface="NanumSquare" panose="020B0600000101010101" pitchFamily="34" charset="-127"/>
                <a:ea typeface="NanumSquare" panose="020B0600000101010101" pitchFamily="34" charset="-127"/>
              </a:rPr>
              <a:t>처럼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2000">
                <a:latin typeface="NanumSquare" panose="020B0600000101010101" pitchFamily="34" charset="-127"/>
                <a:ea typeface="NanumSquare" panose="020B0600000101010101" pitchFamily="34" charset="-127"/>
              </a:rPr>
              <a:t>id </a:t>
            </a: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매칭 과정을 추가함 </a:t>
            </a: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결과 시각화</a:t>
            </a:r>
            <a:endParaRPr kumimoji="1" lang="en-US" altLang="ko-KR" sz="20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>
                <a:latin typeface="NanumSquare" panose="020B0600000101010101" pitchFamily="34" charset="-127"/>
                <a:ea typeface="NanumSquare" panose="020B0600000101010101" pitchFamily="34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09383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BaseMultiObjectTracker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클래스 상속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MOT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methods</a:t>
            </a:r>
          </a:p>
          <a:p>
            <a:pPr lvl="1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설정 초기화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6B5F7-DC05-4027-A7D2-9876B507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2895722"/>
            <a:ext cx="3581400" cy="183701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DE26C0C-765C-EE9E-B56F-C69DA8F5D913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구현체</a:t>
            </a:r>
          </a:p>
        </p:txBody>
      </p:sp>
    </p:spTree>
    <p:extLst>
      <p:ext uri="{BB962C8B-B14F-4D97-AF65-F5344CB8AC3E}">
        <p14:creationId xmlns:p14="http://schemas.microsoft.com/office/powerpoint/2010/main" val="75052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0334"/>
            <a:ext cx="10515600" cy="4351338"/>
          </a:xfrm>
        </p:spPr>
        <p:txBody>
          <a:bodyPr/>
          <a:lstStyle/>
          <a:p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모델 학습을 위한 연산 진행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Detector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의 </a:t>
            </a:r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forward_train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호출하여 객체 탐지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>
              <a:buFontTx/>
              <a:buChar char="-"/>
            </a:pP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buFontTx/>
              <a:buChar char="-"/>
            </a:pP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37AAC2-FA7E-16AB-F92E-F2F0804A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17" y="1825625"/>
            <a:ext cx="6654977" cy="107962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9B1D35B-115C-99A4-3935-2949136726D9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구현체</a:t>
            </a:r>
          </a:p>
        </p:txBody>
      </p:sp>
    </p:spTree>
    <p:extLst>
      <p:ext uri="{BB962C8B-B14F-4D97-AF65-F5344CB8AC3E}">
        <p14:creationId xmlns:p14="http://schemas.microsoft.com/office/powerpoint/2010/main" val="306022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5CE760F-9132-F036-9083-F5A3034E8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68" y="2412822"/>
            <a:ext cx="6474137" cy="1140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40F2A2-399B-8E1E-C8C1-7391C9BE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68" y="1736871"/>
            <a:ext cx="9398270" cy="42443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C1DFF1B-71B0-D52C-141C-EFFF9A474437}"/>
              </a:ext>
            </a:extLst>
          </p:cNvPr>
          <p:cNvSpPr txBox="1">
            <a:spLocks/>
          </p:cNvSpPr>
          <p:nvPr/>
        </p:nvSpPr>
        <p:spPr>
          <a:xfrm>
            <a:off x="838200" y="387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kumimoji="1"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5C0C3E-9CB1-0752-1598-79B40970B864}"/>
              </a:ext>
            </a:extLst>
          </p:cNvPr>
          <p:cNvSpPr txBox="1">
            <a:spLocks/>
          </p:cNvSpPr>
          <p:nvPr/>
        </p:nvSpPr>
        <p:spPr>
          <a:xfrm>
            <a:off x="1023395" y="39072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프레임 </a:t>
            </a:r>
            <a:r>
              <a:rPr kumimoji="1" lang="en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kumimoji="1" lang="ko-KR" altLang="en-US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확인하여 첫 프레임일 경우</a:t>
            </a: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추적기를 리셋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detector</a:t>
            </a:r>
            <a:r>
              <a:rPr kumimoji="1" lang="ko-KR" altLang="en-US" err="1"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사용하여 현재 프레임에서 객체를 탐지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-&gt;</a:t>
            </a:r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탐지된 객체의 </a:t>
            </a:r>
            <a:r>
              <a:rPr lang="en" altLang="ko-KR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bounding boxes (</a:t>
            </a:r>
            <a:r>
              <a:rPr lang="en" altLang="ko-KR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det_bboxes</a:t>
            </a:r>
            <a:r>
              <a:rPr lang="en" altLang="ko-KR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와 </a:t>
            </a:r>
            <a:r>
              <a:rPr kumimoji="1" lang="en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tracker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에 전달하여 </a:t>
            </a:r>
            <a:r>
              <a:rPr lang="ko-KR" altLang="en-US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추적된 객체의 </a:t>
            </a:r>
            <a:r>
              <a:rPr lang="en" altLang="ko-KR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bounding boxes (</a:t>
            </a:r>
            <a:r>
              <a:rPr lang="en" altLang="ko-KR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track_bboxes</a:t>
            </a:r>
            <a:r>
              <a:rPr lang="en" altLang="ko-KR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반환</a:t>
            </a:r>
          </a:p>
          <a:p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F084454-1E72-96A9-43AF-E461E50A5174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구현체</a:t>
            </a:r>
          </a:p>
        </p:txBody>
      </p:sp>
    </p:spTree>
    <p:extLst>
      <p:ext uri="{BB962C8B-B14F-4D97-AF65-F5344CB8AC3E}">
        <p14:creationId xmlns:p14="http://schemas.microsoft.com/office/powerpoint/2010/main" val="131379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ByteTrack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61" y="1690687"/>
            <a:ext cx="10515600" cy="4594365"/>
          </a:xfrm>
        </p:spPr>
        <p:txBody>
          <a:bodyPr>
            <a:normAutofit/>
          </a:bodyPr>
          <a:lstStyle/>
          <a:p>
            <a:pPr lvl="1"/>
            <a:r>
              <a:rPr kumimoji="1" lang="ko-KR" altLang="en-US" sz="2800">
                <a:latin typeface="NanumSquare" panose="020B0600000101010101" pitchFamily="34" charset="-127"/>
                <a:ea typeface="NanumSquare" panose="020B0600000101010101" pitchFamily="34" charset="-127"/>
              </a:rPr>
              <a:t>마찬가지로 </a:t>
            </a:r>
            <a:endParaRPr kumimoji="1" lang="en-US" altLang="ko-KR" sz="2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2"/>
            <a:r>
              <a:rPr kumimoji="1" lang="ko-KR" altLang="en-US" sz="2400">
                <a:latin typeface="NanumSquare" panose="020B0600000101010101" pitchFamily="34" charset="-127"/>
                <a:ea typeface="NanumSquare" panose="020B0600000101010101" pitchFamily="34" charset="-127"/>
              </a:rPr>
              <a:t>설정 초기화</a:t>
            </a:r>
            <a:endParaRPr kumimoji="1"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2"/>
            <a:endParaRPr kumimoji="1"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914400" lvl="2" indent="0">
              <a:buNone/>
            </a:pPr>
            <a:endParaRPr kumimoji="1"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2"/>
            <a:r>
              <a:rPr kumimoji="1" lang="en-US" altLang="ko-KR" sz="2400">
                <a:latin typeface="NanumSquare" panose="020B0600000101010101" pitchFamily="34" charset="-127"/>
                <a:ea typeface="NanumSquare" panose="020B0600000101010101" pitchFamily="34" charset="-127"/>
              </a:rPr>
              <a:t>Test, return</a:t>
            </a:r>
          </a:p>
          <a:p>
            <a:pPr lvl="3"/>
            <a:r>
              <a:rPr kumimoji="1" lang="ko-KR" altLang="en-US" sz="2400">
                <a:latin typeface="NanumSquare" panose="020B0600000101010101" pitchFamily="34" charset="-127"/>
                <a:ea typeface="NanumSquare" panose="020B0600000101010101" pitchFamily="34" charset="-127"/>
              </a:rPr>
              <a:t>프레임 </a:t>
            </a:r>
            <a:r>
              <a:rPr kumimoji="1" lang="en" altLang="ko-KR" sz="2400">
                <a:latin typeface="NanumSquare" panose="020B0600000101010101" pitchFamily="34" charset="-127"/>
                <a:ea typeface="NanumSquare" panose="020B0600000101010101" pitchFamily="34" charset="-127"/>
              </a:rPr>
              <a:t>ID</a:t>
            </a:r>
            <a:r>
              <a:rPr kumimoji="1" lang="en-US" altLang="ko-KR" sz="240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2400">
                <a:latin typeface="NanumSquare" panose="020B0600000101010101" pitchFamily="34" charset="-127"/>
                <a:ea typeface="NanumSquare" panose="020B0600000101010101" pitchFamily="34" charset="-127"/>
              </a:rPr>
              <a:t>확인</a:t>
            </a:r>
            <a:endParaRPr kumimoji="1"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3"/>
            <a:r>
              <a:rPr kumimoji="1" lang="ko-KR" altLang="en-US" sz="2400">
                <a:latin typeface="NanumSquare" panose="020B0600000101010101" pitchFamily="34" charset="-127"/>
                <a:ea typeface="NanumSquare" panose="020B0600000101010101" pitchFamily="34" charset="-127"/>
              </a:rPr>
              <a:t>객체 탐지</a:t>
            </a:r>
            <a:endParaRPr kumimoji="1"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3"/>
            <a:r>
              <a:rPr lang="en" altLang="ko-KR" sz="240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bounding boxes (</a:t>
            </a:r>
            <a:r>
              <a:rPr lang="en" altLang="ko-KR" sz="240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det_bboxes</a:t>
            </a:r>
            <a:r>
              <a:rPr lang="en" altLang="ko-KR" sz="240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sz="240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와</a:t>
            </a:r>
            <a:endParaRPr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371600" lvl="3" indent="0">
              <a:buNone/>
            </a:pPr>
            <a:r>
              <a:rPr lang="ko-KR" altLang="en-US" sz="2400"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lang="ko-KR" altLang="en-US" sz="240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추적된 객체의 </a:t>
            </a:r>
            <a:r>
              <a:rPr lang="en" altLang="ko-KR" sz="240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bounding boxes (</a:t>
            </a:r>
            <a:r>
              <a:rPr lang="en" altLang="ko-KR" sz="2400" err="1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track_bboxes</a:t>
            </a:r>
            <a:r>
              <a:rPr lang="en" altLang="ko-KR" sz="240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r>
              <a:rPr lang="ko-KR" altLang="en-US" sz="240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반환</a:t>
            </a:r>
            <a:endParaRPr kumimoji="1"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3"/>
            <a:endParaRPr kumimoji="1"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3"/>
            <a:endParaRPr kumimoji="1" lang="en-US" altLang="ko-KR" sz="22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3"/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2"/>
            <a:endParaRPr kumimoji="1" lang="en-US" altLang="ko-KR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kumimoji="1" lang="en-US" altLang="ko-KR" sz="280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R" sz="32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6B5F7-DC05-4027-A7D2-9876B507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59" y="2103438"/>
            <a:ext cx="2584289" cy="132556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668049C-CA00-CFA8-48AB-96D37AF3FC1C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구현체</a:t>
            </a:r>
          </a:p>
        </p:txBody>
      </p:sp>
    </p:spTree>
    <p:extLst>
      <p:ext uri="{BB962C8B-B14F-4D97-AF65-F5344CB8AC3E}">
        <p14:creationId xmlns:p14="http://schemas.microsoft.com/office/powerpoint/2010/main" val="2762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Configs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OC-SORT</a:t>
            </a:r>
          </a:p>
          <a:p>
            <a:r>
              <a:rPr kumimoji="1" lang="en-US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ByteTrack</a:t>
            </a:r>
            <a:endParaRPr kumimoji="1" lang="en-US" altLang="ko-KR" b="1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81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Detector: </a:t>
            </a:r>
          </a:p>
          <a:p>
            <a:pPr lvl="1"/>
            <a:r>
              <a:rPr lang="en" altLang="ko-KR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YOLOX </a:t>
            </a:r>
            <a:r>
              <a:rPr lang="ko-KR" altLang="en-US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모델을 사용</a:t>
            </a:r>
            <a:endParaRPr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lang="ko-KR" altLang="en-US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이미지 크기는 </a:t>
            </a:r>
            <a:r>
              <a:rPr lang="en-US" altLang="ko-KR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(800, 1440)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Motion</a:t>
            </a:r>
            <a:r>
              <a:rPr lang="ko-KR" altLang="en-US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모델</a:t>
            </a:r>
            <a:r>
              <a:rPr lang="en" altLang="ko-KR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</a:p>
          <a:p>
            <a:pPr lvl="1"/>
            <a:r>
              <a:rPr lang="en" altLang="ko-KR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Kalman </a:t>
            </a:r>
            <a:r>
              <a:rPr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filter </a:t>
            </a:r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사용</a:t>
            </a:r>
            <a:endParaRPr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Tracker: </a:t>
            </a:r>
          </a:p>
          <a:p>
            <a:pPr lvl="1"/>
            <a:r>
              <a:rPr lang="en" altLang="ko-KR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OC-SORT </a:t>
            </a:r>
            <a:r>
              <a:rPr lang="ko-KR" altLang="en-US" i="0"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알고리즘 </a:t>
            </a:r>
            <a:r>
              <a:rPr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사용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5FD27D-3350-EFE1-54AA-3836D85FD1A3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Configs</a:t>
            </a:r>
            <a:endParaRPr kumimoji="1" lang="ko-KR" altLang="en-US" sz="1800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9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DE98-B69D-5382-0EC4-059589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OC-SORT</a:t>
            </a:r>
            <a:endParaRPr kumimoji="1" lang="ko-KR" altLang="en-US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4F1AF-8730-776E-0589-D465AD4A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kumimoji="1" lang="en-US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Train pipeline:</a:t>
            </a:r>
          </a:p>
          <a:p>
            <a:pPr lvl="1"/>
            <a:r>
              <a:rPr kumimoji="1" lang="en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Mosaic Augmentation: 4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개의 이미지를 하나로 합침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kumimoji="1" lang="en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MixUp</a:t>
            </a:r>
            <a:r>
              <a:rPr kumimoji="1" lang="en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두 이미지를 선형적으로 결합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kumimoji="1" lang="en" altLang="ko-KR" err="1">
                <a:latin typeface="NanumSquare" panose="020B0600000101010101" pitchFamily="34" charset="-127"/>
                <a:ea typeface="NanumSquare" panose="020B0600000101010101" pitchFamily="34" charset="-127"/>
              </a:rPr>
              <a:t>RandomFlip</a:t>
            </a:r>
            <a:r>
              <a:rPr kumimoji="1" lang="en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랜덤하게 이미지를 뒤집음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kumimoji="1" lang="en" altLang="ko-KR">
                <a:latin typeface="NanumSquare" panose="020B0600000101010101" pitchFamily="34" charset="-127"/>
                <a:ea typeface="NanumSquare" panose="020B0600000101010101" pitchFamily="34" charset="-127"/>
              </a:rPr>
              <a:t>Resize and Pad: </a:t>
            </a:r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이미지 크기를 조절하고 패딩을 추가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kumimoji="1" lang="ko-KR" altLang="en-US">
                <a:latin typeface="NanumSquare" panose="020B0600000101010101" pitchFamily="34" charset="-127"/>
                <a:ea typeface="NanumSquare" panose="020B0600000101010101" pitchFamily="34" charset="-127"/>
              </a:rPr>
              <a:t>등등</a:t>
            </a:r>
            <a:endParaRPr kumimoji="1" lang="en-US" altLang="ko-KR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CFCF71-5C22-3975-89AD-869F0673831E}"/>
              </a:ext>
            </a:extLst>
          </p:cNvPr>
          <p:cNvSpPr txBox="1">
            <a:spLocks/>
          </p:cNvSpPr>
          <p:nvPr/>
        </p:nvSpPr>
        <p:spPr>
          <a:xfrm>
            <a:off x="838200" y="-15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Configs</a:t>
            </a:r>
            <a:endParaRPr kumimoji="1" lang="ko-KR" altLang="en-US" sz="1800" b="1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72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Macintosh PowerPoint</Application>
  <PresentationFormat>와이드스크린</PresentationFormat>
  <Paragraphs>165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NanumSquare</vt:lpstr>
      <vt:lpstr>NanumSquare Bold</vt:lpstr>
      <vt:lpstr>NanumSquare ExtraBold</vt:lpstr>
      <vt:lpstr>Arial</vt:lpstr>
      <vt:lpstr>Office 테마</vt:lpstr>
      <vt:lpstr>졸업프로젝트 11주차 발표</vt:lpstr>
      <vt:lpstr>모델 구현 코드 분석</vt:lpstr>
      <vt:lpstr>OC-SORT</vt:lpstr>
      <vt:lpstr>OC-SORT</vt:lpstr>
      <vt:lpstr>OC-SORT</vt:lpstr>
      <vt:lpstr>ByteTrack</vt:lpstr>
      <vt:lpstr>Configs</vt:lpstr>
      <vt:lpstr>OC-SORT</vt:lpstr>
      <vt:lpstr>OC-SORT</vt:lpstr>
      <vt:lpstr>OC-SORT</vt:lpstr>
      <vt:lpstr>OC-SORT</vt:lpstr>
      <vt:lpstr>OC-SORT</vt:lpstr>
      <vt:lpstr>ByteTrack</vt:lpstr>
      <vt:lpstr>로직 개선 방향</vt:lpstr>
      <vt:lpstr>OCSORTTracker : Track update</vt:lpstr>
      <vt:lpstr>OCSORTTracker : 기존 Track update</vt:lpstr>
      <vt:lpstr>OCSORTTracker : 기존 Track update</vt:lpstr>
      <vt:lpstr>OCSORTTracker : 기존 Track update</vt:lpstr>
      <vt:lpstr>OCSORTTracker : 기존 Track update</vt:lpstr>
      <vt:lpstr>OCSORTTracker : 기존 Track update</vt:lpstr>
      <vt:lpstr>ByteTracker</vt:lpstr>
      <vt:lpstr>ByteTracker : First match</vt:lpstr>
      <vt:lpstr>ByteTracker : Second match (threshold어떻게??)</vt:lpstr>
      <vt:lpstr>그럼 어떻게 해야 할까?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이규근</dc:creator>
  <cp:lastModifiedBy>이규근</cp:lastModifiedBy>
  <cp:revision>1</cp:revision>
  <dcterms:created xsi:type="dcterms:W3CDTF">2023-09-04T12:13:45Z</dcterms:created>
  <dcterms:modified xsi:type="dcterms:W3CDTF">2023-09-05T08:01:15Z</dcterms:modified>
</cp:coreProperties>
</file>