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1" r:id="rId24"/>
    <p:sldId id="280" r:id="rId25"/>
    <p:sldId id="282" r:id="rId26"/>
    <p:sldId id="283" r:id="rId27"/>
    <p:sldId id="284" r:id="rId28"/>
    <p:sldId id="286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D00D11-51D1-2643-B0A3-F81367B1BB27}" v="317" dt="2023-09-24T16:58:17.976"/>
    <p1510:client id="{970A8E8A-3778-614B-A2ED-44EDBDA633CA}" v="11" dt="2023-09-25T03:18:19.592"/>
    <p1510:client id="{A011E626-AF3D-456E-85E0-BD2EECC7D12E}" v="2" dt="2023-09-25T02:55:11.1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94"/>
  </p:normalViewPr>
  <p:slideViewPr>
    <p:cSldViewPr snapToGrid="0">
      <p:cViewPr varScale="1">
        <p:scale>
          <a:sx n="121" d="100"/>
          <a:sy n="121" d="100"/>
        </p:scale>
        <p:origin x="4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규근" userId="97dea39b-58b8-469f-9e01-73a174eeb297" providerId="ADAL" clId="{970A8E8A-3778-614B-A2ED-44EDBDA633CA}"/>
    <pc:docChg chg="undo custSel addSld delSld modSld">
      <pc:chgData name="이규근" userId="97dea39b-58b8-469f-9e01-73a174eeb297" providerId="ADAL" clId="{970A8E8A-3778-614B-A2ED-44EDBDA633CA}" dt="2023-09-25T06:52:50.292" v="2331" actId="20577"/>
      <pc:docMkLst>
        <pc:docMk/>
      </pc:docMkLst>
      <pc:sldChg chg="del">
        <pc:chgData name="이규근" userId="97dea39b-58b8-469f-9e01-73a174eeb297" providerId="ADAL" clId="{970A8E8A-3778-614B-A2ED-44EDBDA633CA}" dt="2023-09-25T05:00:01.117" v="1741" actId="2696"/>
        <pc:sldMkLst>
          <pc:docMk/>
          <pc:sldMk cId="1820922819" sldId="266"/>
        </pc:sldMkLst>
      </pc:sldChg>
      <pc:sldChg chg="addSp delSp modSp mod">
        <pc:chgData name="이규근" userId="97dea39b-58b8-469f-9e01-73a174eeb297" providerId="ADAL" clId="{970A8E8A-3778-614B-A2ED-44EDBDA633CA}" dt="2023-09-25T03:17:41.101" v="610"/>
        <pc:sldMkLst>
          <pc:docMk/>
          <pc:sldMk cId="568146373" sldId="280"/>
        </pc:sldMkLst>
        <pc:spChg chg="add del mod">
          <ac:chgData name="이규근" userId="97dea39b-58b8-469f-9e01-73a174eeb297" providerId="ADAL" clId="{970A8E8A-3778-614B-A2ED-44EDBDA633CA}" dt="2023-09-25T03:07:13.607" v="4" actId="767"/>
          <ac:spMkLst>
            <pc:docMk/>
            <pc:sldMk cId="568146373" sldId="280"/>
            <ac:spMk id="2" creationId="{DC7A6EFF-D65D-B1B1-A446-A8FE2BD31A3E}"/>
          </ac:spMkLst>
        </pc:spChg>
        <pc:spChg chg="mod">
          <ac:chgData name="이규근" userId="97dea39b-58b8-469f-9e01-73a174eeb297" providerId="ADAL" clId="{970A8E8A-3778-614B-A2ED-44EDBDA633CA}" dt="2023-09-25T03:17:38.548" v="608" actId="20577"/>
          <ac:spMkLst>
            <pc:docMk/>
            <pc:sldMk cId="568146373" sldId="280"/>
            <ac:spMk id="3" creationId="{7D1D2570-E90B-C30F-9C58-299DF05AA8A2}"/>
          </ac:spMkLst>
        </pc:spChg>
        <pc:spChg chg="add mod">
          <ac:chgData name="이규근" userId="97dea39b-58b8-469f-9e01-73a174eeb297" providerId="ADAL" clId="{970A8E8A-3778-614B-A2ED-44EDBDA633CA}" dt="2023-09-25T03:07:25.297" v="40" actId="20577"/>
          <ac:spMkLst>
            <pc:docMk/>
            <pc:sldMk cId="568146373" sldId="280"/>
            <ac:spMk id="4" creationId="{92B070CD-E48E-3CB0-92AB-F1C7F7234D85}"/>
          </ac:spMkLst>
        </pc:spChg>
        <pc:spChg chg="add del mod">
          <ac:chgData name="이규근" userId="97dea39b-58b8-469f-9e01-73a174eeb297" providerId="ADAL" clId="{970A8E8A-3778-614B-A2ED-44EDBDA633CA}" dt="2023-09-25T03:17:41.101" v="610"/>
          <ac:spMkLst>
            <pc:docMk/>
            <pc:sldMk cId="568146373" sldId="280"/>
            <ac:spMk id="5" creationId="{2214649B-6F2B-8474-9948-4C2E68FE7DDA}"/>
          </ac:spMkLst>
        </pc:spChg>
      </pc:sldChg>
      <pc:sldChg chg="addSp modSp new mod">
        <pc:chgData name="이규근" userId="97dea39b-58b8-469f-9e01-73a174eeb297" providerId="ADAL" clId="{970A8E8A-3778-614B-A2ED-44EDBDA633CA}" dt="2023-09-25T03:12:00.480" v="522" actId="20577"/>
        <pc:sldMkLst>
          <pc:docMk/>
          <pc:sldMk cId="2525517642" sldId="282"/>
        </pc:sldMkLst>
        <pc:spChg chg="mod">
          <ac:chgData name="이규근" userId="97dea39b-58b8-469f-9e01-73a174eeb297" providerId="ADAL" clId="{970A8E8A-3778-614B-A2ED-44EDBDA633CA}" dt="2023-09-25T03:12:00.480" v="522" actId="20577"/>
          <ac:spMkLst>
            <pc:docMk/>
            <pc:sldMk cId="2525517642" sldId="282"/>
            <ac:spMk id="3" creationId="{772D5BF8-6E49-FA41-A43A-9DE5ED08B9E9}"/>
          </ac:spMkLst>
        </pc:spChg>
        <pc:picChg chg="add mod">
          <ac:chgData name="이규근" userId="97dea39b-58b8-469f-9e01-73a174eeb297" providerId="ADAL" clId="{970A8E8A-3778-614B-A2ED-44EDBDA633CA}" dt="2023-09-25T03:09:43.882" v="110" actId="1076"/>
          <ac:picMkLst>
            <pc:docMk/>
            <pc:sldMk cId="2525517642" sldId="282"/>
            <ac:picMk id="1026" creationId="{26F82DE7-22A6-0FBE-F481-8F3AF2B7C98A}"/>
          </ac:picMkLst>
        </pc:picChg>
      </pc:sldChg>
      <pc:sldChg chg="addSp modSp new mod">
        <pc:chgData name="이규근" userId="97dea39b-58b8-469f-9e01-73a174eeb297" providerId="ADAL" clId="{970A8E8A-3778-614B-A2ED-44EDBDA633CA}" dt="2023-09-25T03:26:06.934" v="1317" actId="20577"/>
        <pc:sldMkLst>
          <pc:docMk/>
          <pc:sldMk cId="2000778430" sldId="283"/>
        </pc:sldMkLst>
        <pc:spChg chg="mod">
          <ac:chgData name="이규근" userId="97dea39b-58b8-469f-9e01-73a174eeb297" providerId="ADAL" clId="{970A8E8A-3778-614B-A2ED-44EDBDA633CA}" dt="2023-09-25T03:26:06.934" v="1317" actId="20577"/>
          <ac:spMkLst>
            <pc:docMk/>
            <pc:sldMk cId="2000778430" sldId="283"/>
            <ac:spMk id="3" creationId="{901D93AB-422E-129A-53E9-B3CE1E929814}"/>
          </ac:spMkLst>
        </pc:spChg>
        <pc:picChg chg="add mod">
          <ac:chgData name="이규근" userId="97dea39b-58b8-469f-9e01-73a174eeb297" providerId="ADAL" clId="{970A8E8A-3778-614B-A2ED-44EDBDA633CA}" dt="2023-09-25T03:18:19.592" v="613" actId="1076"/>
          <ac:picMkLst>
            <pc:docMk/>
            <pc:sldMk cId="2000778430" sldId="283"/>
            <ac:picMk id="2050" creationId="{2FCB7FD1-41A6-95A7-743D-FB92A868CDF9}"/>
          </ac:picMkLst>
        </pc:picChg>
      </pc:sldChg>
      <pc:sldChg chg="modSp new mod">
        <pc:chgData name="이규근" userId="97dea39b-58b8-469f-9e01-73a174eeb297" providerId="ADAL" clId="{970A8E8A-3778-614B-A2ED-44EDBDA633CA}" dt="2023-09-25T04:15:07.630" v="1739" actId="1076"/>
        <pc:sldMkLst>
          <pc:docMk/>
          <pc:sldMk cId="4021585355" sldId="284"/>
        </pc:sldMkLst>
        <pc:spChg chg="mod">
          <ac:chgData name="이규근" userId="97dea39b-58b8-469f-9e01-73a174eeb297" providerId="ADAL" clId="{970A8E8A-3778-614B-A2ED-44EDBDA633CA}" dt="2023-09-25T04:05:24.518" v="1334" actId="20577"/>
          <ac:spMkLst>
            <pc:docMk/>
            <pc:sldMk cId="4021585355" sldId="284"/>
            <ac:spMk id="2" creationId="{FA94ECAA-B4AC-A321-0E57-17A6F65C9EF5}"/>
          </ac:spMkLst>
        </pc:spChg>
        <pc:spChg chg="mod">
          <ac:chgData name="이규근" userId="97dea39b-58b8-469f-9e01-73a174eeb297" providerId="ADAL" clId="{970A8E8A-3778-614B-A2ED-44EDBDA633CA}" dt="2023-09-25T04:15:07.630" v="1739" actId="1076"/>
          <ac:spMkLst>
            <pc:docMk/>
            <pc:sldMk cId="4021585355" sldId="284"/>
            <ac:spMk id="3" creationId="{35FCF95B-511B-CB9D-54CA-35EFEE029AFD}"/>
          </ac:spMkLst>
        </pc:spChg>
      </pc:sldChg>
      <pc:sldChg chg="modSp new del mod">
        <pc:chgData name="이규근" userId="97dea39b-58b8-469f-9e01-73a174eeb297" providerId="ADAL" clId="{970A8E8A-3778-614B-A2ED-44EDBDA633CA}" dt="2023-09-25T06:33:59.630" v="1742" actId="2696"/>
        <pc:sldMkLst>
          <pc:docMk/>
          <pc:sldMk cId="4036939534" sldId="285"/>
        </pc:sldMkLst>
        <pc:spChg chg="mod">
          <ac:chgData name="이규근" userId="97dea39b-58b8-469f-9e01-73a174eeb297" providerId="ADAL" clId="{970A8E8A-3778-614B-A2ED-44EDBDA633CA}" dt="2023-09-25T04:14:56.103" v="1737" actId="20577"/>
          <ac:spMkLst>
            <pc:docMk/>
            <pc:sldMk cId="4036939534" sldId="285"/>
            <ac:spMk id="2" creationId="{DBE5E7D7-07D3-8A02-6789-8E6FF61EDF07}"/>
          </ac:spMkLst>
        </pc:spChg>
        <pc:spChg chg="mod">
          <ac:chgData name="이규근" userId="97dea39b-58b8-469f-9e01-73a174eeb297" providerId="ADAL" clId="{970A8E8A-3778-614B-A2ED-44EDBDA633CA}" dt="2023-09-25T04:14:48.166" v="1725" actId="20577"/>
          <ac:spMkLst>
            <pc:docMk/>
            <pc:sldMk cId="4036939534" sldId="285"/>
            <ac:spMk id="3" creationId="{A5BAECD3-6EA8-DDF8-AE1E-7A7B3028CBA7}"/>
          </ac:spMkLst>
        </pc:spChg>
      </pc:sldChg>
      <pc:sldChg chg="modSp new mod">
        <pc:chgData name="이규근" userId="97dea39b-58b8-469f-9e01-73a174eeb297" providerId="ADAL" clId="{970A8E8A-3778-614B-A2ED-44EDBDA633CA}" dt="2023-09-25T06:52:50.292" v="2331" actId="20577"/>
        <pc:sldMkLst>
          <pc:docMk/>
          <pc:sldMk cId="1403920385" sldId="286"/>
        </pc:sldMkLst>
        <pc:spChg chg="mod">
          <ac:chgData name="이규근" userId="97dea39b-58b8-469f-9e01-73a174eeb297" providerId="ADAL" clId="{970A8E8A-3778-614B-A2ED-44EDBDA633CA}" dt="2023-09-25T06:52:50.292" v="2331" actId="20577"/>
          <ac:spMkLst>
            <pc:docMk/>
            <pc:sldMk cId="1403920385" sldId="286"/>
            <ac:spMk id="3" creationId="{8CEAA040-D0E3-6109-BEC9-825078A2BF4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E353F4-441E-9997-30AA-47BD0BBF72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75422AF-37C9-2697-52F0-E087234010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BC2450-CD04-A11E-8FC4-60288570A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7474D-4F73-8A47-8549-D4C3443EFD33}" type="datetimeFigureOut">
              <a:rPr kumimoji="1" lang="ko-KR" altLang="en-US" smtClean="0"/>
              <a:t>2023. 9. 25.</a:t>
            </a:fld>
            <a:endParaRPr kumimoji="1"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6FBD0B-82E3-841F-1695-A0B788D0D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73CA25-A586-E34B-CE39-512C9A08B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135CB-EE56-6D49-8AEC-BF03D7FE3D15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7158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834E30-3516-B808-5A21-352B3B241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BB4EE5D-FC5B-EEB3-9C71-361F137639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43B07E-3745-9D5C-0191-A3F91A37D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7474D-4F73-8A47-8549-D4C3443EFD33}" type="datetimeFigureOut">
              <a:rPr kumimoji="1" lang="ko-KR" altLang="en-US" smtClean="0"/>
              <a:t>2023. 9. 25.</a:t>
            </a:fld>
            <a:endParaRPr kumimoji="1"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48E4E7-DDB6-F57B-7C84-347DB44B4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908538-33A3-C1E6-1427-CEC6696A8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135CB-EE56-6D49-8AEC-BF03D7FE3D15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9890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B01692B-A290-8C82-73B8-62BFBBD513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4615190-5372-E37E-421B-E724D27335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D5EF2A-8615-17C4-2855-8F4641B65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7474D-4F73-8A47-8549-D4C3443EFD33}" type="datetimeFigureOut">
              <a:rPr kumimoji="1" lang="ko-KR" altLang="en-US" smtClean="0"/>
              <a:t>2023. 9. 25.</a:t>
            </a:fld>
            <a:endParaRPr kumimoji="1"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19926D-FF05-57C3-9888-82BAA6B72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2BA507-39D6-EEF0-5D60-6CE97FA13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135CB-EE56-6D49-8AEC-BF03D7FE3D15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7980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B9AF15-D5FD-E662-820D-B05258EF8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849B9D-18A7-593A-C0DC-4034E2A20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765012-2A0C-C0D6-39B0-8ADC15F50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7474D-4F73-8A47-8549-D4C3443EFD33}" type="datetimeFigureOut">
              <a:rPr kumimoji="1" lang="ko-KR" altLang="en-US" smtClean="0"/>
              <a:t>2023. 9. 25.</a:t>
            </a:fld>
            <a:endParaRPr kumimoji="1"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7A45F2-75E7-C9F9-0F72-300145597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D70D87-1EA2-F4B7-1EC1-C4154EB36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135CB-EE56-6D49-8AEC-BF03D7FE3D15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9890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44180F-479F-BD49-9A3D-F93658F21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9B752B-13F3-2FB0-BE90-9ADDFB53FA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A94DEF-2657-1F25-334E-4CAA006DC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7474D-4F73-8A47-8549-D4C3443EFD33}" type="datetimeFigureOut">
              <a:rPr kumimoji="1" lang="ko-KR" altLang="en-US" smtClean="0"/>
              <a:t>2023. 9. 25.</a:t>
            </a:fld>
            <a:endParaRPr kumimoji="1"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7391F9-E1D3-731B-BF59-58EBF5F92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8B751B-716D-BC05-0419-8AB484090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135CB-EE56-6D49-8AEC-BF03D7FE3D15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7039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A25595-E965-0D08-93C4-853C24AD8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168C43-6B0B-A483-1B23-A4584CFDD2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E579C88-09A6-520B-C289-E77D7CCC05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0E7325-879A-F836-A1B9-D73AEDB62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7474D-4F73-8A47-8549-D4C3443EFD33}" type="datetimeFigureOut">
              <a:rPr kumimoji="1" lang="ko-KR" altLang="en-US" smtClean="0"/>
              <a:t>2023. 9. 25.</a:t>
            </a:fld>
            <a:endParaRPr kumimoji="1"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9853AD-1F2D-7604-267E-09D8F9D21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24BACC-C1BB-FCED-54A0-CAA4919D8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135CB-EE56-6D49-8AEC-BF03D7FE3D15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6346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C9DD02-188D-7FCF-96AF-2A39B0AC7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46FFE6-5569-D7EC-8C42-D0B815AF24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B267DA6-F24B-BEE1-A96B-B474231D74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EE09A4E-80D6-DBD4-D430-54925DA70F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9DF61B5-59B2-A5B9-A23F-CA8EA0E8DE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A30AC49-0F0D-D3C2-C099-B0E60AA26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7474D-4F73-8A47-8549-D4C3443EFD33}" type="datetimeFigureOut">
              <a:rPr kumimoji="1" lang="ko-KR" altLang="en-US" smtClean="0"/>
              <a:t>2023. 9. 25.</a:t>
            </a:fld>
            <a:endParaRPr kumimoji="1"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74006F8-DAAA-2907-0D01-7C4FD9AB5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6EA0F37-C901-0BBA-D5F4-3D9B0EC7F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135CB-EE56-6D49-8AEC-BF03D7FE3D15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1427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D887DE-0CE2-A4CC-1ED7-5345A54CB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F7DAC1F-581E-1121-EA82-878A5637D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7474D-4F73-8A47-8549-D4C3443EFD33}" type="datetimeFigureOut">
              <a:rPr kumimoji="1" lang="ko-KR" altLang="en-US" smtClean="0"/>
              <a:t>2023. 9. 25.</a:t>
            </a:fld>
            <a:endParaRPr kumimoji="1"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1EF7C71-0FB2-0994-4340-C04BD4890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7041354-7F4B-C0E5-3057-F513FCBE5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135CB-EE56-6D49-8AEC-BF03D7FE3D15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3659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05DC64C-ED92-8D46-01F2-94D3CAD27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7474D-4F73-8A47-8549-D4C3443EFD33}" type="datetimeFigureOut">
              <a:rPr kumimoji="1" lang="ko-KR" altLang="en-US" smtClean="0"/>
              <a:t>2023. 9. 25.</a:t>
            </a:fld>
            <a:endParaRPr kumimoji="1"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8590C75-7656-63DF-09C3-AEB169AD0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02C877E-244C-2040-45D9-D1CC515FF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135CB-EE56-6D49-8AEC-BF03D7FE3D15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0139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22F9C4-0E4A-6143-8D09-D134F12EB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A57AD4-B8E7-D24E-5634-2E7E162B8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F5C6D9-C67E-CB74-9680-043CE6DCC9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A28A3A-6448-E25A-6BC1-6C8EE4EA4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7474D-4F73-8A47-8549-D4C3443EFD33}" type="datetimeFigureOut">
              <a:rPr kumimoji="1" lang="ko-KR" altLang="en-US" smtClean="0"/>
              <a:t>2023. 9. 25.</a:t>
            </a:fld>
            <a:endParaRPr kumimoji="1"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FCE66D-AB54-8BC7-3155-0BAD73988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99E88D-5321-53CA-5074-85AA8D04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135CB-EE56-6D49-8AEC-BF03D7FE3D15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0343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CDFD94-C5A5-5CFB-A167-37E6B6674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D7B47E6-8D54-B892-DC79-0BE7D8407F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E73319-2AE5-A64D-6DD1-BB1ED77E36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A2EF3F-4772-FEDB-4936-9A8F72B4E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7474D-4F73-8A47-8549-D4C3443EFD33}" type="datetimeFigureOut">
              <a:rPr kumimoji="1" lang="ko-KR" altLang="en-US" smtClean="0"/>
              <a:t>2023. 9. 25.</a:t>
            </a:fld>
            <a:endParaRPr kumimoji="1"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B2A68D4-0053-3965-DBFF-B296FC7C2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78A43A4-0F49-D95E-C8AD-D05A98F85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135CB-EE56-6D49-8AEC-BF03D7FE3D15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5756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4DA2552-B2D1-E670-00FA-A334719E6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08591C-3431-FDCB-F6C2-90BE4FC0B7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050B1C-FE75-5526-612C-0515628BC9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7474D-4F73-8A47-8549-D4C3443EFD33}" type="datetimeFigureOut">
              <a:rPr kumimoji="1" lang="ko-KR" altLang="en-US" smtClean="0"/>
              <a:t>2023. 9. 25.</a:t>
            </a:fld>
            <a:endParaRPr kumimoji="1"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8A9801-61CB-AA81-1CEF-DD2EF0EEF0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80D188-D386-AB71-F06B-37CDF69D12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F135CB-EE56-6D49-8AEC-BF03D7FE3D15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7815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C1B2CA-E205-BB37-CC01-D652055B70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dirty="0"/>
              <a:t>12</a:t>
            </a:r>
            <a:r>
              <a:rPr kumimoji="1" lang="ko-KR" altLang="en-US" dirty="0"/>
              <a:t>주차</a:t>
            </a:r>
            <a:r>
              <a:rPr kumimoji="1" lang="en-US" altLang="ko-KR" dirty="0"/>
              <a:t> </a:t>
            </a:r>
            <a:r>
              <a:rPr kumimoji="1" lang="ko-KR" altLang="en-US" dirty="0"/>
              <a:t>보고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DFBE1E8-6564-7149-48DE-16F54A92E7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33231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C1B2CA-E205-BB37-CC01-D652055B7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dirty="0" err="1">
                <a:latin typeface="Menlo" panose="020B0609030804020204" pitchFamily="49" charset="0"/>
              </a:rPr>
              <a:t>vel_direction</a:t>
            </a:r>
            <a:endParaRPr lang="ko-KR" altLang="en-US" dirty="0">
              <a:latin typeface="Menlo" panose="020B0609030804020204" pitchFamily="49" charset="0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B32797E-0AC4-9809-CA57-089C77CD35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257344" cy="4667250"/>
          </a:xfrm>
        </p:spPr>
        <p:txBody>
          <a:bodyPr>
            <a:noAutofit/>
          </a:bodyPr>
          <a:lstStyle/>
          <a:p>
            <a:r>
              <a:rPr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두 개의 바운딩 박스 간의 속도 방향 벡터 추정</a:t>
            </a:r>
            <a:endParaRPr lang="en-US" altLang="ko-KR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속도 방향 벡터는 중심점 간의 차이 이용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endParaRPr kumimoji="1" lang="en-US" altLang="ko-KR" sz="24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444864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C1B2CA-E205-BB37-CC01-D652055B7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" altLang="ko-KR" dirty="0">
                <a:latin typeface="Menlo" panose="020B0609030804020204" pitchFamily="49" charset="0"/>
              </a:rPr>
              <a:t>k_step_observation</a:t>
            </a:r>
            <a:endParaRPr lang="ko-KR" altLang="en-US" dirty="0">
              <a:latin typeface="Menlo" panose="020B0609030804020204" pitchFamily="49" charset="0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B32797E-0AC4-9809-CA57-089C77CD35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257344" cy="4667250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특정 트랙의 관찰 이력 중 </a:t>
            </a:r>
            <a:r>
              <a:rPr lang="en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k </a:t>
            </a:r>
            <a:r>
              <a:rPr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스텝 이전의 관찰 반환</a:t>
            </a:r>
            <a:endParaRPr lang="en-US" altLang="ko-KR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트랙의 관찰 이력</a:t>
            </a:r>
            <a:r>
              <a:rPr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</a:t>
            </a:r>
            <a:r>
              <a:rPr lang="en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obs)</a:t>
            </a:r>
            <a:r>
              <a:rPr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에서 이전 관찰을 가져온다</a:t>
            </a:r>
            <a:endParaRPr kumimoji="1" lang="en-US" altLang="ko-KR" sz="4400" dirty="0">
              <a:latin typeface="+mj-lt"/>
              <a:ea typeface="+mj-ea"/>
              <a:cs typeface="+mj-cs"/>
            </a:endParaRPr>
          </a:p>
          <a:p>
            <a:endParaRPr lang="ko-KR" altLang="en-US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0703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C1B2CA-E205-BB37-CC01-D652055B7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ko-KR" dirty="0" err="1">
                <a:effectLst/>
                <a:latin typeface="Menlo" panose="020B0609030804020204" pitchFamily="49" charset="0"/>
              </a:rPr>
              <a:t>ocm_assign_ids</a:t>
            </a:r>
            <a:endParaRPr kumimoji="1"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B32797E-0AC4-9809-CA57-089C77CD35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257344" cy="4667250"/>
          </a:xfrm>
        </p:spPr>
        <p:txBody>
          <a:bodyPr vert="horz" lIns="91440" tIns="45720" rIns="91440" bIns="45720" rtlCol="0">
            <a:noAutofit/>
          </a:bodyPr>
          <a:lstStyle/>
          <a:p>
            <a:pPr marL="285750" indent="-285750"/>
            <a:r>
              <a:rPr lang="ko-KR" altLang="en-US" dirty="0">
                <a:effectLst/>
                <a:latin typeface="Helvetica Neue" panose="02000503000000020004" pitchFamily="2" charset="0"/>
              </a:rPr>
              <a:t>관찰 중심 운동성</a:t>
            </a:r>
            <a:r>
              <a:rPr lang="en-US" altLang="ko-KR" dirty="0">
                <a:effectLst/>
                <a:latin typeface="Helvetica Neue" panose="02000503000000020004" pitchFamily="2" charset="0"/>
              </a:rPr>
              <a:t>(</a:t>
            </a:r>
            <a:r>
              <a:rPr lang="en" altLang="ko-KR" dirty="0">
                <a:effectLst/>
                <a:latin typeface="Helvetica Neue" panose="02000503000000020004" pitchFamily="2" charset="0"/>
              </a:rPr>
              <a:t>Observation-Centric Momentum, OCM)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을 사용하여 객체와 트랙 간 할당을 수행</a:t>
            </a:r>
            <a:endParaRPr lang="en-US" altLang="ko-KR" dirty="0">
              <a:effectLst/>
              <a:latin typeface="Helvetica Neue" panose="02000503000000020004" pitchFamily="2" charset="0"/>
            </a:endParaRPr>
          </a:p>
          <a:p>
            <a:pPr marL="285750" indent="-285750"/>
            <a:r>
              <a:rPr lang="en" altLang="ko-KR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IOU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및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속도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일관성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정보 사용</a:t>
            </a:r>
          </a:p>
          <a:p>
            <a:endParaRPr lang="ko-KR" altLang="en-US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EC5E7561-21A6-B9C2-B620-F0479C10546D}"/>
              </a:ext>
            </a:extLst>
          </p:cNvPr>
          <p:cNvSpPr txBox="1">
            <a:spLocks/>
          </p:cNvSpPr>
          <p:nvPr/>
        </p:nvSpPr>
        <p:spPr>
          <a:xfrm>
            <a:off x="838200" y="363111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" altLang="ko-KR">
                <a:latin typeface="Menlo" panose="020B0609030804020204" pitchFamily="49" charset="0"/>
              </a:rPr>
              <a:t>last_obs</a:t>
            </a:r>
            <a:endParaRPr kumimoji="1" lang="ko-KR" altLang="en-US" dirty="0"/>
          </a:p>
        </p:txBody>
      </p:sp>
      <p:sp>
        <p:nvSpPr>
          <p:cNvPr id="5" name="내용 개체 틀 3">
            <a:extLst>
              <a:ext uri="{FF2B5EF4-FFF2-40B4-BE49-F238E27FC236}">
                <a16:creationId xmlns:a16="http://schemas.microsoft.com/office/drawing/2014/main" id="{341F06FE-7AD8-3E59-0483-739E976F5DD1}"/>
              </a:ext>
            </a:extLst>
          </p:cNvPr>
          <p:cNvSpPr txBox="1">
            <a:spLocks/>
          </p:cNvSpPr>
          <p:nvPr/>
        </p:nvSpPr>
        <p:spPr>
          <a:xfrm>
            <a:off x="838200" y="5091615"/>
            <a:ext cx="11257344" cy="46672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>
                <a:latin typeface="Helvetica Neue" panose="02000503000000020004" pitchFamily="2" charset="0"/>
              </a:rPr>
              <a:t>트랙의 마지막 관찰 정보</a:t>
            </a:r>
            <a:r>
              <a:rPr lang="en-US" altLang="ko-KR">
                <a:latin typeface="Helvetica Neue" panose="02000503000000020004" pitchFamily="2" charset="0"/>
              </a:rPr>
              <a:t>(bbox)</a:t>
            </a:r>
            <a:r>
              <a:rPr lang="ko-KR" altLang="en-US">
                <a:latin typeface="Helvetica Neue" panose="02000503000000020004" pitchFamily="2" charset="0"/>
              </a:rPr>
              <a:t> 반환</a:t>
            </a:r>
            <a:endParaRPr lang="en-US" altLang="ko-KR">
              <a:latin typeface="Helvetica Neue" panose="02000503000000020004" pitchFamily="2" charset="0"/>
            </a:endParaRPr>
          </a:p>
          <a:p>
            <a:endParaRPr lang="ko-KR" altLang="en-US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54862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C1B2CA-E205-BB37-CC01-D652055B7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ko-KR" dirty="0" err="1">
                <a:effectLst/>
                <a:latin typeface="Menlo" panose="020B0609030804020204" pitchFamily="49" charset="0"/>
              </a:rPr>
              <a:t>ocr_assign_ids</a:t>
            </a:r>
            <a:endParaRPr kumimoji="1"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B32797E-0AC4-9809-CA57-089C77CD35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257344" cy="4667250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ko-KR" altLang="en-US" dirty="0">
                <a:effectLst/>
                <a:latin typeface="Helvetica Neue" panose="02000503000000020004" pitchFamily="2" charset="0"/>
              </a:rPr>
              <a:t>관찰 중심 회복</a:t>
            </a:r>
            <a:r>
              <a:rPr lang="en-US" altLang="ko-KR" dirty="0">
                <a:effectLst/>
                <a:latin typeface="Helvetica Neue" panose="02000503000000020004" pitchFamily="2" charset="0"/>
              </a:rPr>
              <a:t>(</a:t>
            </a:r>
            <a:r>
              <a:rPr lang="en" altLang="ko-KR" dirty="0">
                <a:effectLst/>
                <a:latin typeface="Helvetica Neue" panose="02000503000000020004" pitchFamily="2" charset="0"/>
              </a:rPr>
              <a:t>Observation-Centric Recovery, OCR)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를 위한 객체와 트랙 간 할당</a:t>
            </a:r>
            <a:endParaRPr lang="en-US" altLang="ko-KR" dirty="0">
              <a:effectLst/>
              <a:latin typeface="Helvetica Neue" panose="02000503000000020004" pitchFamily="2" charset="0"/>
            </a:endParaRPr>
          </a:p>
          <a:p>
            <a:pPr marL="285750" indent="-285750"/>
            <a:r>
              <a:rPr lang="en" altLang="ko-KR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IOU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정보만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사용</a:t>
            </a:r>
            <a:r>
              <a:rPr lang="en-US" altLang="ko-KR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(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속도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일관성</a:t>
            </a:r>
            <a:r>
              <a:rPr lang="en-US" altLang="ko-KR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dirty="0">
                <a:latin typeface="Helvetica Neue" panose="02000503000000020004" pitchFamily="2" charset="0"/>
                <a:ea typeface="Apple SD Gothic Neo" panose="02000300000000000000" pitchFamily="2" charset="-127"/>
              </a:rPr>
              <a:t>X)</a:t>
            </a:r>
            <a:endParaRPr lang="ko-KR" altLang="en-US" dirty="0"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endParaRPr lang="ko-KR" altLang="en-US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47326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C1B2CA-E205-BB37-CC01-D652055B7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dirty="0">
                <a:latin typeface="Menlo" panose="020B0609030804020204" pitchFamily="49" charset="0"/>
              </a:rPr>
              <a:t>track </a:t>
            </a:r>
            <a:r>
              <a:rPr lang="ko-KR" altLang="en-US" dirty="0">
                <a:latin typeface="Menlo" panose="020B0609030804020204" pitchFamily="49" charset="0"/>
              </a:rPr>
              <a:t>함수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B32797E-0AC4-9809-CA57-089C77CD35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257344" cy="4667250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</a:t>
            </a:r>
            <a:r>
              <a:rPr lang="en" altLang="ko-KR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ef </a:t>
            </a:r>
            <a:r>
              <a:rPr lang="en" altLang="ko-KR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track</a:t>
            </a:r>
            <a:r>
              <a:rPr lang="en" altLang="ko-KR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" altLang="ko-KR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img</a:t>
            </a:r>
            <a:r>
              <a:rPr lang="en" altLang="ko-KR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img_metas</a:t>
            </a:r>
            <a:r>
              <a:rPr lang="en" altLang="ko-KR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model</a:t>
            </a:r>
            <a:r>
              <a:rPr lang="en" altLang="ko-KR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bboxes</a:t>
            </a:r>
            <a:r>
              <a:rPr lang="en-US" altLang="ko-KR" dirty="0">
                <a:solidFill>
                  <a:srgbClr val="CCCCCC"/>
                </a:solidFill>
                <a:latin typeface="Menlo" panose="020B0609030804020204" pitchFamily="49" charset="0"/>
              </a:rPr>
              <a:t>,</a:t>
            </a:r>
            <a:r>
              <a:rPr lang="en" altLang="ko-KR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labels</a:t>
            </a:r>
            <a:r>
              <a:rPr lang="en" altLang="ko-KR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pPr marL="0" indent="0">
              <a:buNone/>
            </a:pPr>
            <a:r>
              <a:rPr lang="en" altLang="ko-KR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frame_id</a:t>
            </a:r>
            <a:r>
              <a:rPr lang="en" altLang="ko-KR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rescale</a:t>
            </a:r>
            <a:r>
              <a:rPr lang="en" altLang="ko-KR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ko-KR" b="0" dirty="0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False</a:t>
            </a:r>
            <a:r>
              <a:rPr lang="en" altLang="ko-KR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**</a:t>
            </a:r>
            <a:r>
              <a:rPr lang="en" altLang="ko-KR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kwargs</a:t>
            </a:r>
            <a:r>
              <a:rPr lang="en" altLang="ko-KR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endParaRPr lang="en-US" altLang="ko-KR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-&gt; </a:t>
            </a:r>
            <a:r>
              <a:rPr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이미지</a:t>
            </a:r>
            <a:r>
              <a:rPr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</a:t>
            </a:r>
            <a:r>
              <a:rPr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이미지 메타 정보</a:t>
            </a:r>
            <a:r>
              <a:rPr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</a:t>
            </a:r>
            <a:r>
              <a:rPr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모델</a:t>
            </a:r>
            <a:r>
              <a:rPr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</a:t>
            </a:r>
            <a:r>
              <a:rPr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검출된 </a:t>
            </a:r>
            <a:r>
              <a:rPr lang="en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bbox,</a:t>
            </a:r>
            <a:r>
              <a:rPr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라벨</a:t>
            </a:r>
            <a:r>
              <a:rPr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</a:t>
            </a:r>
            <a:r>
              <a:rPr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현재 프레임 </a:t>
            </a:r>
            <a:r>
              <a:rPr lang="en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ID</a:t>
            </a:r>
          </a:p>
          <a:p>
            <a:pPr marL="0" indent="0">
              <a:buNone/>
            </a:pPr>
            <a:endParaRPr lang="en" altLang="ko-KR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82660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FC52EED-5C71-7461-FD06-858ECE8603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5212" y="370390"/>
            <a:ext cx="5181600" cy="6192456"/>
          </a:xfrm>
          <a:solidFill>
            <a:schemeClr val="tx1">
              <a:lumMod val="75000"/>
              <a:lumOff val="25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" altLang="ko-KR" sz="110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" altLang="ko-KR" sz="110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110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not</a:t>
            </a:r>
            <a:r>
              <a:rPr lang="en" altLang="ko-KR" sz="110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110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hasattr</a:t>
            </a:r>
            <a:r>
              <a:rPr lang="en" altLang="ko-KR" sz="110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sz="110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" altLang="ko-KR" sz="110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ko-KR" sz="110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'kf'</a:t>
            </a:r>
            <a:r>
              <a:rPr lang="en" altLang="ko-KR" sz="110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pPr marL="0" indent="0">
              <a:buNone/>
            </a:pPr>
            <a:r>
              <a:rPr lang="en" altLang="ko-KR" sz="110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" altLang="ko-KR" sz="110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ko-KR" sz="110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kf</a:t>
            </a:r>
            <a:r>
              <a:rPr lang="en" altLang="ko-KR" sz="110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110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ko-KR" sz="110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110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model</a:t>
            </a:r>
            <a:r>
              <a:rPr lang="en" altLang="ko-KR" sz="110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.motion</a:t>
            </a:r>
          </a:p>
          <a:p>
            <a:pPr marL="0" indent="0">
              <a:buNone/>
            </a:pPr>
            <a:br>
              <a:rPr lang="en" altLang="ko-KR" sz="110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" altLang="ko-KR" sz="110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" altLang="ko-KR" sz="110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110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" altLang="ko-KR" sz="110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ko-KR" sz="110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empty</a:t>
            </a:r>
            <a:r>
              <a:rPr lang="en" altLang="ko-KR" sz="110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110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or</a:t>
            </a:r>
            <a:r>
              <a:rPr lang="en" altLang="ko-KR" sz="110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110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bboxes</a:t>
            </a:r>
            <a:r>
              <a:rPr lang="en" altLang="ko-KR" sz="110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.size(</a:t>
            </a:r>
            <a:r>
              <a:rPr lang="en" altLang="ko-KR" sz="110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10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" altLang="ko-KR" sz="110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==</a:t>
            </a:r>
            <a:r>
              <a:rPr lang="en" altLang="ko-KR" sz="110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110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10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pPr marL="0" indent="0">
              <a:buNone/>
            </a:pPr>
            <a:r>
              <a:rPr lang="en" altLang="ko-KR" sz="110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valid_inds</a:t>
            </a:r>
            <a:r>
              <a:rPr lang="en" altLang="ko-KR" sz="110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110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ko-KR" sz="110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110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bboxes</a:t>
            </a:r>
            <a:r>
              <a:rPr lang="en" altLang="ko-KR" sz="110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[:, </a:t>
            </a:r>
            <a:r>
              <a:rPr lang="en" altLang="ko-KR" sz="110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" altLang="ko-KR" sz="110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ko-KR" sz="110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en" altLang="ko-KR" sz="110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" altLang="ko-KR" sz="110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110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" altLang="ko-KR" sz="110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ko-KR" sz="110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init_track_thr</a:t>
            </a:r>
            <a:endParaRPr lang="en" altLang="ko-KR" sz="110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altLang="ko-KR" sz="110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bboxes</a:t>
            </a:r>
            <a:r>
              <a:rPr lang="en" altLang="ko-KR" sz="110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110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ko-KR" sz="110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110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bboxes</a:t>
            </a:r>
            <a:r>
              <a:rPr lang="en" altLang="ko-KR" sz="110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" altLang="ko-KR" sz="110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valid_inds</a:t>
            </a:r>
            <a:r>
              <a:rPr lang="en" altLang="ko-KR" sz="110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</a:t>
            </a:r>
          </a:p>
          <a:p>
            <a:pPr marL="0" indent="0">
              <a:buNone/>
            </a:pPr>
            <a:r>
              <a:rPr lang="en" altLang="ko-KR" sz="110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labels</a:t>
            </a:r>
            <a:r>
              <a:rPr lang="en" altLang="ko-KR" sz="110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110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ko-KR" sz="110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110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labels</a:t>
            </a:r>
            <a:r>
              <a:rPr lang="en" altLang="ko-KR" sz="110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" altLang="ko-KR" sz="110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valid_inds</a:t>
            </a:r>
            <a:r>
              <a:rPr lang="en" altLang="ko-KR" sz="110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</a:t>
            </a:r>
          </a:p>
          <a:p>
            <a:pPr marL="0" indent="0">
              <a:buNone/>
            </a:pPr>
            <a:r>
              <a:rPr lang="en" altLang="ko-KR" sz="110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num_new_tracks</a:t>
            </a:r>
            <a:r>
              <a:rPr lang="en" altLang="ko-KR" sz="110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110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ko-KR" sz="110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110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bboxes</a:t>
            </a:r>
            <a:r>
              <a:rPr lang="en" altLang="ko-KR" sz="110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.size(</a:t>
            </a:r>
            <a:r>
              <a:rPr lang="en" altLang="ko-KR" sz="110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10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" altLang="ko-KR" sz="110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ids</a:t>
            </a:r>
            <a:r>
              <a:rPr lang="en" altLang="ko-KR" sz="110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110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ko-KR" sz="110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110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torch</a:t>
            </a:r>
            <a:r>
              <a:rPr lang="en" altLang="ko-KR" sz="110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.arange(</a:t>
            </a:r>
            <a:r>
              <a:rPr lang="en" altLang="ko-KR" sz="110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" altLang="ko-KR" sz="110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ko-KR" sz="110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num_tracks</a:t>
            </a:r>
            <a:r>
              <a:rPr lang="en" altLang="ko-KR" sz="110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pPr marL="0" indent="0">
              <a:buNone/>
            </a:pPr>
            <a:r>
              <a:rPr lang="en" altLang="ko-KR" sz="110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" altLang="ko-KR" sz="110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ko-KR" sz="110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num_tracks</a:t>
            </a:r>
            <a:r>
              <a:rPr lang="en" altLang="ko-KR" sz="110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110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" altLang="ko-KR" sz="110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110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num_new_tracks</a:t>
            </a:r>
            <a:r>
              <a:rPr lang="en" altLang="ko-KR" sz="110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).to(</a:t>
            </a:r>
            <a:r>
              <a:rPr lang="en" altLang="ko-KR" sz="110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labels</a:t>
            </a:r>
            <a:r>
              <a:rPr lang="en" altLang="ko-KR" sz="110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" altLang="ko-KR" sz="110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" altLang="ko-KR" sz="110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ko-KR" sz="110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num_tracks</a:t>
            </a:r>
            <a:r>
              <a:rPr lang="en" altLang="ko-KR" sz="110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110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+=</a:t>
            </a:r>
            <a:r>
              <a:rPr lang="en" altLang="ko-KR" sz="110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110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num_new_tracks</a:t>
            </a:r>
            <a:endParaRPr lang="en" altLang="ko-KR" sz="110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altLang="ko-KR" sz="110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else</a:t>
            </a:r>
            <a:r>
              <a:rPr lang="en" altLang="ko-KR" sz="110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pPr marL="0" indent="0">
              <a:buNone/>
            </a:pPr>
            <a:r>
              <a:rPr lang="en" altLang="ko-KR" sz="110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 0. init</a:t>
            </a:r>
            <a:endParaRPr lang="en" altLang="ko-KR" sz="110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altLang="ko-KR" sz="110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ids</a:t>
            </a:r>
            <a:r>
              <a:rPr lang="en" altLang="ko-KR" sz="110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110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ko-KR" sz="110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110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torch</a:t>
            </a:r>
            <a:r>
              <a:rPr lang="en" altLang="ko-KR" sz="110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.full((</a:t>
            </a:r>
            <a:r>
              <a:rPr lang="en" altLang="ko-KR" sz="110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bboxes</a:t>
            </a:r>
            <a:r>
              <a:rPr lang="en" altLang="ko-KR" sz="110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.size(</a:t>
            </a:r>
            <a:r>
              <a:rPr lang="en" altLang="ko-KR" sz="110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10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), ),</a:t>
            </a:r>
          </a:p>
          <a:p>
            <a:pPr marL="0" indent="0">
              <a:buNone/>
            </a:pPr>
            <a:r>
              <a:rPr lang="en" altLang="ko-KR" sz="110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" altLang="ko-KR" sz="110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ko-KR" sz="110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pPr marL="0" indent="0">
              <a:buNone/>
            </a:pPr>
            <a:r>
              <a:rPr lang="en" altLang="ko-KR" sz="110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dtype</a:t>
            </a:r>
            <a:r>
              <a:rPr lang="en" altLang="ko-KR" sz="110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ko-KR" sz="110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labels</a:t>
            </a:r>
            <a:r>
              <a:rPr lang="en" altLang="ko-KR" sz="110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.dtype,</a:t>
            </a:r>
          </a:p>
          <a:p>
            <a:pPr marL="0" indent="0">
              <a:buNone/>
            </a:pPr>
            <a:r>
              <a:rPr lang="en" altLang="ko-KR" sz="110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device</a:t>
            </a:r>
            <a:r>
              <a:rPr lang="en" altLang="ko-KR" sz="110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ko-KR" sz="110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labels</a:t>
            </a:r>
            <a:r>
              <a:rPr lang="en" altLang="ko-KR" sz="110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.device)</a:t>
            </a:r>
          </a:p>
          <a:p>
            <a:pPr marL="0" indent="0">
              <a:buNone/>
            </a:pPr>
            <a:br>
              <a:rPr lang="en" altLang="ko-KR" sz="110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" altLang="ko-KR" sz="110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 get the detection bboxes for the first association</a:t>
            </a:r>
            <a:endParaRPr lang="en" altLang="ko-KR" sz="110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altLang="ko-KR" sz="110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det_inds</a:t>
            </a:r>
            <a:r>
              <a:rPr lang="en" altLang="ko-KR" sz="110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110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ko-KR" sz="110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110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bboxes</a:t>
            </a:r>
            <a:r>
              <a:rPr lang="en" altLang="ko-KR" sz="110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[:, </a:t>
            </a:r>
            <a:r>
              <a:rPr lang="en" altLang="ko-KR" sz="110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" altLang="ko-KR" sz="110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ko-KR" sz="110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en" altLang="ko-KR" sz="110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" altLang="ko-KR" sz="110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110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" altLang="ko-KR" sz="110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ko-KR" sz="110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obj_score_thr</a:t>
            </a:r>
            <a:endParaRPr lang="en" altLang="ko-KR" sz="110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altLang="ko-KR" sz="110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det_bboxes</a:t>
            </a:r>
            <a:r>
              <a:rPr lang="en" altLang="ko-KR" sz="110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110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ko-KR" sz="110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110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bboxes</a:t>
            </a:r>
            <a:r>
              <a:rPr lang="en" altLang="ko-KR" sz="110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" altLang="ko-KR" sz="110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det_inds</a:t>
            </a:r>
            <a:r>
              <a:rPr lang="en" altLang="ko-KR" sz="110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</a:t>
            </a:r>
          </a:p>
          <a:p>
            <a:pPr marL="0" indent="0">
              <a:buNone/>
            </a:pPr>
            <a:r>
              <a:rPr lang="en" altLang="ko-KR" sz="110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det_labels</a:t>
            </a:r>
            <a:r>
              <a:rPr lang="en" altLang="ko-KR" sz="110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110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ko-KR" sz="110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110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labels</a:t>
            </a:r>
            <a:r>
              <a:rPr lang="en" altLang="ko-KR" sz="110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" altLang="ko-KR" sz="110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det_inds</a:t>
            </a:r>
            <a:r>
              <a:rPr lang="en" altLang="ko-KR" sz="110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</a:t>
            </a:r>
          </a:p>
          <a:p>
            <a:pPr marL="0" indent="0">
              <a:buNone/>
            </a:pPr>
            <a:r>
              <a:rPr lang="en" altLang="ko-KR" sz="110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det_ids</a:t>
            </a:r>
            <a:r>
              <a:rPr lang="en" altLang="ko-KR" sz="110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110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ko-KR" sz="110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110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ids</a:t>
            </a:r>
            <a:r>
              <a:rPr lang="en" altLang="ko-KR" sz="110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" altLang="ko-KR" sz="110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det_inds</a:t>
            </a:r>
            <a:r>
              <a:rPr lang="en" altLang="ko-KR" sz="110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</a:t>
            </a:r>
          </a:p>
          <a:p>
            <a:pPr marL="0" indent="0">
              <a:buNone/>
            </a:pPr>
            <a:endParaRPr lang="ko-KR" altLang="en-US" sz="1100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287C1DAE-F452-C9D3-8BB8-DCD3AFFF4D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36534" y="370390"/>
            <a:ext cx="5181600" cy="4351338"/>
          </a:xfrm>
        </p:spPr>
        <p:txBody>
          <a:bodyPr/>
          <a:lstStyle/>
          <a:p>
            <a:r>
              <a:rPr lang="en-US" altLang="ko-KR" dirty="0"/>
              <a:t>0. init </a:t>
            </a:r>
            <a:r>
              <a:rPr lang="ko-KR" altLang="en-US" dirty="0"/>
              <a:t>부분 코드는 그대로 적용</a:t>
            </a:r>
            <a:endParaRPr lang="en-US" altLang="ko-KR" dirty="0"/>
          </a:p>
          <a:p>
            <a:pPr lvl="1"/>
            <a:r>
              <a:rPr lang="en-US" altLang="ko-KR" dirty="0" err="1"/>
              <a:t>kalman</a:t>
            </a:r>
            <a:r>
              <a:rPr lang="en-US" altLang="ko-KR" dirty="0"/>
              <a:t> filter</a:t>
            </a:r>
            <a:r>
              <a:rPr lang="ko-KR" altLang="en-US" dirty="0"/>
              <a:t>를 초기화하고</a:t>
            </a:r>
            <a:endParaRPr lang="en-US" altLang="ko-KR" dirty="0"/>
          </a:p>
          <a:p>
            <a:pPr lvl="1"/>
            <a:r>
              <a:rPr lang="ko-KR" altLang="en-US" dirty="0"/>
              <a:t>검출된 </a:t>
            </a:r>
            <a:r>
              <a:rPr lang="en-US" altLang="ko-KR" dirty="0"/>
              <a:t>bbox</a:t>
            </a:r>
            <a:r>
              <a:rPr lang="ko-KR" altLang="en-US" dirty="0"/>
              <a:t> 중 유효한 </a:t>
            </a:r>
            <a:r>
              <a:rPr lang="en-US" altLang="ko-KR" dirty="0"/>
              <a:t>bbox </a:t>
            </a:r>
            <a:r>
              <a:rPr lang="ko-KR" altLang="en-US" dirty="0"/>
              <a:t>선택</a:t>
            </a:r>
            <a:endParaRPr lang="en-US" altLang="ko-KR" dirty="0"/>
          </a:p>
          <a:p>
            <a:pPr lvl="1"/>
            <a:r>
              <a:rPr lang="ko-KR" altLang="en-US" dirty="0"/>
              <a:t>트랙 생성</a:t>
            </a:r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37031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971F7C75-345B-DA36-91AA-60F888C0D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Detection </a:t>
            </a:r>
            <a:r>
              <a:rPr lang="en-US" altLang="ko-KR" dirty="0" err="1"/>
              <a:t>bboxes</a:t>
            </a:r>
            <a:r>
              <a:rPr lang="en-US" altLang="ko-KR" dirty="0"/>
              <a:t> for </a:t>
            </a:r>
            <a:r>
              <a:rPr lang="en-US" altLang="ko-KR" b="1" dirty="0"/>
              <a:t>first</a:t>
            </a:r>
            <a:r>
              <a:rPr lang="en-US" altLang="ko-KR" dirty="0"/>
              <a:t> association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FC52EED-5C71-7461-FD06-858ECE8603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98193"/>
          </a:xfrm>
          <a:solidFill>
            <a:schemeClr val="tx1">
              <a:lumMod val="75000"/>
              <a:lumOff val="25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" altLang="ko-KR" sz="20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 get the detection bboxes for the first association</a:t>
            </a:r>
            <a:endParaRPr lang="en" altLang="ko-KR" sz="2000" b="0" dirty="0">
              <a:solidFill>
                <a:srgbClr val="9CDCFE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altLang="ko-KR" sz="2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first_det_inds</a:t>
            </a:r>
            <a:r>
              <a:rPr lang="en" altLang="ko-KR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ko-KR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2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bboxes</a:t>
            </a:r>
            <a:r>
              <a:rPr lang="en" altLang="ko-KR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[:, </a:t>
            </a:r>
            <a:r>
              <a:rPr lang="en" altLang="ko-KR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" altLang="ko-KR" sz="2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ko-KR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en" altLang="ko-KR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" altLang="ko-KR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2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" altLang="ko-KR" sz="20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ko-KR" sz="2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obj_score_thrs</a:t>
            </a:r>
            <a:r>
              <a:rPr lang="en" altLang="ko-KR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" altLang="ko-KR" sz="2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'high'</a:t>
            </a:r>
            <a:r>
              <a:rPr lang="en" altLang="ko-KR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</a:t>
            </a:r>
          </a:p>
          <a:p>
            <a:pPr marL="0" indent="0">
              <a:buNone/>
            </a:pPr>
            <a:r>
              <a:rPr lang="en" altLang="ko-KR" sz="2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first_det_bboxes</a:t>
            </a:r>
            <a:r>
              <a:rPr lang="en" altLang="ko-KR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ko-KR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2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bboxes</a:t>
            </a:r>
            <a:r>
              <a:rPr lang="en" altLang="ko-KR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" altLang="ko-KR" sz="2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first_det_inds</a:t>
            </a:r>
            <a:r>
              <a:rPr lang="en" altLang="ko-KR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</a:t>
            </a:r>
          </a:p>
          <a:p>
            <a:pPr marL="0" indent="0">
              <a:buNone/>
            </a:pPr>
            <a:r>
              <a:rPr lang="en" altLang="ko-KR" sz="2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first_det_labels</a:t>
            </a:r>
            <a:r>
              <a:rPr lang="en" altLang="ko-KR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ko-KR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2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labels</a:t>
            </a:r>
            <a:r>
              <a:rPr lang="en" altLang="ko-KR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" altLang="ko-KR" sz="2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first_det_inds</a:t>
            </a:r>
            <a:r>
              <a:rPr lang="en" altLang="ko-KR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</a:t>
            </a:r>
          </a:p>
          <a:p>
            <a:pPr marL="0" indent="0">
              <a:buNone/>
            </a:pPr>
            <a:r>
              <a:rPr lang="en" altLang="ko-KR" sz="2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first_det_ids</a:t>
            </a:r>
            <a:r>
              <a:rPr lang="en" altLang="ko-KR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ko-KR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2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ids</a:t>
            </a:r>
            <a:r>
              <a:rPr lang="en" altLang="ko-KR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" altLang="ko-KR" sz="2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first_det_inds</a:t>
            </a:r>
            <a:r>
              <a:rPr lang="en" altLang="ko-KR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</a:t>
            </a:r>
          </a:p>
          <a:p>
            <a:pPr marL="0" indent="0">
              <a:buNone/>
            </a:pPr>
            <a:endParaRPr lang="ko-KR" altLang="en-US" sz="1100" dirty="0"/>
          </a:p>
        </p:txBody>
      </p:sp>
      <p:sp>
        <p:nvSpPr>
          <p:cNvPr id="6" name="내용 개체 틀 3">
            <a:extLst>
              <a:ext uri="{FF2B5EF4-FFF2-40B4-BE49-F238E27FC236}">
                <a16:creationId xmlns:a16="http://schemas.microsoft.com/office/drawing/2014/main" id="{C94544C5-B263-9610-1CCF-31A35727D242}"/>
              </a:ext>
            </a:extLst>
          </p:cNvPr>
          <p:cNvSpPr txBox="1">
            <a:spLocks/>
          </p:cNvSpPr>
          <p:nvPr/>
        </p:nvSpPr>
        <p:spPr>
          <a:xfrm>
            <a:off x="838200" y="4337331"/>
            <a:ext cx="11257344" cy="22370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Object score</a:t>
            </a:r>
            <a:r>
              <a:rPr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가 높게 </a:t>
            </a:r>
            <a:r>
              <a:rPr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</a:t>
            </a:r>
            <a:r>
              <a:rPr lang="en" altLang="ko-KR" sz="28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" altLang="ko-KR" sz="28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ko-KR" sz="28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obj_score_thrs</a:t>
            </a:r>
            <a:r>
              <a:rPr lang="en" altLang="ko-KR" sz="2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" altLang="ko-KR" sz="28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'high’</a:t>
            </a:r>
            <a:r>
              <a:rPr lang="en" altLang="ko-KR" sz="2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</a:t>
            </a:r>
            <a:r>
              <a:rPr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</a:t>
            </a:r>
            <a:r>
              <a:rPr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측정된 </a:t>
            </a:r>
            <a:r>
              <a:rPr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bbox</a:t>
            </a:r>
            <a:r>
              <a:rPr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들과 해당되는 </a:t>
            </a:r>
            <a:r>
              <a:rPr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label</a:t>
            </a:r>
            <a:r>
              <a:rPr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을 선택  </a:t>
            </a:r>
          </a:p>
        </p:txBody>
      </p:sp>
    </p:spTree>
    <p:extLst>
      <p:ext uri="{BB962C8B-B14F-4D97-AF65-F5344CB8AC3E}">
        <p14:creationId xmlns:p14="http://schemas.microsoft.com/office/powerpoint/2010/main" val="1106605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971F7C75-345B-DA36-91AA-60F888C0D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25851" cy="1325563"/>
          </a:xfrm>
        </p:spPr>
        <p:txBody>
          <a:bodyPr/>
          <a:lstStyle/>
          <a:p>
            <a:r>
              <a:rPr lang="en-US" altLang="ko-KR" dirty="0"/>
              <a:t>Detection </a:t>
            </a:r>
            <a:r>
              <a:rPr lang="en-US" altLang="ko-KR" dirty="0" err="1"/>
              <a:t>bboxes</a:t>
            </a:r>
            <a:r>
              <a:rPr lang="en-US" altLang="ko-KR" dirty="0"/>
              <a:t> for </a:t>
            </a:r>
            <a:r>
              <a:rPr lang="en-US" altLang="ko-KR" b="1" dirty="0"/>
              <a:t>second</a:t>
            </a:r>
            <a:r>
              <a:rPr lang="en-US" altLang="ko-KR" dirty="0"/>
              <a:t> association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FC52EED-5C71-7461-FD06-858ECE8603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25850" cy="2387560"/>
          </a:xfrm>
          <a:solidFill>
            <a:schemeClr val="tx1">
              <a:lumMod val="75000"/>
              <a:lumOff val="25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" altLang="ko-KR" sz="20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 get the detection bboxes for the second association</a:t>
            </a:r>
            <a:endParaRPr lang="en" altLang="ko-KR" sz="20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altLang="ko-KR" sz="2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second_det_inds</a:t>
            </a:r>
            <a:r>
              <a:rPr lang="en" altLang="ko-KR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ko-KR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" altLang="ko-KR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~</a:t>
            </a:r>
            <a:r>
              <a:rPr lang="en" altLang="ko-KR" sz="20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first_det_inds</a:t>
            </a:r>
            <a:r>
              <a:rPr lang="en" altLang="ko-KR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" altLang="ko-KR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" altLang="ko-KR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(</a:t>
            </a:r>
          </a:p>
          <a:p>
            <a:pPr marL="0" indent="0">
              <a:buNone/>
            </a:pPr>
            <a:r>
              <a:rPr lang="en" altLang="ko-KR" sz="2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bboxes</a:t>
            </a:r>
            <a:r>
              <a:rPr lang="en" altLang="ko-KR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[:, </a:t>
            </a:r>
            <a:r>
              <a:rPr lang="en" altLang="ko-KR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" altLang="ko-KR" sz="2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ko-KR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en" altLang="ko-KR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" altLang="ko-KR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2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" altLang="ko-KR" sz="20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.obj_score_thrs</a:t>
            </a:r>
            <a:r>
              <a:rPr lang="en" altLang="ko-KR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" altLang="ko-KR" sz="2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'low'</a:t>
            </a:r>
            <a:r>
              <a:rPr lang="en" altLang="ko-KR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])</a:t>
            </a:r>
          </a:p>
          <a:p>
            <a:pPr marL="0" indent="0">
              <a:buNone/>
            </a:pPr>
            <a:r>
              <a:rPr lang="en" altLang="ko-KR" sz="2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second_det_bboxes</a:t>
            </a:r>
            <a:r>
              <a:rPr lang="en" altLang="ko-KR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ko-KR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2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bboxes</a:t>
            </a:r>
            <a:r>
              <a:rPr lang="en" altLang="ko-KR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" altLang="ko-KR" sz="2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second_det_inds</a:t>
            </a:r>
            <a:r>
              <a:rPr lang="en" altLang="ko-KR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</a:t>
            </a:r>
          </a:p>
          <a:p>
            <a:pPr marL="0" indent="0">
              <a:buNone/>
            </a:pPr>
            <a:r>
              <a:rPr lang="en" altLang="ko-KR" sz="2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second_det_labels</a:t>
            </a:r>
            <a:r>
              <a:rPr lang="en" altLang="ko-KR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ko-KR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2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labels</a:t>
            </a:r>
            <a:r>
              <a:rPr lang="en" altLang="ko-KR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" altLang="ko-KR" sz="2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second_det_inds</a:t>
            </a:r>
            <a:r>
              <a:rPr lang="en" altLang="ko-KR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</a:t>
            </a:r>
          </a:p>
          <a:p>
            <a:pPr marL="0" indent="0">
              <a:buNone/>
            </a:pPr>
            <a:r>
              <a:rPr lang="en" altLang="ko-KR" sz="2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second_det_ids</a:t>
            </a:r>
            <a:r>
              <a:rPr lang="en" altLang="ko-KR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ko-KR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2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ids</a:t>
            </a:r>
            <a:r>
              <a:rPr lang="en" altLang="ko-KR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" altLang="ko-KR" sz="2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second_det_inds</a:t>
            </a:r>
            <a:r>
              <a:rPr lang="en" altLang="ko-KR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</a:t>
            </a:r>
          </a:p>
          <a:p>
            <a:pPr marL="0" indent="0">
              <a:buNone/>
            </a:pPr>
            <a:endParaRPr lang="ko-KR" altLang="en-US" sz="2000" dirty="0"/>
          </a:p>
        </p:txBody>
      </p:sp>
      <p:sp>
        <p:nvSpPr>
          <p:cNvPr id="6" name="내용 개체 틀 3">
            <a:extLst>
              <a:ext uri="{FF2B5EF4-FFF2-40B4-BE49-F238E27FC236}">
                <a16:creationId xmlns:a16="http://schemas.microsoft.com/office/drawing/2014/main" id="{C94544C5-B263-9610-1CCF-31A35727D242}"/>
              </a:ext>
            </a:extLst>
          </p:cNvPr>
          <p:cNvSpPr txBox="1">
            <a:spLocks/>
          </p:cNvSpPr>
          <p:nvPr/>
        </p:nvSpPr>
        <p:spPr>
          <a:xfrm>
            <a:off x="838200" y="4337331"/>
            <a:ext cx="11257344" cy="22370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Object score</a:t>
            </a:r>
            <a:r>
              <a:rPr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가 낮게 </a:t>
            </a:r>
            <a:r>
              <a:rPr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</a:t>
            </a:r>
            <a:r>
              <a:rPr lang="en" altLang="ko-KR" sz="28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" altLang="ko-KR" sz="28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ko-KR" sz="28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obj_score_thrs</a:t>
            </a:r>
            <a:r>
              <a:rPr lang="en" altLang="ko-KR" sz="2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" altLang="ko-KR" sz="28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‘low’</a:t>
            </a:r>
            <a:r>
              <a:rPr lang="en" altLang="ko-KR" sz="2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</a:t>
            </a:r>
            <a:r>
              <a:rPr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</a:t>
            </a:r>
            <a:r>
              <a:rPr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측정된 </a:t>
            </a:r>
            <a:r>
              <a:rPr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bbox</a:t>
            </a:r>
            <a:r>
              <a:rPr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들과 해당되는 </a:t>
            </a:r>
            <a:r>
              <a:rPr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label</a:t>
            </a:r>
            <a:r>
              <a:rPr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을 선택  </a:t>
            </a:r>
          </a:p>
        </p:txBody>
      </p:sp>
    </p:spTree>
    <p:extLst>
      <p:ext uri="{BB962C8B-B14F-4D97-AF65-F5344CB8AC3E}">
        <p14:creationId xmlns:p14="http://schemas.microsoft.com/office/powerpoint/2010/main" val="17280772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971F7C75-345B-DA36-91AA-60F888C0D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25851" cy="1325563"/>
          </a:xfrm>
        </p:spPr>
        <p:txBody>
          <a:bodyPr/>
          <a:lstStyle/>
          <a:p>
            <a:r>
              <a:rPr lang="en-US" altLang="ko-KR" dirty="0"/>
              <a:t>Detection </a:t>
            </a:r>
            <a:r>
              <a:rPr lang="en-US" altLang="ko-KR" dirty="0" err="1"/>
              <a:t>bboxes</a:t>
            </a:r>
            <a:r>
              <a:rPr lang="en-US" altLang="ko-KR" dirty="0"/>
              <a:t> for </a:t>
            </a:r>
            <a:r>
              <a:rPr lang="en-US" altLang="ko-KR" b="1" dirty="0"/>
              <a:t>second</a:t>
            </a:r>
            <a:r>
              <a:rPr lang="en-US" altLang="ko-KR" dirty="0"/>
              <a:t> association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FC52EED-5C71-7461-FD06-858ECE8603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87560"/>
          </a:xfrm>
          <a:solidFill>
            <a:schemeClr val="tx1">
              <a:lumMod val="75000"/>
              <a:lumOff val="25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" altLang="ko-KR" sz="20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 get the detection bboxes for the second association</a:t>
            </a:r>
            <a:endParaRPr lang="en" altLang="ko-KR" sz="20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altLang="ko-KR" sz="2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second_det_inds</a:t>
            </a:r>
            <a:r>
              <a:rPr lang="en" altLang="ko-KR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ko-KR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" altLang="ko-KR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~</a:t>
            </a:r>
            <a:r>
              <a:rPr lang="en" altLang="ko-KR" sz="20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first_det_inds</a:t>
            </a:r>
            <a:r>
              <a:rPr lang="en" altLang="ko-KR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" altLang="ko-KR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" altLang="ko-KR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(</a:t>
            </a:r>
          </a:p>
          <a:p>
            <a:pPr marL="0" indent="0">
              <a:buNone/>
            </a:pPr>
            <a:r>
              <a:rPr lang="en" altLang="ko-KR" sz="2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bboxes</a:t>
            </a:r>
            <a:r>
              <a:rPr lang="en" altLang="ko-KR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[:, </a:t>
            </a:r>
            <a:r>
              <a:rPr lang="en" altLang="ko-KR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" altLang="ko-KR" sz="2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ko-KR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en" altLang="ko-KR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" altLang="ko-KR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2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" altLang="ko-KR" sz="20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.obj_score_thrs</a:t>
            </a:r>
            <a:r>
              <a:rPr lang="en" altLang="ko-KR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" altLang="ko-KR" sz="2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'low'</a:t>
            </a:r>
            <a:r>
              <a:rPr lang="en" altLang="ko-KR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])</a:t>
            </a:r>
          </a:p>
          <a:p>
            <a:pPr marL="0" indent="0">
              <a:buNone/>
            </a:pPr>
            <a:r>
              <a:rPr lang="en" altLang="ko-KR" sz="2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second_det_bboxes</a:t>
            </a:r>
            <a:r>
              <a:rPr lang="en" altLang="ko-KR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ko-KR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2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bboxes</a:t>
            </a:r>
            <a:r>
              <a:rPr lang="en" altLang="ko-KR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" altLang="ko-KR" sz="2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second_det_inds</a:t>
            </a:r>
            <a:r>
              <a:rPr lang="en" altLang="ko-KR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</a:t>
            </a:r>
          </a:p>
          <a:p>
            <a:pPr marL="0" indent="0">
              <a:buNone/>
            </a:pPr>
            <a:r>
              <a:rPr lang="en" altLang="ko-KR" sz="2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second_det_labels</a:t>
            </a:r>
            <a:r>
              <a:rPr lang="en" altLang="ko-KR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ko-KR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2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labels</a:t>
            </a:r>
            <a:r>
              <a:rPr lang="en" altLang="ko-KR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" altLang="ko-KR" sz="2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second_det_inds</a:t>
            </a:r>
            <a:r>
              <a:rPr lang="en" altLang="ko-KR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</a:t>
            </a:r>
          </a:p>
          <a:p>
            <a:pPr marL="0" indent="0">
              <a:buNone/>
            </a:pPr>
            <a:r>
              <a:rPr lang="en" altLang="ko-KR" sz="2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second_det_ids</a:t>
            </a:r>
            <a:r>
              <a:rPr lang="en" altLang="ko-KR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ko-KR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2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ids</a:t>
            </a:r>
            <a:r>
              <a:rPr lang="en" altLang="ko-KR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" altLang="ko-KR" sz="2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second_det_inds</a:t>
            </a:r>
            <a:r>
              <a:rPr lang="en" altLang="ko-KR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</a:t>
            </a:r>
          </a:p>
          <a:p>
            <a:pPr marL="0" indent="0">
              <a:buNone/>
            </a:pPr>
            <a:endParaRPr lang="ko-KR" altLang="en-US" sz="2000" dirty="0"/>
          </a:p>
        </p:txBody>
      </p:sp>
      <p:sp>
        <p:nvSpPr>
          <p:cNvPr id="6" name="내용 개체 틀 3">
            <a:extLst>
              <a:ext uri="{FF2B5EF4-FFF2-40B4-BE49-F238E27FC236}">
                <a16:creationId xmlns:a16="http://schemas.microsoft.com/office/drawing/2014/main" id="{C94544C5-B263-9610-1CCF-31A35727D242}"/>
              </a:ext>
            </a:extLst>
          </p:cNvPr>
          <p:cNvSpPr txBox="1">
            <a:spLocks/>
          </p:cNvSpPr>
          <p:nvPr/>
        </p:nvSpPr>
        <p:spPr>
          <a:xfrm>
            <a:off x="838200" y="4337331"/>
            <a:ext cx="11257344" cy="22370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Object score</a:t>
            </a:r>
            <a:r>
              <a:rPr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가 낮게 </a:t>
            </a:r>
            <a:r>
              <a:rPr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</a:t>
            </a:r>
            <a:r>
              <a:rPr lang="en" altLang="ko-KR" sz="28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" altLang="ko-KR" sz="28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ko-KR" sz="28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obj_score_thrs</a:t>
            </a:r>
            <a:r>
              <a:rPr lang="en" altLang="ko-KR" sz="2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" altLang="ko-KR" sz="28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‘low’</a:t>
            </a:r>
            <a:r>
              <a:rPr lang="en" altLang="ko-KR" sz="2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</a:t>
            </a:r>
            <a:r>
              <a:rPr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</a:t>
            </a:r>
            <a:r>
              <a:rPr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측정된 </a:t>
            </a:r>
            <a:r>
              <a:rPr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bbox</a:t>
            </a:r>
            <a:r>
              <a:rPr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들과 해당되는 </a:t>
            </a:r>
            <a:r>
              <a:rPr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label</a:t>
            </a:r>
            <a:r>
              <a:rPr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을 선택  </a:t>
            </a:r>
          </a:p>
        </p:txBody>
      </p:sp>
    </p:spTree>
    <p:extLst>
      <p:ext uri="{BB962C8B-B14F-4D97-AF65-F5344CB8AC3E}">
        <p14:creationId xmlns:p14="http://schemas.microsoft.com/office/powerpoint/2010/main" val="3096439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971F7C75-345B-DA36-91AA-60F888C0D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25851" cy="1325563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FC52EED-5C71-7461-FD06-858ECE8603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2933660"/>
          </a:xfrm>
          <a:solidFill>
            <a:schemeClr val="tx1">
              <a:lumMod val="75000"/>
              <a:lumOff val="25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" altLang="ko-KR" sz="1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" altLang="ko-KR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1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en" altLang="ko-KR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1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" altLang="ko-KR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" altLang="ko-KR" sz="14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ko-KR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confirmed_ids</a:t>
            </a:r>
            <a:r>
              <a:rPr lang="en" altLang="ko-KR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pPr marL="0" indent="0">
              <a:buNone/>
            </a:pPr>
            <a:r>
              <a:rPr lang="en" altLang="ko-KR" sz="14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 track is lost in previous frame</a:t>
            </a:r>
            <a:endParaRPr lang="en" altLang="ko-KR" sz="1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altLang="ko-KR" sz="1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" altLang="ko-KR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1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" altLang="ko-KR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ko-KR" sz="1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tracks</a:t>
            </a:r>
            <a:r>
              <a:rPr lang="en" altLang="ko-KR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" altLang="ko-KR" sz="1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en" altLang="ko-KR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].</a:t>
            </a:r>
            <a:r>
              <a:rPr lang="en" altLang="ko-KR" sz="14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frame_ids</a:t>
            </a:r>
            <a:r>
              <a:rPr lang="en" altLang="ko-KR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" altLang="ko-KR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" altLang="ko-KR" sz="1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ko-KR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en" altLang="ko-KR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!=</a:t>
            </a:r>
            <a:r>
              <a:rPr lang="en" altLang="ko-KR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frame_id</a:t>
            </a:r>
            <a:r>
              <a:rPr lang="en" altLang="ko-KR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" altLang="ko-KR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1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ko-KR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pPr marL="0" indent="0">
              <a:buNone/>
            </a:pPr>
            <a:r>
              <a:rPr lang="en" altLang="ko-KR" sz="1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	self</a:t>
            </a:r>
            <a:r>
              <a:rPr lang="en" altLang="ko-KR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ko-KR" sz="1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tracks</a:t>
            </a:r>
            <a:r>
              <a:rPr lang="en" altLang="ko-KR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" altLang="ko-KR" sz="1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en" altLang="ko-KR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].mean[</a:t>
            </a:r>
            <a:r>
              <a:rPr lang="en" altLang="ko-KR" sz="1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7</a:t>
            </a:r>
            <a:r>
              <a:rPr lang="en" altLang="ko-KR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en" altLang="ko-KR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ko-KR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1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endParaRPr lang="en" altLang="ko-KR" sz="1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altLang="ko-KR" sz="1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" altLang="ko-KR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1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" altLang="ko-KR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ko-KR" sz="1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tracks</a:t>
            </a:r>
            <a:r>
              <a:rPr lang="en" altLang="ko-KR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" altLang="ko-KR" sz="1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en" altLang="ko-KR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].tracked:</a:t>
            </a:r>
          </a:p>
          <a:p>
            <a:pPr marL="0" indent="0">
              <a:buNone/>
            </a:pPr>
            <a:r>
              <a:rPr lang="en" altLang="ko-KR" sz="1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	self</a:t>
            </a:r>
            <a:r>
              <a:rPr lang="en" altLang="ko-KR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ko-KR" sz="1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tracks</a:t>
            </a:r>
            <a:r>
              <a:rPr lang="en" altLang="ko-KR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" altLang="ko-KR" sz="1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en" altLang="ko-KR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].</a:t>
            </a:r>
            <a:r>
              <a:rPr lang="en" altLang="ko-KR" sz="14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saved_attr.mean</a:t>
            </a:r>
            <a:r>
              <a:rPr lang="en" altLang="ko-KR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ko-KR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1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" altLang="ko-KR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ko-KR" sz="1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tracks</a:t>
            </a:r>
            <a:r>
              <a:rPr lang="en" altLang="ko-KR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" altLang="ko-KR" sz="1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en" altLang="ko-KR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].mean</a:t>
            </a:r>
          </a:p>
          <a:p>
            <a:pPr marL="0" indent="0">
              <a:buNone/>
            </a:pPr>
            <a:r>
              <a:rPr lang="en" altLang="ko-KR" sz="1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	self</a:t>
            </a:r>
            <a:r>
              <a:rPr lang="en" altLang="ko-KR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ko-KR" sz="1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tracks</a:t>
            </a:r>
            <a:r>
              <a:rPr lang="en" altLang="ko-KR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" altLang="ko-KR" sz="1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en" altLang="ko-KR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].</a:t>
            </a:r>
            <a:r>
              <a:rPr lang="en" altLang="ko-KR" sz="14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saved_attr.covariance</a:t>
            </a:r>
            <a:r>
              <a:rPr lang="en" altLang="ko-KR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ko-KR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1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" altLang="ko-KR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ko-KR" sz="1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tracks</a:t>
            </a:r>
            <a:r>
              <a:rPr lang="en" altLang="ko-KR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" altLang="ko-KR" sz="1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en" altLang="ko-KR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].covariance</a:t>
            </a:r>
          </a:p>
          <a:p>
            <a:pPr marL="0" indent="0">
              <a:buNone/>
            </a:pPr>
            <a:r>
              <a:rPr lang="en" altLang="ko-KR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	(</a:t>
            </a:r>
            <a:r>
              <a:rPr lang="en" altLang="ko-KR" sz="1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" altLang="ko-KR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ko-KR" sz="1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tracks</a:t>
            </a:r>
            <a:r>
              <a:rPr lang="en" altLang="ko-KR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" altLang="ko-KR" sz="1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en" altLang="ko-KR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].</a:t>
            </a:r>
            <a:r>
              <a:rPr lang="en" altLang="ko-KR" sz="14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mean,</a:t>
            </a:r>
            <a:r>
              <a:rPr lang="en" altLang="ko-KR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" altLang="ko-KR" sz="14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ko-KR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tracks</a:t>
            </a:r>
            <a:r>
              <a:rPr lang="en" altLang="ko-KR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" altLang="ko-KR" sz="1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en" altLang="ko-KR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].covariance) </a:t>
            </a:r>
            <a:r>
              <a:rPr lang="en" altLang="ko-KR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ko-KR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" altLang="ko-KR" sz="14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ko-KR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kf</a:t>
            </a:r>
            <a:r>
              <a:rPr lang="en" altLang="ko-KR" sz="14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.predict</a:t>
            </a:r>
            <a:r>
              <a:rPr lang="en" altLang="ko-KR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</a:p>
          <a:p>
            <a:pPr marL="0" indent="0">
              <a:buNone/>
            </a:pPr>
            <a:r>
              <a:rPr lang="en" altLang="ko-KR" sz="1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	self</a:t>
            </a:r>
            <a:r>
              <a:rPr lang="en" altLang="ko-KR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ko-KR" sz="1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tracks</a:t>
            </a:r>
            <a:r>
              <a:rPr lang="en" altLang="ko-KR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" altLang="ko-KR" sz="1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en" altLang="ko-KR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].mean, </a:t>
            </a:r>
            <a:r>
              <a:rPr lang="en" altLang="ko-KR" sz="1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" altLang="ko-KR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ko-KR" sz="1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tracks</a:t>
            </a:r>
            <a:r>
              <a:rPr lang="en" altLang="ko-KR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" altLang="ko-KR" sz="1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en" altLang="ko-KR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].covariance)</a:t>
            </a:r>
          </a:p>
          <a:p>
            <a:pPr marL="0" indent="0">
              <a:buNone/>
            </a:pPr>
            <a:endParaRPr lang="ko-KR" altLang="en-US" sz="2000" dirty="0"/>
          </a:p>
        </p:txBody>
      </p:sp>
      <p:sp>
        <p:nvSpPr>
          <p:cNvPr id="6" name="내용 개체 틀 3">
            <a:extLst>
              <a:ext uri="{FF2B5EF4-FFF2-40B4-BE49-F238E27FC236}">
                <a16:creationId xmlns:a16="http://schemas.microsoft.com/office/drawing/2014/main" id="{C94544C5-B263-9610-1CCF-31A35727D242}"/>
              </a:ext>
            </a:extLst>
          </p:cNvPr>
          <p:cNvSpPr txBox="1">
            <a:spLocks/>
          </p:cNvSpPr>
          <p:nvPr/>
        </p:nvSpPr>
        <p:spPr>
          <a:xfrm>
            <a:off x="838199" y="3559216"/>
            <a:ext cx="11257344" cy="22370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Confirmed track</a:t>
            </a:r>
            <a:r>
              <a:rPr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에서 </a:t>
            </a:r>
            <a:r>
              <a:rPr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Kalman filter</a:t>
            </a:r>
            <a:r>
              <a:rPr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를 이용해 다음 위치 예측</a:t>
            </a:r>
            <a:endParaRPr lang="en-US" altLang="ko-KR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endParaRPr lang="ko-KR" altLang="en-US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7797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C1B2CA-E205-BB37-CC01-D652055B70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R" altLang="en-US" dirty="0"/>
              <a:t> </a:t>
            </a:r>
            <a:r>
              <a:rPr kumimoji="1" lang="en-US" altLang="ko-KR" dirty="0"/>
              <a:t>UBTrack</a:t>
            </a:r>
            <a:endParaRPr kumimoji="1"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DFBE1E8-6564-7149-48DE-16F54A92E7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ko-KR" dirty="0"/>
              <a:t>Unified ByteSORT by </a:t>
            </a:r>
            <a:r>
              <a:rPr kumimoji="1" lang="ko-KR" altLang="en-US" dirty="0"/>
              <a:t>이규근 신채영</a:t>
            </a:r>
          </a:p>
        </p:txBody>
      </p:sp>
    </p:spTree>
    <p:extLst>
      <p:ext uri="{BB962C8B-B14F-4D97-AF65-F5344CB8AC3E}">
        <p14:creationId xmlns:p14="http://schemas.microsoft.com/office/powerpoint/2010/main" val="21251803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971F7C75-345B-DA36-91AA-60F888C0D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25851" cy="1325563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FC52EED-5C71-7461-FD06-858ECE8603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4114278"/>
          </a:xfrm>
          <a:solidFill>
            <a:schemeClr val="tx1">
              <a:lumMod val="75000"/>
              <a:lumOff val="25000"/>
            </a:schemeClr>
          </a:solidFill>
        </p:spPr>
        <p:txBody>
          <a:bodyPr>
            <a:noAutofit/>
          </a:bodyPr>
          <a:lstStyle/>
          <a:p>
            <a:r>
              <a:rPr lang="en" altLang="ko-KR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match_track_inds</a:t>
            </a:r>
            <a:r>
              <a:rPr lang="en" altLang="ko-KR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ko-KR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raw_match_det_inds</a:t>
            </a:r>
            <a:r>
              <a:rPr lang="en" altLang="ko-KR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ko-KR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" altLang="ko-KR" sz="14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ko-KR" sz="14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ocm_assign_ids</a:t>
            </a:r>
            <a:r>
              <a:rPr lang="en" altLang="ko-KR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</a:p>
          <a:p>
            <a:r>
              <a:rPr lang="en" altLang="ko-KR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" altLang="ko-KR" sz="14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ko-KR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confirmed_ids</a:t>
            </a:r>
            <a:r>
              <a:rPr lang="en" altLang="ko-KR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ko-KR" sz="1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det_bboxes</a:t>
            </a:r>
            <a:r>
              <a:rPr lang="en" altLang="ko-KR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" altLang="ko-KR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" altLang="ko-KR" sz="14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ko-KR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weight_iou_with_det_scores</a:t>
            </a:r>
            <a:r>
              <a:rPr lang="en" altLang="ko-KR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ko-KR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" altLang="ko-KR" sz="14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ko-KR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match_iou_thr</a:t>
            </a:r>
            <a:r>
              <a:rPr lang="en" altLang="ko-KR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" altLang="ko-KR" sz="14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 '-1' mean a detection box is not matched with </a:t>
            </a:r>
            <a:r>
              <a:rPr lang="en" altLang="ko-KR" sz="14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tracklets</a:t>
            </a:r>
            <a:r>
              <a:rPr lang="en" altLang="ko-KR" sz="14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in</a:t>
            </a:r>
            <a:endParaRPr lang="en" altLang="ko-KR" sz="1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ko-KR" sz="14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 previous frame</a:t>
            </a:r>
            <a:endParaRPr lang="en" altLang="ko-KR" sz="1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ko-KR" sz="1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valid</a:t>
            </a:r>
            <a:r>
              <a:rPr lang="en" altLang="ko-KR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ko-KR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raw_match_det_inds</a:t>
            </a:r>
            <a:r>
              <a:rPr lang="en" altLang="ko-KR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" altLang="ko-KR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" altLang="ko-KR" sz="1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endParaRPr lang="en" altLang="ko-KR" sz="1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ko-KR" sz="1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det_ids</a:t>
            </a:r>
            <a:r>
              <a:rPr lang="en" altLang="ko-KR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" altLang="ko-KR" sz="1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valid</a:t>
            </a:r>
            <a:r>
              <a:rPr lang="en" altLang="ko-KR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en" altLang="ko-KR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ko-KR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14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torch</a:t>
            </a:r>
            <a:r>
              <a:rPr lang="en" altLang="ko-KR" sz="14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.tensor</a:t>
            </a:r>
            <a:r>
              <a:rPr lang="en" altLang="ko-KR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</a:p>
          <a:p>
            <a:r>
              <a:rPr lang="en" altLang="ko-KR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" altLang="ko-KR" sz="14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ko-KR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confirmed_ids</a:t>
            </a:r>
            <a:r>
              <a:rPr lang="en" altLang="ko-KR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)[</a:t>
            </a:r>
            <a:r>
              <a:rPr lang="en" altLang="ko-KR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raw_match_det_inds</a:t>
            </a:r>
            <a:r>
              <a:rPr lang="en" altLang="ko-KR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" altLang="ko-KR" sz="1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valid</a:t>
            </a:r>
            <a:r>
              <a:rPr lang="en" altLang="ko-KR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]].to(</a:t>
            </a:r>
            <a:r>
              <a:rPr lang="en" altLang="ko-KR" sz="1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labels</a:t>
            </a:r>
            <a:r>
              <a:rPr lang="en" altLang="ko-KR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br>
              <a:rPr lang="en" altLang="ko-KR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" altLang="ko-KR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match_det_bboxes</a:t>
            </a:r>
            <a:r>
              <a:rPr lang="en" altLang="ko-KR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ko-KR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1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det_bboxes</a:t>
            </a:r>
            <a:r>
              <a:rPr lang="en" altLang="ko-KR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" altLang="ko-KR" sz="1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valid</a:t>
            </a:r>
            <a:r>
              <a:rPr lang="en" altLang="ko-KR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</a:t>
            </a:r>
          </a:p>
          <a:p>
            <a:r>
              <a:rPr lang="en" altLang="ko-KR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match_det_labels</a:t>
            </a:r>
            <a:r>
              <a:rPr lang="en" altLang="ko-KR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ko-KR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1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det_labels</a:t>
            </a:r>
            <a:r>
              <a:rPr lang="en" altLang="ko-KR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" altLang="ko-KR" sz="1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valid</a:t>
            </a:r>
            <a:r>
              <a:rPr lang="en" altLang="ko-KR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</a:t>
            </a:r>
          </a:p>
          <a:p>
            <a:r>
              <a:rPr lang="en" altLang="ko-KR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match_det_ids</a:t>
            </a:r>
            <a:r>
              <a:rPr lang="en" altLang="ko-KR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ko-KR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1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det_ids</a:t>
            </a:r>
            <a:r>
              <a:rPr lang="en" altLang="ko-KR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" altLang="ko-KR" sz="1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valid</a:t>
            </a:r>
            <a:r>
              <a:rPr lang="en" altLang="ko-KR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</a:t>
            </a:r>
          </a:p>
          <a:p>
            <a:r>
              <a:rPr lang="en" altLang="ko-KR" sz="1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assert</a:t>
            </a:r>
            <a:r>
              <a:rPr lang="en" altLang="ko-KR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" altLang="ko-KR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match_det_ids</a:t>
            </a:r>
            <a:r>
              <a:rPr lang="en" altLang="ko-KR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" altLang="ko-KR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" altLang="ko-KR" sz="1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ko-KR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).all()</a:t>
            </a:r>
          </a:p>
          <a:p>
            <a:pPr marL="0" indent="0">
              <a:buNone/>
            </a:pPr>
            <a:endParaRPr lang="ko-KR" altLang="en-US" sz="2000" dirty="0"/>
          </a:p>
        </p:txBody>
      </p:sp>
      <p:sp>
        <p:nvSpPr>
          <p:cNvPr id="6" name="내용 개체 틀 3">
            <a:extLst>
              <a:ext uri="{FF2B5EF4-FFF2-40B4-BE49-F238E27FC236}">
                <a16:creationId xmlns:a16="http://schemas.microsoft.com/office/drawing/2014/main" id="{C94544C5-B263-9610-1CCF-31A35727D242}"/>
              </a:ext>
            </a:extLst>
          </p:cNvPr>
          <p:cNvSpPr txBox="1">
            <a:spLocks/>
          </p:cNvSpPr>
          <p:nvPr/>
        </p:nvSpPr>
        <p:spPr>
          <a:xfrm>
            <a:off x="722452" y="4620911"/>
            <a:ext cx="11257344" cy="22370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이번 프레임 검출 객체와 이전 프레임 객체 연결</a:t>
            </a:r>
            <a:endParaRPr lang="en-US" altLang="ko-KR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457200" lvl="1" indent="0">
              <a:buNone/>
            </a:pPr>
            <a:r>
              <a:rPr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-&gt;</a:t>
            </a:r>
            <a:r>
              <a:rPr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연결되면</a:t>
            </a:r>
            <a:r>
              <a:rPr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" altLang="ko-KR" dirty="0" err="1"/>
              <a:t>match_det_bboxes</a:t>
            </a:r>
            <a:r>
              <a:rPr lang="en-US" altLang="ko-KR" dirty="0">
                <a:solidFill>
                  <a:srgbClr val="D1D5DB"/>
                </a:solidFill>
                <a:latin typeface="Söhne"/>
              </a:rPr>
              <a:t>,</a:t>
            </a:r>
            <a:r>
              <a:rPr lang="ko-KR" altLang="en-US" dirty="0">
                <a:solidFill>
                  <a:srgbClr val="D1D5DB"/>
                </a:solidFill>
                <a:latin typeface="Söhne"/>
              </a:rPr>
              <a:t> </a:t>
            </a:r>
            <a:r>
              <a:rPr lang="en" altLang="ko-KR" dirty="0" err="1"/>
              <a:t>match_det_label</a:t>
            </a:r>
            <a:r>
              <a:rPr lang="en-US" altLang="ko-KR" dirty="0"/>
              <a:t>s,</a:t>
            </a:r>
            <a:r>
              <a:rPr lang="en" altLang="ko-KR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" altLang="ko-KR" dirty="0" err="1"/>
              <a:t>match_det_ids</a:t>
            </a:r>
            <a:endParaRPr lang="ko-KR" altLang="en-US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19281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971F7C75-345B-DA36-91AA-60F888C0D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25851" cy="1325563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FC52EED-5C71-7461-FD06-858ECE8603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1590997"/>
          </a:xfrm>
          <a:solidFill>
            <a:schemeClr val="tx1">
              <a:lumMod val="75000"/>
              <a:lumOff val="25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" altLang="ko-KR" sz="14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 unmatched tracks and detections</a:t>
            </a:r>
            <a:endParaRPr lang="en" altLang="ko-KR" sz="1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altLang="ko-KR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unmatch_det_bboxes</a:t>
            </a:r>
            <a:r>
              <a:rPr lang="en" altLang="ko-KR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ko-KR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1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det_bboxes</a:t>
            </a:r>
            <a:r>
              <a:rPr lang="en" altLang="ko-KR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" altLang="ko-KR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~</a:t>
            </a:r>
            <a:r>
              <a:rPr lang="en" altLang="ko-KR" sz="1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valid</a:t>
            </a:r>
            <a:r>
              <a:rPr lang="en" altLang="ko-KR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</a:t>
            </a:r>
          </a:p>
          <a:p>
            <a:pPr marL="0" indent="0">
              <a:buNone/>
            </a:pPr>
            <a:r>
              <a:rPr lang="en" altLang="ko-KR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unmatch_det_labels</a:t>
            </a:r>
            <a:r>
              <a:rPr lang="en" altLang="ko-KR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ko-KR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1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det_labels</a:t>
            </a:r>
            <a:r>
              <a:rPr lang="en" altLang="ko-KR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" altLang="ko-KR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~</a:t>
            </a:r>
            <a:r>
              <a:rPr lang="en" altLang="ko-KR" sz="1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valid</a:t>
            </a:r>
            <a:r>
              <a:rPr lang="en" altLang="ko-KR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</a:t>
            </a:r>
          </a:p>
          <a:p>
            <a:pPr marL="0" indent="0">
              <a:buNone/>
            </a:pPr>
            <a:r>
              <a:rPr lang="en" altLang="ko-KR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unmatch_det_ids</a:t>
            </a:r>
            <a:r>
              <a:rPr lang="en" altLang="ko-KR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ko-KR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1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det_ids</a:t>
            </a:r>
            <a:r>
              <a:rPr lang="en" altLang="ko-KR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" altLang="ko-KR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~</a:t>
            </a:r>
            <a:r>
              <a:rPr lang="en" altLang="ko-KR" sz="1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valid</a:t>
            </a:r>
            <a:r>
              <a:rPr lang="en" altLang="ko-KR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</a:t>
            </a:r>
          </a:p>
          <a:p>
            <a:pPr marL="0" indent="0">
              <a:buNone/>
            </a:pPr>
            <a:r>
              <a:rPr lang="en" altLang="ko-KR" sz="1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assert</a:t>
            </a:r>
            <a:r>
              <a:rPr lang="en" altLang="ko-KR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" altLang="ko-KR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unmatch_det_ids</a:t>
            </a:r>
            <a:r>
              <a:rPr lang="en" altLang="ko-KR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==</a:t>
            </a:r>
            <a:r>
              <a:rPr lang="en" altLang="ko-KR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" altLang="ko-KR" sz="1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ko-KR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).all()</a:t>
            </a:r>
          </a:p>
          <a:p>
            <a:pPr marL="0" indent="0">
              <a:buNone/>
            </a:pPr>
            <a:endParaRPr lang="ko-KR" altLang="en-US" sz="2000" dirty="0"/>
          </a:p>
        </p:txBody>
      </p:sp>
      <p:sp>
        <p:nvSpPr>
          <p:cNvPr id="6" name="내용 개체 틀 3">
            <a:extLst>
              <a:ext uri="{FF2B5EF4-FFF2-40B4-BE49-F238E27FC236}">
                <a16:creationId xmlns:a16="http://schemas.microsoft.com/office/drawing/2014/main" id="{C94544C5-B263-9610-1CCF-31A35727D242}"/>
              </a:ext>
            </a:extLst>
          </p:cNvPr>
          <p:cNvSpPr txBox="1">
            <a:spLocks/>
          </p:cNvSpPr>
          <p:nvPr/>
        </p:nvSpPr>
        <p:spPr>
          <a:xfrm>
            <a:off x="748494" y="2310455"/>
            <a:ext cx="11532246" cy="22370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연결 안 되면</a:t>
            </a:r>
            <a:r>
              <a:rPr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" altLang="ko-KR" dirty="0" err="1"/>
              <a:t>unmatch_det_bboxe</a:t>
            </a:r>
            <a:r>
              <a:rPr lang="en-US" altLang="ko-KR" dirty="0"/>
              <a:t>s, </a:t>
            </a:r>
            <a:r>
              <a:rPr lang="en" altLang="ko-KR" dirty="0" err="1"/>
              <a:t>unmatch_det_labels</a:t>
            </a:r>
            <a:r>
              <a:rPr lang="en" altLang="ko-KR" dirty="0"/>
              <a:t>,</a:t>
            </a:r>
            <a:r>
              <a:rPr lang="en" altLang="ko-KR" dirty="0">
                <a:solidFill>
                  <a:srgbClr val="D1D5DB"/>
                </a:solidFill>
                <a:latin typeface="Söhne"/>
              </a:rPr>
              <a:t> </a:t>
            </a:r>
            <a:r>
              <a:rPr lang="en" altLang="ko-KR" dirty="0" err="1"/>
              <a:t>unmatch_det_ids</a:t>
            </a:r>
            <a:endParaRPr lang="ko-KR" altLang="en-US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71812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FC52EED-5C71-7461-FD06-858ECE8603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204" y="182562"/>
            <a:ext cx="6527158" cy="6345559"/>
          </a:xfrm>
          <a:solidFill>
            <a:schemeClr val="tx1">
              <a:lumMod val="75000"/>
              <a:lumOff val="25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" altLang="ko-KR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tentative_match_track_inds</a:t>
            </a:r>
            <a:r>
              <a:rPr lang="en" altLang="ko-KR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ko-KR" altLang="en-US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tentative_match_det_inds</a:t>
            </a:r>
            <a:r>
              <a:rPr lang="en" altLang="ko-KR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 </a:t>
            </a:r>
          </a:p>
          <a:p>
            <a:pPr marL="0" indent="0">
              <a:buNone/>
            </a:pPr>
            <a:r>
              <a:rPr lang="en" altLang="ko-KR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ko-KR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" altLang="ko-KR" sz="11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ko-KR" sz="11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ocm_assign_ids</a:t>
            </a:r>
            <a:r>
              <a:rPr lang="en" altLang="ko-KR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ko-KR" altLang="en-US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" altLang="ko-KR" sz="11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ko-KR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unconfirmed_ids</a:t>
            </a:r>
            <a:r>
              <a:rPr lang="en" altLang="ko-KR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ko-KR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unmatch_det_bboxes</a:t>
            </a:r>
            <a:r>
              <a:rPr lang="en" altLang="ko-KR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pPr marL="0" indent="0">
              <a:buNone/>
            </a:pPr>
            <a:r>
              <a:rPr lang="en" altLang="ko-KR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" altLang="ko-KR" sz="11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ko-KR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weight_iou_with_det_scores</a:t>
            </a:r>
            <a:r>
              <a:rPr lang="en" altLang="ko-KR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ko-KR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" altLang="ko-KR" sz="11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ko-KR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match_iou_thr</a:t>
            </a:r>
            <a:r>
              <a:rPr lang="en" altLang="ko-KR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" altLang="ko-KR" sz="11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valid</a:t>
            </a:r>
            <a:r>
              <a:rPr lang="en" altLang="ko-KR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ko-KR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tentative_match_det_inds</a:t>
            </a:r>
            <a:r>
              <a:rPr lang="en" altLang="ko-KR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" altLang="ko-KR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" altLang="ko-KR" sz="11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endParaRPr lang="en" altLang="ko-KR" sz="11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altLang="ko-KR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unmatch_det_ids</a:t>
            </a:r>
            <a:r>
              <a:rPr lang="en" altLang="ko-KR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" altLang="ko-KR" sz="11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valid</a:t>
            </a:r>
            <a:r>
              <a:rPr lang="en" altLang="ko-KR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en" altLang="ko-KR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ko-KR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11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torch</a:t>
            </a:r>
            <a:r>
              <a:rPr lang="en" altLang="ko-KR" sz="11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.tensor</a:t>
            </a:r>
            <a:r>
              <a:rPr lang="en" altLang="ko-KR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" altLang="ko-KR" sz="11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ko-KR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unconfirmed_ids</a:t>
            </a:r>
            <a:r>
              <a:rPr lang="en" altLang="ko-KR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)[</a:t>
            </a:r>
          </a:p>
          <a:p>
            <a:pPr marL="0" indent="0">
              <a:buNone/>
            </a:pPr>
            <a:r>
              <a:rPr lang="en" altLang="ko-KR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tentative_match_det_inds</a:t>
            </a:r>
            <a:r>
              <a:rPr lang="en" altLang="ko-KR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" altLang="ko-KR" sz="11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valid</a:t>
            </a:r>
            <a:r>
              <a:rPr lang="en" altLang="ko-KR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]].to(</a:t>
            </a:r>
            <a:r>
              <a:rPr lang="en" altLang="ko-KR" sz="11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labels</a:t>
            </a:r>
            <a:r>
              <a:rPr lang="en" altLang="ko-KR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br>
              <a:rPr lang="en" altLang="ko-KR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" altLang="ko-KR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match_det_bboxes</a:t>
            </a:r>
            <a:r>
              <a:rPr lang="en" altLang="ko-KR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ko-KR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11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torch</a:t>
            </a:r>
            <a:r>
              <a:rPr lang="en" altLang="ko-KR" sz="11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.cat</a:t>
            </a:r>
            <a:r>
              <a:rPr lang="en" altLang="ko-KR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</a:p>
          <a:p>
            <a:pPr marL="0" indent="0">
              <a:buNone/>
            </a:pPr>
            <a:r>
              <a:rPr lang="en" altLang="ko-KR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match_det_bboxes</a:t>
            </a:r>
            <a:r>
              <a:rPr lang="en" altLang="ko-KR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ko-KR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unmatch_det_bboxes</a:t>
            </a:r>
            <a:r>
              <a:rPr lang="en" altLang="ko-KR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" altLang="ko-KR" sz="11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valid</a:t>
            </a:r>
            <a:r>
              <a:rPr lang="en" altLang="ko-KR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]), </a:t>
            </a:r>
            <a:r>
              <a:rPr lang="en" altLang="ko-KR" sz="11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dim</a:t>
            </a:r>
            <a:r>
              <a:rPr lang="en" altLang="ko-KR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ko-KR" sz="11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" altLang="ko-KR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match_det_labels</a:t>
            </a:r>
            <a:r>
              <a:rPr lang="en" altLang="ko-KR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ko-KR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11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torch</a:t>
            </a:r>
            <a:r>
              <a:rPr lang="en" altLang="ko-KR" sz="11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.cat</a:t>
            </a:r>
            <a:r>
              <a:rPr lang="en" altLang="ko-KR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</a:p>
          <a:p>
            <a:pPr marL="0" indent="0">
              <a:buNone/>
            </a:pPr>
            <a:r>
              <a:rPr lang="en" altLang="ko-KR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match_det_labels</a:t>
            </a:r>
            <a:r>
              <a:rPr lang="en" altLang="ko-KR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ko-KR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unmatch_det_labels</a:t>
            </a:r>
            <a:r>
              <a:rPr lang="en" altLang="ko-KR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" altLang="ko-KR" sz="11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valid</a:t>
            </a:r>
            <a:r>
              <a:rPr lang="en" altLang="ko-KR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]), </a:t>
            </a:r>
            <a:r>
              <a:rPr lang="en" altLang="ko-KR" sz="11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dim</a:t>
            </a:r>
            <a:r>
              <a:rPr lang="en" altLang="ko-KR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ko-KR" sz="11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" altLang="ko-KR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match_det_ids</a:t>
            </a:r>
            <a:r>
              <a:rPr lang="en" altLang="ko-KR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ko-KR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11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torch</a:t>
            </a:r>
            <a:r>
              <a:rPr lang="en" altLang="ko-KR" sz="11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.cat</a:t>
            </a:r>
            <a:r>
              <a:rPr lang="en" altLang="ko-KR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((</a:t>
            </a:r>
            <a:r>
              <a:rPr lang="en" altLang="ko-KR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match_det_ids</a:t>
            </a:r>
            <a:r>
              <a:rPr lang="en" altLang="ko-KR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ko-KR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unmatch_det_ids</a:t>
            </a:r>
            <a:r>
              <a:rPr lang="en" altLang="ko-KR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" altLang="ko-KR" sz="11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valid</a:t>
            </a:r>
            <a:r>
              <a:rPr lang="en" altLang="ko-KR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]),</a:t>
            </a:r>
            <a:r>
              <a:rPr lang="en" altLang="ko-KR" sz="11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dim</a:t>
            </a:r>
            <a:r>
              <a:rPr lang="en" altLang="ko-KR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ko-KR" sz="11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" altLang="ko-KR" sz="11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assert</a:t>
            </a:r>
            <a:r>
              <a:rPr lang="en" altLang="ko-KR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" altLang="ko-KR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match_det_ids</a:t>
            </a:r>
            <a:r>
              <a:rPr lang="en" altLang="ko-KR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" altLang="ko-KR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" altLang="ko-KR" sz="11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ko-KR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).all()</a:t>
            </a:r>
          </a:p>
          <a:p>
            <a:pPr marL="0" indent="0">
              <a:buNone/>
            </a:pPr>
            <a:br>
              <a:rPr lang="en" altLang="ko-KR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" altLang="ko-KR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unmatch_det_bboxes</a:t>
            </a:r>
            <a:r>
              <a:rPr lang="en" altLang="ko-KR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ko-KR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unmatch_det_bboxes</a:t>
            </a:r>
            <a:r>
              <a:rPr lang="en" altLang="ko-KR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" altLang="ko-KR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~</a:t>
            </a:r>
            <a:r>
              <a:rPr lang="en" altLang="ko-KR" sz="11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valid</a:t>
            </a:r>
            <a:r>
              <a:rPr lang="en" altLang="ko-KR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</a:t>
            </a:r>
          </a:p>
          <a:p>
            <a:pPr marL="0" indent="0">
              <a:buNone/>
            </a:pPr>
            <a:r>
              <a:rPr lang="en" altLang="ko-KR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unmatch_det_labels</a:t>
            </a:r>
            <a:r>
              <a:rPr lang="en" altLang="ko-KR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ko-KR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unmatch_det_labels</a:t>
            </a:r>
            <a:r>
              <a:rPr lang="en" altLang="ko-KR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" altLang="ko-KR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~</a:t>
            </a:r>
            <a:r>
              <a:rPr lang="en" altLang="ko-KR" sz="11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valid</a:t>
            </a:r>
            <a:r>
              <a:rPr lang="en" altLang="ko-KR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</a:t>
            </a:r>
          </a:p>
          <a:p>
            <a:pPr marL="0" indent="0">
              <a:buNone/>
            </a:pPr>
            <a:r>
              <a:rPr lang="en" altLang="ko-KR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unmatch_det_ids</a:t>
            </a:r>
            <a:r>
              <a:rPr lang="en" altLang="ko-KR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ko-KR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unmatch_det_ids</a:t>
            </a:r>
            <a:r>
              <a:rPr lang="en" altLang="ko-KR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" altLang="ko-KR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~</a:t>
            </a:r>
            <a:r>
              <a:rPr lang="en" altLang="ko-KR" sz="11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valid</a:t>
            </a:r>
            <a:r>
              <a:rPr lang="en" altLang="ko-KR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</a:t>
            </a:r>
          </a:p>
          <a:p>
            <a:pPr marL="0" indent="0">
              <a:buNone/>
            </a:pPr>
            <a:r>
              <a:rPr lang="en" altLang="ko-KR" sz="11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assert</a:t>
            </a:r>
            <a:r>
              <a:rPr lang="en" altLang="ko-KR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" altLang="ko-KR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unmatch_det_ids</a:t>
            </a:r>
            <a:r>
              <a:rPr lang="en" altLang="ko-KR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==</a:t>
            </a:r>
            <a:r>
              <a:rPr lang="en" altLang="ko-KR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" altLang="ko-KR" sz="11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ko-KR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).all()</a:t>
            </a:r>
          </a:p>
          <a:p>
            <a:pPr marL="0" indent="0">
              <a:buNone/>
            </a:pPr>
            <a:br>
              <a:rPr lang="en" altLang="ko-KR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" altLang="ko-KR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all_track_ids</a:t>
            </a:r>
            <a:r>
              <a:rPr lang="en" altLang="ko-KR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ko-KR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[</a:t>
            </a:r>
            <a:r>
              <a:rPr lang="en" altLang="ko-KR" sz="11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en" altLang="ko-KR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11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" altLang="ko-KR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11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en" altLang="ko-KR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ko-KR" sz="11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_</a:t>
            </a:r>
            <a:r>
              <a:rPr lang="en" altLang="ko-KR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11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" altLang="ko-KR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" altLang="ko-KR" sz="11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ko-KR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tracks</a:t>
            </a:r>
            <a:r>
              <a:rPr lang="en" altLang="ko-KR" sz="11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.items</a:t>
            </a:r>
            <a:r>
              <a:rPr lang="en" altLang="ko-KR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()]</a:t>
            </a:r>
          </a:p>
          <a:p>
            <a:pPr marL="0" indent="0">
              <a:buNone/>
            </a:pPr>
            <a:r>
              <a:rPr lang="en" altLang="ko-KR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unmatched_track_inds</a:t>
            </a:r>
            <a:r>
              <a:rPr lang="en" altLang="ko-KR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ko-KR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11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torch</a:t>
            </a:r>
            <a:r>
              <a:rPr lang="en" altLang="ko-KR" sz="11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.tensor</a:t>
            </a:r>
            <a:r>
              <a:rPr lang="en" altLang="ko-KR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</a:p>
          <a:p>
            <a:pPr marL="0" indent="0">
              <a:buNone/>
            </a:pPr>
            <a:r>
              <a:rPr lang="en" altLang="ko-KR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" altLang="ko-KR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ind</a:t>
            </a:r>
            <a:r>
              <a:rPr lang="en" altLang="ko-KR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11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" altLang="ko-KR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ind</a:t>
            </a:r>
            <a:r>
              <a:rPr lang="en" altLang="ko-KR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11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" altLang="ko-KR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all_track_ids</a:t>
            </a:r>
            <a:r>
              <a:rPr lang="en" altLang="ko-KR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11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" altLang="ko-KR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ind</a:t>
            </a:r>
            <a:r>
              <a:rPr lang="en" altLang="ko-KR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not</a:t>
            </a:r>
            <a:r>
              <a:rPr lang="en" altLang="ko-KR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" altLang="ko-KR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match_det_ids</a:t>
            </a:r>
            <a:r>
              <a:rPr lang="en" altLang="ko-KR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])</a:t>
            </a:r>
          </a:p>
          <a:p>
            <a:pPr marL="0" indent="0">
              <a:buNone/>
            </a:pPr>
            <a:endParaRPr lang="ko-KR" altLang="en-US" sz="1600" dirty="0"/>
          </a:p>
        </p:txBody>
      </p:sp>
      <p:sp>
        <p:nvSpPr>
          <p:cNvPr id="6" name="내용 개체 틀 3">
            <a:extLst>
              <a:ext uri="{FF2B5EF4-FFF2-40B4-BE49-F238E27FC236}">
                <a16:creationId xmlns:a16="http://schemas.microsoft.com/office/drawing/2014/main" id="{C94544C5-B263-9610-1CCF-31A35727D242}"/>
              </a:ext>
            </a:extLst>
          </p:cNvPr>
          <p:cNvSpPr txBox="1">
            <a:spLocks/>
          </p:cNvSpPr>
          <p:nvPr/>
        </p:nvSpPr>
        <p:spPr>
          <a:xfrm>
            <a:off x="7021976" y="352224"/>
            <a:ext cx="4923098" cy="53193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" name="내용 개체 틀 3">
            <a:extLst>
              <a:ext uri="{FF2B5EF4-FFF2-40B4-BE49-F238E27FC236}">
                <a16:creationId xmlns:a16="http://schemas.microsoft.com/office/drawing/2014/main" id="{9A6DB74D-77CD-30C9-183F-93FE9E411B52}"/>
              </a:ext>
            </a:extLst>
          </p:cNvPr>
          <p:cNvSpPr txBox="1">
            <a:spLocks/>
          </p:cNvSpPr>
          <p:nvPr/>
        </p:nvSpPr>
        <p:spPr>
          <a:xfrm>
            <a:off x="7174376" y="504624"/>
            <a:ext cx="4923098" cy="53193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OCM</a:t>
            </a:r>
          </a:p>
          <a:p>
            <a:pPr marL="228600" lvl="1">
              <a:spcBef>
                <a:spcPts val="1000"/>
              </a:spcBef>
            </a:pPr>
            <a:r>
              <a:rPr lang="en" altLang="ko-KR" sz="2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" altLang="ko-KR" sz="24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ko-KR" sz="24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ocm_assign_id</a:t>
            </a:r>
            <a:r>
              <a:rPr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을 호출하여 </a:t>
            </a:r>
            <a:r>
              <a:rPr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tentative</a:t>
            </a:r>
            <a:r>
              <a:rPr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트랙과 이번 프레임에 매칭되지 않은 검출 객체와 연결 시도</a:t>
            </a:r>
            <a:r>
              <a:rPr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!</a:t>
            </a:r>
          </a:p>
          <a:p>
            <a:pPr marL="228600" lvl="1">
              <a:spcBef>
                <a:spcPts val="1000"/>
              </a:spcBef>
            </a:pPr>
            <a:r>
              <a:rPr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연결 되면</a:t>
            </a:r>
            <a:r>
              <a:rPr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en" altLang="ko-KR" dirty="0"/>
              <a:t> </a:t>
            </a:r>
            <a:r>
              <a:rPr lang="en" altLang="ko-KR" dirty="0" err="1"/>
              <a:t>match_det_bboxes</a:t>
            </a:r>
            <a:r>
              <a:rPr lang="en-US" altLang="ko-KR" dirty="0">
                <a:solidFill>
                  <a:srgbClr val="D1D5DB"/>
                </a:solidFill>
                <a:latin typeface="Söhne"/>
              </a:rPr>
              <a:t>,</a:t>
            </a:r>
            <a:r>
              <a:rPr lang="ko-KR" altLang="en-US" dirty="0">
                <a:solidFill>
                  <a:srgbClr val="D1D5DB"/>
                </a:solidFill>
                <a:latin typeface="Söhne"/>
              </a:rPr>
              <a:t> </a:t>
            </a:r>
            <a:r>
              <a:rPr lang="en" altLang="ko-KR" dirty="0" err="1"/>
              <a:t>match_det_label</a:t>
            </a:r>
            <a:r>
              <a:rPr lang="en-US" altLang="ko-KR" dirty="0"/>
              <a:t>s,</a:t>
            </a:r>
            <a:r>
              <a:rPr lang="en" altLang="ko-KR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" altLang="ko-KR" dirty="0" err="1"/>
              <a:t>match_det_ids</a:t>
            </a:r>
            <a:endParaRPr lang="en-US" altLang="ko-KR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228600" lvl="1">
              <a:spcBef>
                <a:spcPts val="1000"/>
              </a:spcBef>
            </a:pPr>
            <a:r>
              <a:rPr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연결 안 되면</a:t>
            </a:r>
            <a:r>
              <a:rPr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en" altLang="ko-KR" dirty="0"/>
              <a:t> </a:t>
            </a:r>
            <a:r>
              <a:rPr lang="en" altLang="ko-KR" dirty="0" err="1"/>
              <a:t>unmatch_det_bboxe</a:t>
            </a:r>
            <a:r>
              <a:rPr lang="en-US" altLang="ko-KR" dirty="0"/>
              <a:t>s, </a:t>
            </a:r>
            <a:r>
              <a:rPr lang="en" altLang="ko-KR" dirty="0" err="1"/>
              <a:t>unmatch_det_labels</a:t>
            </a:r>
            <a:r>
              <a:rPr lang="en" altLang="ko-KR" dirty="0"/>
              <a:t>,</a:t>
            </a:r>
            <a:r>
              <a:rPr lang="en" altLang="ko-KR" dirty="0">
                <a:solidFill>
                  <a:srgbClr val="D1D5DB"/>
                </a:solidFill>
                <a:latin typeface="Söhne"/>
              </a:rPr>
              <a:t> </a:t>
            </a:r>
            <a:r>
              <a:rPr lang="en" altLang="ko-KR" dirty="0" err="1"/>
              <a:t>unmatch_det_ids</a:t>
            </a:r>
            <a:endParaRPr lang="en-US" altLang="ko-KR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endParaRPr lang="ko-KR" altLang="en-US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365665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FC52EED-5C71-7461-FD06-858ECE8603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204" y="182563"/>
            <a:ext cx="6527158" cy="6056192"/>
          </a:xfrm>
          <a:solidFill>
            <a:schemeClr val="tx1">
              <a:lumMod val="75000"/>
              <a:lumOff val="25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" altLang="ko-KR" sz="11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" altLang="ko-KR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11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len</a:t>
            </a:r>
            <a:r>
              <a:rPr lang="en" altLang="ko-KR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unmatched_track_inds</a:t>
            </a:r>
            <a:r>
              <a:rPr lang="en" altLang="ko-KR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" altLang="ko-KR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" altLang="ko-KR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11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</a:t>
            </a:r>
            <a:endParaRPr lang="en" altLang="ko-KR" sz="1100" b="0" dirty="0">
              <a:solidFill>
                <a:srgbClr val="9CDCFE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altLang="ko-KR" sz="11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" altLang="ko-KR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last_observations</a:t>
            </a:r>
            <a:r>
              <a:rPr lang="en" altLang="ko-KR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ko-KR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[]</a:t>
            </a:r>
          </a:p>
          <a:p>
            <a:pPr marL="0" indent="0">
              <a:buNone/>
            </a:pPr>
            <a:r>
              <a:rPr lang="en" altLang="ko-KR" sz="11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	for</a:t>
            </a:r>
            <a:r>
              <a:rPr lang="en" altLang="ko-KR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11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en" altLang="ko-KR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11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" altLang="ko-KR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unmatched_track_inds</a:t>
            </a:r>
            <a:r>
              <a:rPr lang="en" altLang="ko-KR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pPr marL="0" indent="0">
              <a:buNone/>
            </a:pPr>
            <a:r>
              <a:rPr lang="en" altLang="ko-KR" sz="11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		</a:t>
            </a:r>
            <a:r>
              <a:rPr lang="en" altLang="ko-KR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last_box</a:t>
            </a:r>
            <a:r>
              <a:rPr lang="en" altLang="ko-KR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ko-KR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" altLang="ko-KR" sz="11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ko-KR" sz="11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last_obs</a:t>
            </a:r>
            <a:r>
              <a:rPr lang="en" altLang="ko-KR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sz="11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" altLang="ko-KR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ko-KR" sz="11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tracks</a:t>
            </a:r>
            <a:r>
              <a:rPr lang="en" altLang="ko-KR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" altLang="ko-KR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en" altLang="ko-KR" sz="11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.item</a:t>
            </a:r>
            <a:r>
              <a:rPr lang="en" altLang="ko-KR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()])</a:t>
            </a:r>
          </a:p>
          <a:p>
            <a:pPr marL="0" indent="0">
              <a:buNone/>
            </a:pPr>
            <a:r>
              <a:rPr lang="en" altLang="ko-KR" sz="11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		</a:t>
            </a:r>
            <a:r>
              <a:rPr lang="en" altLang="ko-KR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last_observations</a:t>
            </a:r>
            <a:r>
              <a:rPr lang="en" altLang="ko-KR" sz="11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ko-KR" sz="11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append</a:t>
            </a:r>
            <a:r>
              <a:rPr lang="en" altLang="ko-KR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last_box</a:t>
            </a:r>
            <a:r>
              <a:rPr lang="en" altLang="ko-KR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" altLang="ko-KR" sz="11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" altLang="ko-KR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last_observations</a:t>
            </a:r>
            <a:r>
              <a:rPr lang="en" altLang="ko-KR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ko-KR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11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torch</a:t>
            </a:r>
            <a:r>
              <a:rPr lang="en" altLang="ko-KR" sz="11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.stack</a:t>
            </a:r>
            <a:r>
              <a:rPr lang="en" altLang="ko-KR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last_observations</a:t>
            </a:r>
            <a:r>
              <a:rPr lang="en" altLang="ko-KR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br>
              <a:rPr lang="en" altLang="ko-KR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" altLang="ko-KR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" altLang="ko-KR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remain_det_ids</a:t>
            </a:r>
            <a:r>
              <a:rPr lang="en" altLang="ko-KR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ko-KR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11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torch</a:t>
            </a:r>
            <a:r>
              <a:rPr lang="en" altLang="ko-KR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.full((</a:t>
            </a:r>
            <a:r>
              <a:rPr lang="en" altLang="ko-KR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unmatch_det_bboxes</a:t>
            </a:r>
            <a:r>
              <a:rPr lang="en" altLang="ko-KR" sz="11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.size</a:t>
            </a:r>
            <a:r>
              <a:rPr lang="en" altLang="ko-KR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sz="11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), ), </a:t>
            </a:r>
            <a:r>
              <a:rPr lang="en" altLang="ko-KR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" altLang="ko-KR" sz="11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ko-KR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pPr marL="0" indent="0">
              <a:buNone/>
            </a:pPr>
            <a:r>
              <a:rPr lang="en" altLang="ko-KR" sz="11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	dtype</a:t>
            </a:r>
            <a:r>
              <a:rPr lang="en" altLang="ko-KR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ko-KR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labels</a:t>
            </a:r>
            <a:r>
              <a:rPr lang="en" altLang="ko-KR" sz="11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.dtype,</a:t>
            </a:r>
            <a:r>
              <a:rPr lang="en" altLang="ko-KR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device</a:t>
            </a:r>
            <a:r>
              <a:rPr lang="en" altLang="ko-KR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ko-KR" sz="11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labels</a:t>
            </a:r>
            <a:r>
              <a:rPr lang="en" altLang="ko-KR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.device)</a:t>
            </a:r>
          </a:p>
          <a:p>
            <a:pPr marL="0" indent="0">
              <a:buNone/>
            </a:pPr>
            <a:endParaRPr lang="en" altLang="ko-KR" sz="1100" dirty="0">
              <a:solidFill>
                <a:srgbClr val="CCCCCC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altLang="ko-KR" sz="1100" dirty="0">
                <a:solidFill>
                  <a:srgbClr val="CCCCCC"/>
                </a:solidFill>
                <a:latin typeface="Menlo" panose="020B0609030804020204" pitchFamily="49" charset="0"/>
              </a:rPr>
              <a:t>	###</a:t>
            </a:r>
          </a:p>
          <a:p>
            <a:pPr marL="0" indent="0">
              <a:buNone/>
            </a:pPr>
            <a:r>
              <a:rPr lang="en" altLang="ko-KR" sz="1100" dirty="0">
                <a:solidFill>
                  <a:srgbClr val="CCCCCC"/>
                </a:solidFill>
                <a:latin typeface="Menlo" panose="020B0609030804020204" pitchFamily="49" charset="0"/>
              </a:rPr>
              <a:t>	###</a:t>
            </a:r>
          </a:p>
          <a:p>
            <a:pPr marL="0" indent="0">
              <a:buNone/>
            </a:pPr>
            <a:br>
              <a:rPr lang="en" altLang="ko-KR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" altLang="ko-KR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" altLang="ko-KR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unmatch_det_bboxes</a:t>
            </a:r>
            <a:r>
              <a:rPr lang="en" altLang="ko-KR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ko-KR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ocr_unmatch_det_bboxes</a:t>
            </a:r>
            <a:endParaRPr lang="en" altLang="ko-KR" sz="11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altLang="ko-KR" sz="11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" altLang="ko-KR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unmatch_det_labels</a:t>
            </a:r>
            <a:r>
              <a:rPr lang="en" altLang="ko-KR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ko-KR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ocr_unmatch_det_labels</a:t>
            </a:r>
            <a:endParaRPr lang="en" altLang="ko-KR" sz="11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altLang="ko-KR" sz="11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" altLang="ko-KR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unmatch_det_ids</a:t>
            </a:r>
            <a:r>
              <a:rPr lang="en" altLang="ko-KR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ko-KR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ocr_unmatch_det_ids</a:t>
            </a:r>
            <a:endParaRPr lang="en" altLang="ko-KR" sz="11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altLang="ko-KR" sz="11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" altLang="ko-KR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match_det_bboxes</a:t>
            </a:r>
            <a:r>
              <a:rPr lang="en" altLang="ko-KR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ko-KR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11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torch</a:t>
            </a:r>
            <a:r>
              <a:rPr lang="en" altLang="ko-KR" sz="11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.cat</a:t>
            </a:r>
            <a:r>
              <a:rPr lang="en" altLang="ko-KR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</a:p>
          <a:p>
            <a:pPr marL="0" indent="0">
              <a:buNone/>
            </a:pPr>
            <a:r>
              <a:rPr lang="en" altLang="ko-KR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	(</a:t>
            </a:r>
            <a:r>
              <a:rPr lang="en" altLang="ko-KR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match_det_bboxes</a:t>
            </a:r>
            <a:r>
              <a:rPr lang="en" altLang="ko-KR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ko-KR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ocr_match_det_bboxes</a:t>
            </a:r>
            <a:r>
              <a:rPr lang="en" altLang="ko-KR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), </a:t>
            </a:r>
            <a:r>
              <a:rPr lang="en" altLang="ko-KR" sz="11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dim</a:t>
            </a:r>
            <a:r>
              <a:rPr lang="en" altLang="ko-KR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ko-KR" sz="11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" altLang="ko-KR" sz="11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" altLang="ko-KR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match_det_labels</a:t>
            </a:r>
            <a:r>
              <a:rPr lang="en" altLang="ko-KR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ko-KR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11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torch</a:t>
            </a:r>
            <a:r>
              <a:rPr lang="en" altLang="ko-KR" sz="11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.cat</a:t>
            </a:r>
            <a:r>
              <a:rPr lang="en" altLang="ko-KR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</a:p>
          <a:p>
            <a:pPr marL="0" indent="0">
              <a:buNone/>
            </a:pPr>
            <a:r>
              <a:rPr lang="en" altLang="ko-KR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	(</a:t>
            </a:r>
            <a:r>
              <a:rPr lang="en" altLang="ko-KR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match_det_labels</a:t>
            </a:r>
            <a:r>
              <a:rPr lang="en" altLang="ko-KR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ko-KR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ocr_match_det_labels</a:t>
            </a:r>
            <a:r>
              <a:rPr lang="en" altLang="ko-KR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), </a:t>
            </a:r>
            <a:r>
              <a:rPr lang="en" altLang="ko-KR" sz="11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dim</a:t>
            </a:r>
            <a:r>
              <a:rPr lang="en" altLang="ko-KR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ko-KR" sz="11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" altLang="ko-KR" sz="11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" altLang="ko-KR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match_det_ids</a:t>
            </a:r>
            <a:r>
              <a:rPr lang="en" altLang="ko-KR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ko-KR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11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torch</a:t>
            </a:r>
            <a:r>
              <a:rPr lang="en" altLang="ko-KR" sz="11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.cat</a:t>
            </a:r>
            <a:r>
              <a:rPr lang="en" altLang="ko-KR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((</a:t>
            </a:r>
            <a:r>
              <a:rPr lang="en" altLang="ko-KR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match_det_ids</a:t>
            </a:r>
            <a:r>
              <a:rPr lang="en" altLang="ko-KR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ko-KR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ocr_match_det_ids</a:t>
            </a:r>
            <a:r>
              <a:rPr lang="en" altLang="ko-KR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),</a:t>
            </a:r>
          </a:p>
          <a:p>
            <a:pPr marL="0" indent="0">
              <a:buNone/>
            </a:pPr>
            <a:r>
              <a:rPr lang="en" altLang="ko-KR" sz="11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	dim</a:t>
            </a:r>
            <a:r>
              <a:rPr lang="en" altLang="ko-KR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ko-KR" sz="11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endParaRPr lang="ko-KR" altLang="en-US" sz="1100" dirty="0"/>
          </a:p>
        </p:txBody>
      </p:sp>
      <p:sp>
        <p:nvSpPr>
          <p:cNvPr id="6" name="내용 개체 틀 3">
            <a:extLst>
              <a:ext uri="{FF2B5EF4-FFF2-40B4-BE49-F238E27FC236}">
                <a16:creationId xmlns:a16="http://schemas.microsoft.com/office/drawing/2014/main" id="{C94544C5-B263-9610-1CCF-31A35727D242}"/>
              </a:ext>
            </a:extLst>
          </p:cNvPr>
          <p:cNvSpPr txBox="1">
            <a:spLocks/>
          </p:cNvSpPr>
          <p:nvPr/>
        </p:nvSpPr>
        <p:spPr>
          <a:xfrm>
            <a:off x="7021976" y="352224"/>
            <a:ext cx="4923098" cy="53193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아직도 남아있다</a:t>
            </a:r>
            <a:r>
              <a:rPr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?</a:t>
            </a:r>
            <a:r>
              <a:rPr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OCR</a:t>
            </a:r>
          </a:p>
          <a:p>
            <a:r>
              <a:rPr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연결되지 않은 트랙 중</a:t>
            </a:r>
            <a:r>
              <a:rPr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</a:p>
          <a:p>
            <a:pPr lvl="1"/>
            <a:r>
              <a:rPr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이전 프레임에서 추적한 객체와 이번 프레임 매칭 시도</a:t>
            </a:r>
            <a:r>
              <a:rPr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!</a:t>
            </a:r>
          </a:p>
          <a:p>
            <a:pPr lvl="1"/>
            <a:r>
              <a:rPr lang="ko-KR" altLang="en-US" dirty="0"/>
              <a:t>연결되면 </a:t>
            </a:r>
            <a:r>
              <a:rPr lang="en" altLang="ko-KR" dirty="0" err="1"/>
              <a:t>ocr_match_det_bboxes</a:t>
            </a:r>
            <a:r>
              <a:rPr lang="en" altLang="ko-KR" dirty="0"/>
              <a:t>,</a:t>
            </a:r>
            <a:r>
              <a:rPr lang="en" altLang="ko-KR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" altLang="ko-KR" dirty="0" err="1"/>
              <a:t>ocr_match_det_labels</a:t>
            </a:r>
            <a:r>
              <a:rPr lang="en" altLang="ko-KR" dirty="0"/>
              <a:t>,</a:t>
            </a:r>
            <a:r>
              <a:rPr lang="en" altLang="ko-KR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" altLang="ko-KR" dirty="0" err="1"/>
              <a:t>ocr_match_det_ids</a:t>
            </a:r>
            <a:endParaRPr lang="en" altLang="ko-KR" dirty="0"/>
          </a:p>
          <a:p>
            <a:pPr lvl="1"/>
            <a:r>
              <a:rPr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안 되면</a:t>
            </a:r>
            <a:r>
              <a:rPr lang="en" altLang="ko-KR" dirty="0" err="1"/>
              <a:t>ocr_unmatch_det_bboxes</a:t>
            </a:r>
            <a:r>
              <a:rPr lang="en" altLang="ko-KR" dirty="0"/>
              <a:t>,</a:t>
            </a:r>
            <a:r>
              <a:rPr lang="en" altLang="ko-KR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" altLang="ko-KR" dirty="0" err="1"/>
              <a:t>ocr_unmatch_det_label</a:t>
            </a:r>
            <a:r>
              <a:rPr lang="en-US" altLang="ko-KR" dirty="0"/>
              <a:t>s,</a:t>
            </a:r>
            <a:r>
              <a:rPr lang="en" altLang="ko-KR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" altLang="ko-KR" dirty="0" err="1"/>
              <a:t>ocr_unmatch_det_ids</a:t>
            </a:r>
            <a:endParaRPr lang="ko-KR" altLang="en-US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105016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1D2570-E90B-C30F-9C58-299DF05AA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ko-KR" dirty="0"/>
              <a:t> SORT </a:t>
            </a:r>
            <a:r>
              <a:rPr lang="ko-KR" altLang="en-US" dirty="0"/>
              <a:t>논문을 보면 알듯이 </a:t>
            </a:r>
            <a:r>
              <a:rPr lang="en" altLang="ko-KR" dirty="0"/>
              <a:t>Detection </a:t>
            </a:r>
            <a:r>
              <a:rPr lang="ko-KR" altLang="en-US" dirty="0"/>
              <a:t>모델의 성능은 </a:t>
            </a:r>
            <a:r>
              <a:rPr lang="en" altLang="ko-KR" dirty="0"/>
              <a:t>Detection </a:t>
            </a:r>
            <a:r>
              <a:rPr lang="ko-KR" altLang="en-US" dirty="0"/>
              <a:t>기반의 </a:t>
            </a:r>
            <a:r>
              <a:rPr lang="en" altLang="ko-KR" dirty="0"/>
              <a:t>Tracking</a:t>
            </a:r>
            <a:r>
              <a:rPr lang="ko-KR" altLang="en-US" dirty="0"/>
              <a:t>방법의 성능에 지대한 영향을 미침을 실험적으로 검증하였었다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ByteTrack</a:t>
            </a:r>
            <a:r>
              <a:rPr lang="ko-KR" altLang="en-US" dirty="0"/>
              <a:t>을 다시 한 번 살펴보자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-&gt;</a:t>
            </a:r>
            <a:r>
              <a:rPr lang="ko-KR" altLang="en-US" dirty="0"/>
              <a:t> 우리는 </a:t>
            </a:r>
            <a:r>
              <a:rPr lang="en-US" altLang="ko-KR" dirty="0"/>
              <a:t>tracker</a:t>
            </a:r>
            <a:r>
              <a:rPr lang="ko-KR" altLang="en-US" dirty="0"/>
              <a:t>의 개선점을 위주로 생각해본다</a:t>
            </a:r>
            <a:r>
              <a:rPr lang="en-US" altLang="ko-KR" dirty="0"/>
              <a:t>.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92B070CD-E48E-3CB0-92AB-F1C7F7234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>
                <a:latin typeface="Menlo" panose="020B0609030804020204" pitchFamily="49" charset="0"/>
              </a:rPr>
              <a:t>그럼 어떻게 </a:t>
            </a:r>
            <a:r>
              <a:rPr lang="ko-KR" altLang="en-US" dirty="0" err="1">
                <a:latin typeface="Menlo" panose="020B0609030804020204" pitchFamily="49" charset="0"/>
              </a:rPr>
              <a:t>해야할까</a:t>
            </a:r>
            <a:r>
              <a:rPr lang="en-US" altLang="ko-KR" dirty="0">
                <a:latin typeface="Menlo" panose="020B0609030804020204" pitchFamily="49" charset="0"/>
              </a:rPr>
              <a:t>?</a:t>
            </a:r>
            <a:endParaRPr lang="ko-KR" altLang="en-US" dirty="0"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81463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D5231D-4D07-7249-EC1D-E4A0D7A7B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2D5BF8-6E49-FA41-A43A-9DE5ED08B9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4346" y="1825625"/>
            <a:ext cx="7709453" cy="4351338"/>
          </a:xfrm>
        </p:spPr>
        <p:txBody>
          <a:bodyPr/>
          <a:lstStyle/>
          <a:p>
            <a:r>
              <a:rPr kumimoji="1" lang="ko-KR" altLang="en-US" dirty="0"/>
              <a:t>첫 프레임에서</a:t>
            </a:r>
            <a:r>
              <a:rPr kumimoji="1" lang="en-US" altLang="ko-KR" dirty="0"/>
              <a:t> D high </a:t>
            </a:r>
            <a:r>
              <a:rPr kumimoji="1" lang="ko-KR" altLang="en-US" dirty="0"/>
              <a:t>로 분류된 </a:t>
            </a:r>
            <a:r>
              <a:rPr kumimoji="1" lang="en-US" altLang="ko-KR" dirty="0" err="1"/>
              <a:t>bbox</a:t>
            </a:r>
            <a:r>
              <a:rPr kumimoji="1" lang="ko-KR" altLang="en-US" dirty="0"/>
              <a:t> 들에 대한 </a:t>
            </a:r>
            <a:r>
              <a:rPr kumimoji="1" lang="en-US" altLang="ko-KR" dirty="0"/>
              <a:t>track</a:t>
            </a:r>
            <a:r>
              <a:rPr kumimoji="1" lang="ko-KR" altLang="en-US" dirty="0"/>
              <a:t>이 생성된다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(0,</a:t>
            </a:r>
            <a:r>
              <a:rPr kumimoji="1" lang="ko-KR" altLang="en-US" dirty="0"/>
              <a:t> </a:t>
            </a:r>
            <a:r>
              <a:rPr kumimoji="1" lang="en-US" altLang="ko-KR" dirty="0"/>
              <a:t>1,</a:t>
            </a:r>
            <a:r>
              <a:rPr kumimoji="1" lang="ko-KR" altLang="en-US" dirty="0"/>
              <a:t> </a:t>
            </a:r>
            <a:r>
              <a:rPr kumimoji="1" lang="en-US" altLang="ko-KR" dirty="0"/>
              <a:t>2)</a:t>
            </a:r>
          </a:p>
          <a:p>
            <a:r>
              <a:rPr kumimoji="1" lang="ko-KR" altLang="en-US" dirty="0"/>
              <a:t>좌측 예시의 경우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ID1</a:t>
            </a:r>
            <a:r>
              <a:rPr kumimoji="1" lang="ko-KR" altLang="en-US" dirty="0"/>
              <a:t>에 해당하는 </a:t>
            </a:r>
            <a:r>
              <a:rPr kumimoji="1" lang="en-US" altLang="ko-KR" dirty="0" err="1"/>
              <a:t>bbox</a:t>
            </a:r>
            <a:r>
              <a:rPr kumimoji="1" lang="ko-KR" altLang="en-US" dirty="0"/>
              <a:t>가 두번째 프레임에서 </a:t>
            </a:r>
            <a:r>
              <a:rPr kumimoji="1" lang="en-US" altLang="ko-KR" dirty="0"/>
              <a:t>D high</a:t>
            </a:r>
            <a:r>
              <a:rPr kumimoji="1" lang="ko-KR" altLang="en-US" dirty="0"/>
              <a:t>보다 낮은 </a:t>
            </a:r>
            <a:r>
              <a:rPr kumimoji="1" lang="en-US" altLang="ko-KR" dirty="0"/>
              <a:t>threshold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기록했다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따라서 기존의 방법론으로는 </a:t>
            </a:r>
            <a:r>
              <a:rPr kumimoji="1" lang="en-US" altLang="ko-KR" dirty="0"/>
              <a:t>ID1</a:t>
            </a:r>
            <a:r>
              <a:rPr kumimoji="1" lang="ko-KR" altLang="en-US" dirty="0"/>
              <a:t>에 대한 </a:t>
            </a:r>
            <a:r>
              <a:rPr kumimoji="1" lang="en-US" altLang="ko-KR" dirty="0"/>
              <a:t>occlusion</a:t>
            </a:r>
            <a:r>
              <a:rPr kumimoji="1" lang="ko-KR" altLang="en-US" dirty="0"/>
              <a:t>이 발생한다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6F82DE7-22A6-0FBE-F481-8F3AF2B7C9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633" y="681037"/>
            <a:ext cx="2908714" cy="5680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55176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F6455C-D550-9F45-71D4-B76FF092A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1D93AB-422E-129A-53E9-B3CE1E9298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3860" y="1825625"/>
            <a:ext cx="7629939" cy="4351338"/>
          </a:xfrm>
        </p:spPr>
        <p:txBody>
          <a:bodyPr/>
          <a:lstStyle/>
          <a:p>
            <a:r>
              <a:rPr kumimoji="1" lang="ko-KR" altLang="en-US" dirty="0"/>
              <a:t>여기서 </a:t>
            </a:r>
            <a:r>
              <a:rPr kumimoji="1" lang="en-US" altLang="ko-KR" dirty="0" err="1"/>
              <a:t>bytetrack</a:t>
            </a:r>
            <a:r>
              <a:rPr kumimoji="1" lang="ko-KR" altLang="en-US" dirty="0"/>
              <a:t>은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track</a:t>
            </a:r>
            <a:r>
              <a:rPr kumimoji="1" lang="ko-KR" altLang="en-US" dirty="0"/>
              <a:t>이 </a:t>
            </a:r>
            <a:r>
              <a:rPr kumimoji="1" lang="en-US" altLang="ko-KR" dirty="0"/>
              <a:t>association</a:t>
            </a:r>
            <a:r>
              <a:rPr kumimoji="1" lang="ko-KR" altLang="en-US" dirty="0"/>
              <a:t>되지 않은 </a:t>
            </a:r>
            <a:r>
              <a:rPr kumimoji="1" lang="en-US" altLang="ko-KR" dirty="0"/>
              <a:t>ID1</a:t>
            </a:r>
            <a:r>
              <a:rPr kumimoji="1" lang="ko-KR" altLang="en-US" dirty="0"/>
              <a:t>에 대한 </a:t>
            </a:r>
            <a:r>
              <a:rPr kumimoji="1" lang="en-US" altLang="ko-KR" dirty="0" err="1"/>
              <a:t>tracklet</a:t>
            </a:r>
            <a:r>
              <a:rPr kumimoji="1" lang="ko-KR" altLang="en-US" dirty="0"/>
              <a:t>과</a:t>
            </a:r>
            <a:r>
              <a:rPr kumimoji="1" lang="en-US" altLang="ko-KR" dirty="0"/>
              <a:t>,</a:t>
            </a:r>
            <a:r>
              <a:rPr kumimoji="1" lang="ko-KR" altLang="en-US" dirty="0"/>
              <a:t> 두번째 프레임에서 </a:t>
            </a:r>
            <a:r>
              <a:rPr kumimoji="1" lang="en-US" altLang="ko-KR" dirty="0"/>
              <a:t>0.4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confidence score</a:t>
            </a:r>
            <a:r>
              <a:rPr kumimoji="1" lang="ko-KR" altLang="en-US" dirty="0"/>
              <a:t>로 검출된 </a:t>
            </a:r>
            <a:r>
              <a:rPr kumimoji="1" lang="en-US" altLang="ko-KR" dirty="0" err="1"/>
              <a:t>bbox</a:t>
            </a:r>
            <a:r>
              <a:rPr kumimoji="1" lang="ko-KR" altLang="en-US" dirty="0"/>
              <a:t>간의 </a:t>
            </a:r>
            <a:r>
              <a:rPr kumimoji="1" lang="en-US" altLang="ko-KR" dirty="0" err="1"/>
              <a:t>iou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계산하고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이 수치가 일정 이상이라면 </a:t>
            </a:r>
            <a:r>
              <a:rPr kumimoji="1" lang="en-US" altLang="ko-KR" dirty="0" err="1"/>
              <a:t>tracklet</a:t>
            </a:r>
            <a:r>
              <a:rPr kumimoji="1" lang="ko-KR" altLang="en-US" dirty="0"/>
              <a:t>을 생성한다</a:t>
            </a:r>
            <a:r>
              <a:rPr kumimoji="1" lang="en-US" altLang="ko-KR" dirty="0"/>
              <a:t>.</a:t>
            </a:r>
          </a:p>
          <a:p>
            <a:r>
              <a:rPr kumimoji="1" lang="en-US" altLang="ko-KR" dirty="0" err="1"/>
              <a:t>Bytetrack</a:t>
            </a:r>
            <a:r>
              <a:rPr kumimoji="1" lang="ko-KR" altLang="en-US" dirty="0"/>
              <a:t> 논문에서 기존 </a:t>
            </a:r>
            <a:r>
              <a:rPr kumimoji="1" lang="en-US" altLang="ko-KR" dirty="0"/>
              <a:t>tracking</a:t>
            </a:r>
            <a:r>
              <a:rPr kumimoji="1" lang="ko-KR" altLang="en-US" dirty="0"/>
              <a:t> 방법에 이 알고리즘을 적용했을 때 일관적으로 성능이 향상됨을 보였다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특히 </a:t>
            </a:r>
            <a:r>
              <a:rPr kumimoji="1" lang="en-US" altLang="ko-KR" dirty="0"/>
              <a:t>ID switching</a:t>
            </a:r>
            <a:r>
              <a:rPr kumimoji="1" lang="ko-KR" altLang="en-US" dirty="0"/>
              <a:t>에서</a:t>
            </a:r>
            <a:r>
              <a:rPr kumimoji="1" lang="en-US" altLang="ko-KR" dirty="0"/>
              <a:t> </a:t>
            </a:r>
            <a:r>
              <a:rPr kumimoji="1" lang="ko-KR" altLang="en-US" dirty="0"/>
              <a:t>높은 성능 향상이 이루어졌다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FCB7FD1-41A6-95A7-743D-FB92A868CD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29" y="556591"/>
            <a:ext cx="2855121" cy="5744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07784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94ECAA-B4AC-A321-0E57-17A6F65C9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Contribution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FCF95B-511B-CB9D-54CA-35EFEE029A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74755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en" altLang="ko-KR" sz="1800" dirty="0"/>
              <a:t>Switching </a:t>
            </a:r>
            <a:r>
              <a:rPr kumimoji="1" lang="ko-KR" altLang="en-US" sz="1800" dirty="0"/>
              <a:t>감소</a:t>
            </a:r>
            <a:r>
              <a:rPr kumimoji="1" lang="en-US" altLang="ko-KR" sz="1800" dirty="0"/>
              <a:t>: </a:t>
            </a:r>
            <a:r>
              <a:rPr kumimoji="1" lang="en" altLang="ko-KR" sz="1800" dirty="0" err="1"/>
              <a:t>ByteTrack</a:t>
            </a:r>
            <a:r>
              <a:rPr kumimoji="1" lang="ko-KR" altLang="en-US" sz="1800" dirty="0"/>
              <a:t>의 두 번의 매칭 접근법을 </a:t>
            </a:r>
            <a:r>
              <a:rPr kumimoji="1" lang="en" altLang="ko-KR" sz="1800" dirty="0"/>
              <a:t>OC-SORT</a:t>
            </a:r>
            <a:r>
              <a:rPr kumimoji="1" lang="ko-KR" altLang="en-US" sz="1800" dirty="0"/>
              <a:t>에 적용하여 </a:t>
            </a:r>
            <a:r>
              <a:rPr kumimoji="1" lang="en" altLang="ko-KR" sz="1800" dirty="0"/>
              <a:t>ID switching</a:t>
            </a:r>
            <a:r>
              <a:rPr kumimoji="1" lang="ko-KR" altLang="en-US" sz="1800" dirty="0"/>
              <a:t>을 줄이는 것이 주요 </a:t>
            </a:r>
            <a:r>
              <a:rPr kumimoji="1" lang="en-US" altLang="ko-KR" sz="1800" dirty="0"/>
              <a:t>contribution. Tracking accuracy</a:t>
            </a:r>
            <a:r>
              <a:rPr kumimoji="1" lang="ko-KR" altLang="en-US" sz="1800" dirty="0"/>
              <a:t>의 향상으로 이어짐</a:t>
            </a:r>
            <a:r>
              <a:rPr kumimoji="1" lang="en-US" altLang="ko-KR" sz="1800" dirty="0"/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sz="1800" dirty="0"/>
              <a:t>희소한 탐지에서의 </a:t>
            </a:r>
            <a:r>
              <a:rPr kumimoji="1" lang="en-US" altLang="ko-KR" sz="1800" dirty="0"/>
              <a:t>Robustness: </a:t>
            </a:r>
            <a:r>
              <a:rPr kumimoji="1" lang="en" altLang="ko-KR" sz="1800" dirty="0" err="1"/>
              <a:t>ByteTrack</a:t>
            </a:r>
            <a:r>
              <a:rPr kumimoji="1" lang="ko-KR" altLang="en-US" sz="1800" dirty="0"/>
              <a:t>의 방법론은 높은 신뢰도와 낮은 신뢰도 탐지에 대해 다르게 처리한다</a:t>
            </a:r>
            <a:r>
              <a:rPr kumimoji="1" lang="en-US" altLang="ko-KR" sz="1800" dirty="0"/>
              <a:t>. </a:t>
            </a:r>
            <a:r>
              <a:rPr kumimoji="1" lang="ko-KR" altLang="en-US" sz="1800" dirty="0"/>
              <a:t>이 기능을 </a:t>
            </a:r>
            <a:r>
              <a:rPr kumimoji="1" lang="en" altLang="ko-KR" sz="1800" dirty="0"/>
              <a:t>OC-SORT</a:t>
            </a:r>
            <a:r>
              <a:rPr kumimoji="1" lang="ko-KR" altLang="en-US" sz="1800" dirty="0"/>
              <a:t>에 적용함으로써</a:t>
            </a:r>
            <a:r>
              <a:rPr kumimoji="1" lang="en-US" altLang="ko-KR" sz="1800" dirty="0"/>
              <a:t>, </a:t>
            </a:r>
            <a:r>
              <a:rPr kumimoji="1" lang="ko-KR" altLang="en-US" sz="1800" dirty="0"/>
              <a:t>희소한 탐지</a:t>
            </a:r>
            <a:r>
              <a:rPr kumimoji="1" lang="en-US" altLang="ko-KR" sz="1800" dirty="0"/>
              <a:t>,</a:t>
            </a:r>
            <a:r>
              <a:rPr kumimoji="1" lang="ko-KR" altLang="en-US" sz="1800" dirty="0"/>
              <a:t> 노이즈에 영향을 덜 받는 </a:t>
            </a:r>
            <a:r>
              <a:rPr kumimoji="1" lang="en-US" altLang="ko-KR" sz="1800" dirty="0"/>
              <a:t>robust</a:t>
            </a:r>
            <a:r>
              <a:rPr kumimoji="1" lang="ko-KR" altLang="en-US" sz="1800" dirty="0"/>
              <a:t>한 시스템을 만들 수 있다</a:t>
            </a:r>
            <a:r>
              <a:rPr kumimoji="1" lang="en-US" altLang="ko-KR" sz="1800" dirty="0"/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sz="1800" dirty="0"/>
              <a:t>상태 관리의 정확성</a:t>
            </a:r>
            <a:r>
              <a:rPr kumimoji="1" lang="en-US" altLang="ko-KR" sz="1800" dirty="0"/>
              <a:t>: </a:t>
            </a:r>
            <a:r>
              <a:rPr kumimoji="1" lang="en" altLang="ko-KR" sz="1800" dirty="0" err="1"/>
              <a:t>ByteTrack</a:t>
            </a:r>
            <a:r>
              <a:rPr kumimoji="1" lang="ko-KR" altLang="en-US" sz="1800" dirty="0"/>
              <a:t>에서 사용하는 </a:t>
            </a:r>
            <a:r>
              <a:rPr kumimoji="1" lang="en" altLang="ko-KR" sz="1800" dirty="0"/>
              <a:t>tentative </a:t>
            </a:r>
            <a:r>
              <a:rPr kumimoji="1" lang="ko-KR" altLang="en-US" sz="1800" dirty="0"/>
              <a:t>상태 개념을 도입하여</a:t>
            </a:r>
            <a:r>
              <a:rPr kumimoji="1" lang="en-US" altLang="ko-KR" sz="1800" dirty="0"/>
              <a:t>, </a:t>
            </a:r>
            <a:r>
              <a:rPr kumimoji="1" lang="ko-KR" altLang="en-US" sz="1800" dirty="0"/>
              <a:t>잠재적으로 잘못된 트랙 생성을 줄이고</a:t>
            </a:r>
            <a:r>
              <a:rPr kumimoji="1" lang="en-US" altLang="ko-KR" sz="1800" dirty="0"/>
              <a:t>, </a:t>
            </a:r>
            <a:r>
              <a:rPr kumimoji="1" lang="ko-KR" altLang="en-US" sz="1800" dirty="0"/>
              <a:t>트랙의 생명 주기를 더 정확하게 관리할 수 있다</a:t>
            </a:r>
            <a:r>
              <a:rPr kumimoji="1" lang="en-US" altLang="ko-KR" sz="1800" dirty="0"/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sz="1800" dirty="0" err="1"/>
              <a:t>적용성</a:t>
            </a:r>
            <a:r>
              <a:rPr kumimoji="1" lang="en-US" altLang="ko-KR" sz="1800" dirty="0"/>
              <a:t>: </a:t>
            </a:r>
            <a:r>
              <a:rPr kumimoji="1" lang="ko-KR" altLang="en-US" sz="1800" dirty="0"/>
              <a:t>두 알고리즘의 장점을 결합하면</a:t>
            </a:r>
            <a:r>
              <a:rPr kumimoji="1" lang="en-US" altLang="ko-KR" sz="1800" dirty="0"/>
              <a:t>, </a:t>
            </a:r>
            <a:r>
              <a:rPr kumimoji="1" lang="ko-KR" altLang="en-US" sz="1800" dirty="0"/>
              <a:t>실재하는 다양한 시나리오와 환경에서 더욱 견고하고 정확한 </a:t>
            </a:r>
            <a:r>
              <a:rPr kumimoji="1" lang="ko-KR" altLang="en-US" sz="1800" dirty="0" err="1"/>
              <a:t>트래킹</a:t>
            </a:r>
            <a:r>
              <a:rPr kumimoji="1" lang="ko-KR" altLang="en-US" sz="1800" dirty="0"/>
              <a:t> 성능을 기대할 수 있다</a:t>
            </a:r>
            <a:r>
              <a:rPr kumimoji="1" lang="en-US" altLang="ko-KR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215853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651E83-8578-3CDF-F730-D12320CC8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EAA040-D0E3-6109-BEC9-825078A2BF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/>
              <a:t>B</a:t>
            </a:r>
            <a:r>
              <a:rPr kumimoji="1" lang="ko-KR" altLang="en-US" dirty="0"/>
              <a:t> </a:t>
            </a:r>
            <a:r>
              <a:rPr kumimoji="1" lang="en-US" altLang="ko-KR" dirty="0"/>
              <a:t>object</a:t>
            </a:r>
            <a:r>
              <a:rPr kumimoji="1" lang="ko-KR" altLang="en-US" dirty="0"/>
              <a:t>가 </a:t>
            </a:r>
            <a:r>
              <a:rPr kumimoji="1" lang="en-US" altLang="ko-KR" dirty="0"/>
              <a:t>A object </a:t>
            </a:r>
            <a:r>
              <a:rPr kumimoji="1" lang="ko-KR" altLang="en-US" dirty="0"/>
              <a:t>뒤로 들어가서 </a:t>
            </a:r>
            <a:r>
              <a:rPr kumimoji="1" lang="en-US" altLang="ko-KR" dirty="0"/>
              <a:t>Occlusion</a:t>
            </a:r>
            <a:r>
              <a:rPr kumimoji="1" lang="ko-KR" altLang="en-US" dirty="0"/>
              <a:t>이 발생 </a:t>
            </a:r>
            <a:endParaRPr kumimoji="1" lang="en-US" altLang="ko-KR" dirty="0"/>
          </a:p>
          <a:p>
            <a:r>
              <a:rPr kumimoji="1" lang="ko-KR" altLang="en-US" dirty="0"/>
              <a:t>위 정보를 저장해 둬야 함</a:t>
            </a:r>
            <a:endParaRPr kumimoji="1" lang="en-US" altLang="ko-KR" dirty="0"/>
          </a:p>
          <a:p>
            <a:r>
              <a:rPr kumimoji="1" lang="ko-KR" altLang="en-US" dirty="0"/>
              <a:t>이 단계를 두번째 </a:t>
            </a:r>
            <a:r>
              <a:rPr kumimoji="1" lang="en-US" altLang="ko-KR" dirty="0"/>
              <a:t>association(D low</a:t>
            </a:r>
            <a:r>
              <a:rPr kumimoji="1" lang="ko-KR" altLang="en-US" dirty="0"/>
              <a:t>와 비교</a:t>
            </a:r>
            <a:r>
              <a:rPr kumimoji="1" lang="en-US" altLang="ko-KR" dirty="0"/>
              <a:t>)</a:t>
            </a:r>
            <a:r>
              <a:rPr kumimoji="1" lang="ko-KR" altLang="en-US" dirty="0"/>
              <a:t>할 때 저장해 두고 </a:t>
            </a:r>
            <a:r>
              <a:rPr kumimoji="1" lang="en-US" altLang="ko-KR" dirty="0"/>
              <a:t>occlusion</a:t>
            </a:r>
            <a:r>
              <a:rPr kumimoji="1" lang="ko-KR" altLang="en-US" dirty="0"/>
              <a:t> 해소 시 이를 참고하여 더 낮은 </a:t>
            </a:r>
            <a:r>
              <a:rPr kumimoji="1" lang="en-US" altLang="ko-KR" dirty="0"/>
              <a:t>threshold</a:t>
            </a:r>
            <a:r>
              <a:rPr kumimoji="1" lang="ko-KR" altLang="en-US" dirty="0"/>
              <a:t> 설정 후 </a:t>
            </a:r>
            <a:r>
              <a:rPr kumimoji="1" lang="en-US" altLang="ko-KR" dirty="0" err="1"/>
              <a:t>iou</a:t>
            </a:r>
            <a:r>
              <a:rPr kumimoji="1" lang="ko-KR" altLang="en-US" dirty="0"/>
              <a:t>만 높다면 새로운 </a:t>
            </a:r>
            <a:r>
              <a:rPr kumimoji="1" lang="en-US" altLang="ko-KR" dirty="0" err="1"/>
              <a:t>tracklet</a:t>
            </a:r>
            <a:r>
              <a:rPr kumimoji="1" lang="ko-KR" altLang="en-US" dirty="0"/>
              <a:t>을 형성</a:t>
            </a:r>
            <a:r>
              <a:rPr kumimoji="1" lang="en-US" altLang="ko-KR" dirty="0"/>
              <a:t>(occlusion</a:t>
            </a:r>
            <a:r>
              <a:rPr kumimoji="1" lang="ko-KR" altLang="en-US" dirty="0"/>
              <a:t> 해소 </a:t>
            </a:r>
            <a:r>
              <a:rPr kumimoji="1" lang="ko-KR" altLang="en-US" dirty="0" err="1"/>
              <a:t>직후니깐</a:t>
            </a:r>
            <a:r>
              <a:rPr kumimoji="1" lang="en-US" altLang="ko-KR" dirty="0"/>
              <a:t>)</a:t>
            </a:r>
            <a:r>
              <a:rPr kumimoji="1" lang="ko-KR" altLang="en-US" dirty="0"/>
              <a:t>해 </a:t>
            </a:r>
            <a:r>
              <a:rPr kumimoji="1" lang="en-US" altLang="ko-KR" dirty="0"/>
              <a:t>association</a:t>
            </a:r>
            <a:r>
              <a:rPr kumimoji="1" lang="ko-KR" altLang="en-US" dirty="0"/>
              <a:t>을 성능 향상을 기대할 수 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3920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C1B2CA-E205-BB37-CC01-D652055B7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1. Tracker </a:t>
            </a:r>
            <a:r>
              <a:rPr kumimoji="1" lang="ko-KR" altLang="en-US" dirty="0"/>
              <a:t>코드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B32797E-0AC4-9809-CA57-089C77CD35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OCSORT</a:t>
            </a:r>
            <a:r>
              <a:rPr lang="ko-KR" altLang="en-US" dirty="0"/>
              <a:t>의 코드를 기반</a:t>
            </a:r>
            <a:r>
              <a:rPr lang="en-US" altLang="ko-KR" dirty="0"/>
              <a:t> + ByteTrack </a:t>
            </a:r>
            <a:r>
              <a:rPr lang="ko-KR" altLang="en-US" dirty="0"/>
              <a:t>방법론 추가</a:t>
            </a:r>
          </a:p>
        </p:txBody>
      </p:sp>
    </p:spTree>
    <p:extLst>
      <p:ext uri="{BB962C8B-B14F-4D97-AF65-F5344CB8AC3E}">
        <p14:creationId xmlns:p14="http://schemas.microsoft.com/office/powerpoint/2010/main" val="3172655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C1B2CA-E205-BB37-CC01-D652055B7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__</a:t>
            </a:r>
            <a:r>
              <a:rPr lang="en-US" altLang="ko-KR" dirty="0">
                <a:latin typeface="Menlo" panose="020B0609030804020204" pitchFamily="49" charset="0"/>
              </a:rPr>
              <a:t>init</a:t>
            </a:r>
            <a:r>
              <a:rPr kumimoji="1" lang="en-US" altLang="ko-KR" dirty="0"/>
              <a:t>__</a:t>
            </a:r>
            <a:endParaRPr kumimoji="1"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B32797E-0AC4-9809-CA57-089C77CD35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257344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kumimoji="1" lang="en-US" altLang="ko-KR" dirty="0">
                <a:latin typeface="+mj-lt"/>
                <a:ea typeface="+mj-ea"/>
                <a:cs typeface="+mj-cs"/>
              </a:rPr>
              <a:t>UB</a:t>
            </a:r>
            <a:r>
              <a:rPr kumimoji="1" lang="en" altLang="ko-KR" dirty="0">
                <a:latin typeface="+mj-lt"/>
                <a:ea typeface="+mj-ea"/>
                <a:cs typeface="+mj-cs"/>
              </a:rPr>
              <a:t>Tracker </a:t>
            </a:r>
            <a:r>
              <a:rPr kumimoji="1" lang="ko-KR" altLang="en-US" dirty="0">
                <a:latin typeface="+mj-lt"/>
                <a:ea typeface="+mj-ea"/>
                <a:cs typeface="+mj-cs"/>
              </a:rPr>
              <a:t>클래스</a:t>
            </a:r>
            <a:r>
              <a:rPr kumimoji="1" lang="en-US" altLang="ko-KR" dirty="0">
                <a:latin typeface="+mj-lt"/>
                <a:ea typeface="+mj-ea"/>
                <a:cs typeface="+mj-cs"/>
              </a:rPr>
              <a:t> </a:t>
            </a:r>
            <a:r>
              <a:rPr kumimoji="1" lang="ko-KR" altLang="en-US" dirty="0">
                <a:latin typeface="+mj-lt"/>
                <a:ea typeface="+mj-ea"/>
                <a:cs typeface="+mj-cs"/>
              </a:rPr>
              <a:t>생성자</a:t>
            </a:r>
            <a:endParaRPr kumimoji="1" lang="en-US" altLang="ko-KR" dirty="0">
              <a:latin typeface="+mj-lt"/>
              <a:ea typeface="+mj-ea"/>
              <a:cs typeface="+mj-cs"/>
            </a:endParaRP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kumimoji="1" lang="en-US" altLang="ko-KR" dirty="0">
                <a:latin typeface="+mj-lt"/>
                <a:ea typeface="+mj-ea"/>
                <a:cs typeface="+mj-cs"/>
              </a:rPr>
              <a:t>Parameters:</a:t>
            </a:r>
          </a:p>
          <a:p>
            <a:pPr lvl="1">
              <a:lnSpc>
                <a:spcPct val="110000"/>
              </a:lnSpc>
              <a:spcBef>
                <a:spcPct val="0"/>
              </a:spcBef>
            </a:pPr>
            <a:r>
              <a:rPr kumimoji="1" lang="en" altLang="ko-KR" dirty="0">
                <a:latin typeface="+mj-lt"/>
                <a:ea typeface="+mj-ea"/>
                <a:cs typeface="+mj-cs"/>
              </a:rPr>
              <a:t>obj_score_thr: </a:t>
            </a:r>
            <a:r>
              <a:rPr kumimoji="1" lang="ko-KR" altLang="en-US" dirty="0">
                <a:latin typeface="+mj-lt"/>
                <a:ea typeface="+mj-ea"/>
                <a:cs typeface="+mj-cs"/>
              </a:rPr>
              <a:t>객체 할당 검출 임계값</a:t>
            </a:r>
            <a:r>
              <a:rPr kumimoji="1" lang="en-US" altLang="ko-KR" dirty="0">
                <a:latin typeface="+mj-lt"/>
                <a:ea typeface="+mj-ea"/>
                <a:cs typeface="+mj-cs"/>
              </a:rPr>
              <a:t>(high,low)</a:t>
            </a:r>
          </a:p>
          <a:p>
            <a:pPr lvl="1">
              <a:lnSpc>
                <a:spcPct val="110000"/>
              </a:lnSpc>
              <a:spcBef>
                <a:spcPct val="0"/>
              </a:spcBef>
            </a:pPr>
            <a:r>
              <a:rPr kumimoji="1" lang="en" altLang="ko-KR" dirty="0">
                <a:latin typeface="+mj-lt"/>
                <a:ea typeface="+mj-ea"/>
                <a:cs typeface="+mj-cs"/>
              </a:rPr>
              <a:t>init_track_thr: </a:t>
            </a:r>
            <a:r>
              <a:rPr kumimoji="1" lang="ko-KR" altLang="en-US" dirty="0">
                <a:latin typeface="+mj-lt"/>
                <a:ea typeface="+mj-ea"/>
                <a:cs typeface="+mj-cs"/>
              </a:rPr>
              <a:t>트랙 초기화</a:t>
            </a:r>
            <a:r>
              <a:rPr kumimoji="1" lang="en-US" altLang="ko-KR" dirty="0">
                <a:latin typeface="+mj-lt"/>
                <a:ea typeface="+mj-ea"/>
                <a:cs typeface="+mj-cs"/>
              </a:rPr>
              <a:t> </a:t>
            </a:r>
            <a:r>
              <a:rPr kumimoji="1" lang="ko-KR" altLang="en-US" dirty="0">
                <a:latin typeface="+mj-lt"/>
                <a:ea typeface="+mj-ea"/>
                <a:cs typeface="+mj-cs"/>
              </a:rPr>
              <a:t>검출 임계값</a:t>
            </a:r>
            <a:endParaRPr kumimoji="1" lang="en-US" altLang="ko-KR" dirty="0">
              <a:latin typeface="+mj-lt"/>
              <a:ea typeface="+mj-ea"/>
              <a:cs typeface="+mj-cs"/>
            </a:endParaRPr>
          </a:p>
          <a:p>
            <a:pPr lvl="1">
              <a:lnSpc>
                <a:spcPct val="110000"/>
              </a:lnSpc>
              <a:spcBef>
                <a:spcPct val="0"/>
              </a:spcBef>
            </a:pPr>
            <a:r>
              <a:rPr kumimoji="1" lang="en" altLang="ko-KR" dirty="0">
                <a:latin typeface="+mj-lt"/>
                <a:ea typeface="+mj-ea"/>
                <a:cs typeface="+mj-cs"/>
              </a:rPr>
              <a:t>weight_iou_with_det_scores: IOU</a:t>
            </a:r>
            <a:r>
              <a:rPr kumimoji="1" lang="ko-KR" altLang="en-US" dirty="0">
                <a:latin typeface="+mj-lt"/>
                <a:ea typeface="+mj-ea"/>
                <a:cs typeface="+mj-cs"/>
              </a:rPr>
              <a:t>를 가중치로 사용할지 여부 </a:t>
            </a:r>
            <a:r>
              <a:rPr kumimoji="1" lang="en-US" altLang="ko-KR" dirty="0">
                <a:latin typeface="+mj-lt"/>
                <a:ea typeface="+mj-ea"/>
                <a:cs typeface="+mj-cs"/>
              </a:rPr>
              <a:t>(T/F)</a:t>
            </a:r>
          </a:p>
          <a:p>
            <a:pPr lvl="1">
              <a:lnSpc>
                <a:spcPct val="110000"/>
              </a:lnSpc>
              <a:spcBef>
                <a:spcPct val="0"/>
              </a:spcBef>
            </a:pPr>
            <a:r>
              <a:rPr kumimoji="1" lang="en" altLang="ko-KR" dirty="0">
                <a:latin typeface="+mj-lt"/>
                <a:ea typeface="+mj-ea"/>
                <a:cs typeface="+mj-cs"/>
              </a:rPr>
              <a:t>match_iou_thr: </a:t>
            </a:r>
            <a:r>
              <a:rPr kumimoji="1" lang="ko-KR" altLang="en-US" dirty="0">
                <a:latin typeface="+mj-lt"/>
                <a:ea typeface="+mj-ea"/>
                <a:cs typeface="+mj-cs"/>
              </a:rPr>
              <a:t>객체 간 할당에 사용할 </a:t>
            </a:r>
            <a:r>
              <a:rPr kumimoji="1" lang="en" altLang="ko-KR" dirty="0">
                <a:latin typeface="+mj-lt"/>
                <a:ea typeface="+mj-ea"/>
                <a:cs typeface="+mj-cs"/>
              </a:rPr>
              <a:t>IOU </a:t>
            </a:r>
            <a:r>
              <a:rPr kumimoji="1" lang="ko-KR" altLang="en-US" dirty="0">
                <a:latin typeface="+mj-lt"/>
                <a:ea typeface="+mj-ea"/>
                <a:cs typeface="+mj-cs"/>
              </a:rPr>
              <a:t>임계값 </a:t>
            </a:r>
            <a:r>
              <a:rPr kumimoji="1" lang="en-US" altLang="ko-KR" dirty="0">
                <a:latin typeface="+mj-lt"/>
                <a:ea typeface="+mj-ea"/>
                <a:cs typeface="+mj-cs"/>
              </a:rPr>
              <a:t>(high,low,tentative)</a:t>
            </a:r>
          </a:p>
          <a:p>
            <a:pPr lvl="1">
              <a:lnSpc>
                <a:spcPct val="110000"/>
              </a:lnSpc>
              <a:spcBef>
                <a:spcPct val="0"/>
              </a:spcBef>
            </a:pPr>
            <a:r>
              <a:rPr kumimoji="1" lang="en" altLang="ko-KR" dirty="0">
                <a:latin typeface="+mj-lt"/>
                <a:ea typeface="+mj-ea"/>
                <a:cs typeface="+mj-cs"/>
              </a:rPr>
              <a:t>num_tentatives: </a:t>
            </a:r>
            <a:r>
              <a:rPr kumimoji="1" lang="ko-KR" altLang="en-US" dirty="0">
                <a:latin typeface="+mj-lt"/>
                <a:ea typeface="+mj-ea"/>
                <a:cs typeface="+mj-cs"/>
              </a:rPr>
              <a:t>트랙을 확정하기 위한 연속 프레임 수</a:t>
            </a:r>
            <a:endParaRPr kumimoji="1" lang="en-US" altLang="ko-KR" dirty="0">
              <a:latin typeface="+mj-lt"/>
              <a:ea typeface="+mj-ea"/>
              <a:cs typeface="+mj-cs"/>
            </a:endParaRPr>
          </a:p>
          <a:p>
            <a:pPr lvl="1">
              <a:lnSpc>
                <a:spcPct val="110000"/>
              </a:lnSpc>
              <a:spcBef>
                <a:spcPct val="0"/>
              </a:spcBef>
            </a:pPr>
            <a:r>
              <a:rPr kumimoji="1" lang="en" altLang="ko-KR" dirty="0">
                <a:latin typeface="+mj-lt"/>
                <a:ea typeface="+mj-ea"/>
                <a:cs typeface="+mj-cs"/>
              </a:rPr>
              <a:t>vel_consist_weight: </a:t>
            </a:r>
            <a:r>
              <a:rPr kumimoji="1" lang="ko-KR" altLang="en-US" dirty="0">
                <a:latin typeface="+mj-lt"/>
                <a:ea typeface="+mj-ea"/>
                <a:cs typeface="+mj-cs"/>
              </a:rPr>
              <a:t>속도 일관성을 가중치로 사용할 비율</a:t>
            </a:r>
            <a:endParaRPr kumimoji="1" lang="en-US" altLang="ko-KR" dirty="0">
              <a:latin typeface="+mj-lt"/>
              <a:ea typeface="+mj-ea"/>
              <a:cs typeface="+mj-cs"/>
            </a:endParaRPr>
          </a:p>
          <a:p>
            <a:pPr lvl="1">
              <a:lnSpc>
                <a:spcPct val="110000"/>
              </a:lnSpc>
              <a:spcBef>
                <a:spcPct val="0"/>
              </a:spcBef>
            </a:pPr>
            <a:r>
              <a:rPr kumimoji="1" lang="en" altLang="ko-KR" dirty="0">
                <a:latin typeface="+mj-lt"/>
                <a:ea typeface="+mj-ea"/>
                <a:cs typeface="+mj-cs"/>
              </a:rPr>
              <a:t>vel_delta_t: </a:t>
            </a:r>
            <a:r>
              <a:rPr kumimoji="1" lang="ko-KR" altLang="en-US" dirty="0">
                <a:latin typeface="+mj-lt"/>
                <a:ea typeface="+mj-ea"/>
                <a:cs typeface="+mj-cs"/>
              </a:rPr>
              <a:t>속도를 계산하는 데 사용하는 시간 간격</a:t>
            </a:r>
            <a:endParaRPr kumimoji="1" lang="en-US" altLang="ko-KR" dirty="0">
              <a:latin typeface="+mj-lt"/>
              <a:ea typeface="+mj-ea"/>
              <a:cs typeface="+mj-cs"/>
            </a:endParaRPr>
          </a:p>
          <a:p>
            <a:pPr>
              <a:lnSpc>
                <a:spcPct val="110000"/>
              </a:lnSpc>
              <a:spcBef>
                <a:spcPct val="0"/>
              </a:spcBef>
            </a:pPr>
            <a:endParaRPr kumimoji="1" lang="en-US" altLang="ko-KR" sz="32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104817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C1B2CA-E205-BB37-CC01-D652055B7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dirty="0" err="1">
                <a:latin typeface="Menlo" panose="020B0609030804020204" pitchFamily="49" charset="0"/>
              </a:rPr>
              <a:t>unconfirmed_ids</a:t>
            </a:r>
            <a:endParaRPr lang="ko-KR" altLang="en-US" dirty="0">
              <a:latin typeface="Menlo" panose="020B0609030804020204" pitchFamily="49" charset="0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B32797E-0AC4-9809-CA57-089C77CD35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257344" cy="81340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kumimoji="1" lang="en-US" altLang="ko-KR" sz="3200" dirty="0">
                <a:latin typeface="+mj-lt"/>
                <a:ea typeface="+mj-ea"/>
                <a:cs typeface="+mj-cs"/>
              </a:rPr>
              <a:t>Tentative </a:t>
            </a:r>
            <a:r>
              <a:rPr kumimoji="1" lang="ko-KR" altLang="en-US" sz="3200" dirty="0">
                <a:latin typeface="+mj-lt"/>
                <a:ea typeface="+mj-ea"/>
                <a:cs typeface="+mj-cs"/>
              </a:rPr>
              <a:t>상태의 트랙 아이디 반환</a:t>
            </a:r>
            <a:endParaRPr kumimoji="1" lang="en-US" altLang="ko-KR" sz="3200" dirty="0">
              <a:latin typeface="+mj-lt"/>
              <a:ea typeface="+mj-ea"/>
              <a:cs typeface="+mj-cs"/>
            </a:endParaRPr>
          </a:p>
          <a:p>
            <a:pPr marL="0" indent="0">
              <a:lnSpc>
                <a:spcPct val="110000"/>
              </a:lnSpc>
              <a:spcBef>
                <a:spcPct val="0"/>
              </a:spcBef>
              <a:buNone/>
            </a:pPr>
            <a:endParaRPr kumimoji="1" lang="en-US" altLang="ko-KR" sz="3200" dirty="0">
              <a:latin typeface="+mj-lt"/>
              <a:ea typeface="+mj-ea"/>
              <a:cs typeface="+mj-cs"/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359EB496-7C87-4A6E-81A4-A2EADD01CB8F}"/>
              </a:ext>
            </a:extLst>
          </p:cNvPr>
          <p:cNvSpPr txBox="1">
            <a:spLocks/>
          </p:cNvSpPr>
          <p:nvPr/>
        </p:nvSpPr>
        <p:spPr>
          <a:xfrm>
            <a:off x="838200" y="277396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>
                <a:latin typeface="Menlo" panose="020B0609030804020204" pitchFamily="49" charset="0"/>
              </a:rPr>
              <a:t>confirmed</a:t>
            </a:r>
            <a:r>
              <a:rPr kumimoji="1" lang="en-US" altLang="ko-KR" dirty="0" err="1"/>
              <a:t>_ids</a:t>
            </a:r>
            <a:endParaRPr kumimoji="1" lang="ko-KR" altLang="en-US" dirty="0"/>
          </a:p>
        </p:txBody>
      </p:sp>
      <p:sp>
        <p:nvSpPr>
          <p:cNvPr id="5" name="내용 개체 틀 3">
            <a:extLst>
              <a:ext uri="{FF2B5EF4-FFF2-40B4-BE49-F238E27FC236}">
                <a16:creationId xmlns:a16="http://schemas.microsoft.com/office/drawing/2014/main" id="{55D71B60-B229-640A-186F-15639339E776}"/>
              </a:ext>
            </a:extLst>
          </p:cNvPr>
          <p:cNvSpPr txBox="1">
            <a:spLocks/>
          </p:cNvSpPr>
          <p:nvPr/>
        </p:nvSpPr>
        <p:spPr>
          <a:xfrm>
            <a:off x="838200" y="4234465"/>
            <a:ext cx="11257344" cy="8134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</a:pPr>
            <a:r>
              <a:rPr kumimoji="1" lang="ko-KR" altLang="en-US" sz="3200" dirty="0">
                <a:latin typeface="+mj-lt"/>
                <a:ea typeface="+mj-ea"/>
                <a:cs typeface="+mj-cs"/>
              </a:rPr>
              <a:t>확정된 트랙 아이디 반환</a:t>
            </a:r>
            <a:endParaRPr kumimoji="1" lang="en-US" altLang="ko-KR" sz="3200" dirty="0">
              <a:latin typeface="+mj-lt"/>
              <a:ea typeface="+mj-ea"/>
              <a:cs typeface="+mj-cs"/>
            </a:endParaRPr>
          </a:p>
          <a:p>
            <a:pPr marL="0" indent="0">
              <a:lnSpc>
                <a:spcPct val="11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kumimoji="1" lang="en-US" altLang="ko-KR" sz="32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9416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C1B2CA-E205-BB37-CC01-D652055B7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dirty="0" err="1">
                <a:latin typeface="Menlo" panose="020B0609030804020204" pitchFamily="49" charset="0"/>
              </a:rPr>
              <a:t>update_track</a:t>
            </a:r>
            <a:endParaRPr lang="ko-KR" altLang="en-US" dirty="0">
              <a:latin typeface="Menlo" panose="020B0609030804020204" pitchFamily="49" charset="0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B32797E-0AC4-9809-CA57-089C77CD35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257344" cy="373022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kumimoji="1" lang="ko-KR" altLang="en-US" sz="2400" dirty="0">
                <a:latin typeface="+mj-lt"/>
                <a:ea typeface="+mj-ea"/>
                <a:cs typeface="+mj-cs"/>
              </a:rPr>
              <a:t>트랙내에 있는 프레임 수가 </a:t>
            </a:r>
            <a:r>
              <a:rPr kumimoji="1" lang="en-US" altLang="ko-KR" sz="2400" dirty="0" err="1">
                <a:latin typeface="+mj-lt"/>
                <a:ea typeface="+mj-ea"/>
                <a:cs typeface="+mj-cs"/>
              </a:rPr>
              <a:t>num_tentatives</a:t>
            </a:r>
            <a:r>
              <a:rPr kumimoji="1" lang="ko-KR" altLang="en-US" sz="2400" dirty="0">
                <a:latin typeface="+mj-lt"/>
                <a:ea typeface="+mj-ea"/>
                <a:cs typeface="+mj-cs"/>
              </a:rPr>
              <a:t>이상이면 </a:t>
            </a:r>
            <a:endParaRPr kumimoji="1" lang="en-US" altLang="ko-KR" sz="2400" dirty="0">
              <a:latin typeface="+mj-lt"/>
              <a:ea typeface="+mj-ea"/>
              <a:cs typeface="+mj-cs"/>
            </a:endParaRP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kumimoji="1" lang="ko-KR" altLang="en-US" sz="2400" dirty="0">
                <a:latin typeface="+mj-lt"/>
                <a:ea typeface="+mj-ea"/>
                <a:cs typeface="+mj-cs"/>
              </a:rPr>
              <a:t>트랙을 확정 지음 </a:t>
            </a:r>
            <a:r>
              <a:rPr kumimoji="1" lang="en-US" altLang="ko-KR" sz="2400" dirty="0">
                <a:latin typeface="+mj-lt"/>
                <a:ea typeface="+mj-ea"/>
                <a:cs typeface="+mj-cs"/>
              </a:rPr>
              <a:t>(tentative=false)</a:t>
            </a:r>
          </a:p>
          <a:p>
            <a:pPr marL="0" indent="0">
              <a:buNone/>
            </a:pPr>
            <a:r>
              <a:rPr lang="en" altLang="ko-KR" sz="2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" altLang="ko-KR" sz="2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2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" altLang="ko-KR" sz="2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ko-KR" sz="2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tracks</a:t>
            </a:r>
            <a:r>
              <a:rPr lang="en" altLang="ko-KR" sz="2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" altLang="ko-KR" sz="2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en" altLang="ko-KR" sz="2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].tentative:</a:t>
            </a:r>
          </a:p>
          <a:p>
            <a:pPr marL="0" indent="0">
              <a:buNone/>
            </a:pPr>
            <a:r>
              <a:rPr lang="en" altLang="ko-KR" sz="2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" altLang="ko-KR" sz="2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24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len</a:t>
            </a:r>
            <a:r>
              <a:rPr lang="en" altLang="ko-KR" sz="2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sz="2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" altLang="ko-KR" sz="2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ko-KR" sz="2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tracks</a:t>
            </a:r>
            <a:r>
              <a:rPr lang="en" altLang="ko-KR" sz="2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" altLang="ko-KR" sz="2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en" altLang="ko-KR" sz="2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][</a:t>
            </a:r>
            <a:r>
              <a:rPr lang="en" altLang="ko-KR" sz="2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'bboxes'</a:t>
            </a:r>
            <a:r>
              <a:rPr lang="en" altLang="ko-KR" sz="2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]) </a:t>
            </a:r>
            <a:r>
              <a:rPr lang="en" altLang="ko-KR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&gt;=</a:t>
            </a:r>
            <a:r>
              <a:rPr lang="en" altLang="ko-KR" sz="2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2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" altLang="ko-KR" sz="2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ko-KR" sz="2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num_tentatives</a:t>
            </a:r>
            <a:r>
              <a:rPr lang="en" altLang="ko-KR" sz="2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pPr marL="0" indent="0">
              <a:buNone/>
            </a:pPr>
            <a:r>
              <a:rPr lang="en" altLang="ko-KR" sz="2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" altLang="ko-KR" sz="2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ko-KR" sz="2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tracks</a:t>
            </a:r>
            <a:r>
              <a:rPr lang="en" altLang="ko-KR" sz="2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" altLang="ko-KR" sz="2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en" altLang="ko-KR" sz="2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].tentative </a:t>
            </a:r>
            <a:r>
              <a:rPr lang="en" altLang="ko-KR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ko-KR" sz="2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2400" b="0" dirty="0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False</a:t>
            </a:r>
          </a:p>
          <a:p>
            <a:pPr marL="0" indent="0">
              <a:lnSpc>
                <a:spcPct val="110000"/>
              </a:lnSpc>
              <a:spcBef>
                <a:spcPct val="0"/>
              </a:spcBef>
              <a:buNone/>
            </a:pPr>
            <a:endParaRPr kumimoji="1" lang="en-US" altLang="ko-KR" sz="24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629709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C1B2CA-E205-BB37-CC01-D652055B7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dirty="0">
                <a:latin typeface="Menlo" panose="020B0609030804020204" pitchFamily="49" charset="0"/>
              </a:rPr>
              <a:t>update_track</a:t>
            </a:r>
            <a:endParaRPr lang="ko-KR" altLang="en-US" dirty="0">
              <a:latin typeface="Menlo" panose="020B0609030804020204" pitchFamily="49" charset="0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B32797E-0AC4-9809-CA57-089C77CD35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257344" cy="373022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kumimoji="1" lang="ko-KR" altLang="en-US" sz="2000" dirty="0">
                <a:latin typeface="+mj-lt"/>
                <a:ea typeface="+mj-ea"/>
                <a:cs typeface="+mj-cs"/>
              </a:rPr>
              <a:t>트랙의 마지막 </a:t>
            </a:r>
            <a:r>
              <a:rPr kumimoji="1" lang="en-US" altLang="ko-KR" sz="2000" dirty="0">
                <a:latin typeface="+mj-lt"/>
                <a:ea typeface="+mj-ea"/>
                <a:cs typeface="+mj-cs"/>
              </a:rPr>
              <a:t>Bbox</a:t>
            </a:r>
            <a:r>
              <a:rPr kumimoji="1" lang="ko-KR" altLang="en-US" sz="2000" dirty="0">
                <a:latin typeface="+mj-lt"/>
                <a:ea typeface="+mj-ea"/>
                <a:cs typeface="+mj-cs"/>
              </a:rPr>
              <a:t>의 형식 반환</a:t>
            </a:r>
            <a:endParaRPr kumimoji="1" lang="en-US" altLang="ko-KR" sz="2000" dirty="0">
              <a:latin typeface="+mj-lt"/>
              <a:ea typeface="+mj-ea"/>
              <a:cs typeface="+mj-cs"/>
            </a:endParaRPr>
          </a:p>
          <a:p>
            <a:r>
              <a:rPr lang="en" altLang="ko-KR" sz="2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bbox</a:t>
            </a:r>
            <a:r>
              <a:rPr lang="en" altLang="ko-KR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ko-KR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20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bbox_xyxy_to_cxcyah</a:t>
            </a:r>
            <a:r>
              <a:rPr lang="en" altLang="ko-KR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sz="2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" altLang="ko-KR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ko-KR" sz="2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tracks</a:t>
            </a:r>
            <a:r>
              <a:rPr lang="en" altLang="ko-KR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" altLang="ko-KR" sz="2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en" altLang="ko-KR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].bboxes[</a:t>
            </a:r>
            <a:r>
              <a:rPr lang="en" altLang="ko-KR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" altLang="ko-KR" sz="2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ko-KR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]) </a:t>
            </a:r>
            <a:r>
              <a:rPr lang="en" altLang="ko-KR" sz="20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 size = (1, 4)</a:t>
            </a:r>
            <a:endParaRPr lang="en" altLang="ko-KR" sz="20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ko-KR" sz="20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assert</a:t>
            </a:r>
            <a:r>
              <a:rPr lang="en" altLang="ko-KR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2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bbox</a:t>
            </a:r>
            <a:r>
              <a:rPr lang="en" altLang="ko-KR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.ndim </a:t>
            </a:r>
            <a:r>
              <a:rPr lang="en" altLang="ko-KR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==</a:t>
            </a:r>
            <a:r>
              <a:rPr lang="en" altLang="ko-KR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2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altLang="ko-KR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20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and</a:t>
            </a:r>
            <a:r>
              <a:rPr lang="en" altLang="ko-KR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2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bbox</a:t>
            </a:r>
            <a:r>
              <a:rPr lang="en" altLang="ko-KR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.shape[</a:t>
            </a:r>
            <a:r>
              <a:rPr lang="en" altLang="ko-KR" sz="2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en" altLang="ko-KR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==</a:t>
            </a:r>
            <a:r>
              <a:rPr lang="en" altLang="ko-KR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2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endParaRPr lang="en" altLang="ko-KR" sz="20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ko-KR" sz="2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bbox</a:t>
            </a:r>
            <a:r>
              <a:rPr lang="en" altLang="ko-KR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ko-KR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2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bbox</a:t>
            </a:r>
            <a:r>
              <a:rPr lang="en" altLang="ko-KR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.squeeze(</a:t>
            </a:r>
            <a:r>
              <a:rPr lang="en" altLang="ko-KR" sz="2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).cpu().numpy()</a:t>
            </a:r>
          </a:p>
          <a:p>
            <a:r>
              <a:rPr lang="en-US" altLang="ko-KR" sz="2000" b="0" i="0" dirty="0">
                <a:effectLst/>
                <a:latin typeface="Söhne Mono"/>
              </a:rPr>
              <a:t>(</a:t>
            </a:r>
            <a:r>
              <a:rPr lang="en" altLang="ko-KR" sz="2000" b="0" i="0" dirty="0">
                <a:effectLst/>
                <a:latin typeface="Söhne Mono"/>
              </a:rPr>
              <a:t>Kalman</a:t>
            </a:r>
            <a:r>
              <a:rPr lang="en-US" altLang="ko-KR" sz="2000" b="0" i="0" dirty="0">
                <a:effectLst/>
                <a:latin typeface="Söhne Mono"/>
              </a:rPr>
              <a:t>)</a:t>
            </a:r>
            <a:r>
              <a:rPr lang="ko-KR" altLang="en-US" sz="2000" dirty="0">
                <a:solidFill>
                  <a:srgbClr val="FFFFFF"/>
                </a:solidFill>
                <a:latin typeface="Söhne Mono"/>
              </a:rPr>
              <a:t> </a:t>
            </a:r>
            <a:r>
              <a:rPr lang="ko-KR" altLang="en-US" sz="2000" b="0" i="0" dirty="0">
                <a:effectLst/>
                <a:latin typeface="Söhne Mono"/>
              </a:rPr>
              <a:t>현재 트랙의 평균과 공분산을 업데이트하고 새로운 </a:t>
            </a:r>
            <a:r>
              <a:rPr lang="en" altLang="ko-KR" sz="2000" b="0" i="0" dirty="0">
                <a:effectLst/>
                <a:latin typeface="Söhne Mono"/>
              </a:rPr>
              <a:t>bbox</a:t>
            </a:r>
            <a:r>
              <a:rPr lang="ko-KR" altLang="en-US" sz="2000" b="0" i="0" dirty="0">
                <a:effectLst/>
                <a:latin typeface="Söhne Mono"/>
              </a:rPr>
              <a:t>를 사용하여 예측 오차 보정</a:t>
            </a:r>
            <a:endParaRPr lang="en-US" altLang="ko-KR" sz="2000" b="0" i="0" dirty="0">
              <a:effectLst/>
              <a:latin typeface="Söhne Mono"/>
            </a:endParaRPr>
          </a:p>
          <a:p>
            <a:pPr marL="0" indent="0">
              <a:buNone/>
            </a:pPr>
            <a:r>
              <a:rPr lang="en" altLang="ko-KR" sz="2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" altLang="ko-KR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ko-KR" sz="2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tracks</a:t>
            </a:r>
            <a:r>
              <a:rPr lang="en" altLang="ko-KR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" altLang="ko-KR" sz="2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en" altLang="ko-KR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].mean, </a:t>
            </a:r>
            <a:r>
              <a:rPr lang="en" altLang="ko-KR" sz="2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" altLang="ko-KR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ko-KR" sz="2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tracks</a:t>
            </a:r>
            <a:r>
              <a:rPr lang="en" altLang="ko-KR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" altLang="ko-KR" sz="2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en" altLang="ko-KR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].covariance </a:t>
            </a:r>
            <a:r>
              <a:rPr lang="en" altLang="ko-KR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ko-KR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2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" altLang="ko-KR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ko-KR" sz="2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kf</a:t>
            </a:r>
            <a:r>
              <a:rPr lang="en" altLang="ko-KR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.update(</a:t>
            </a:r>
            <a:r>
              <a:rPr lang="en" altLang="ko-KR" sz="2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" altLang="ko-KR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ko-KR" sz="2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tracks</a:t>
            </a:r>
            <a:r>
              <a:rPr lang="en" altLang="ko-KR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" altLang="ko-KR" sz="2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en" altLang="ko-KR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].mean, </a:t>
            </a:r>
            <a:r>
              <a:rPr lang="en" altLang="ko-KR" sz="2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" altLang="ko-KR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ko-KR" sz="2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tracks</a:t>
            </a:r>
            <a:r>
              <a:rPr lang="en" altLang="ko-KR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" altLang="ko-KR" sz="2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en" altLang="ko-KR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].covariance, </a:t>
            </a:r>
            <a:r>
              <a:rPr lang="en" altLang="ko-KR" sz="2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bbox</a:t>
            </a:r>
            <a:r>
              <a:rPr lang="en" altLang="ko-KR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endParaRPr kumimoji="1" lang="en-US" altLang="ko-KR" sz="20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43616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C1B2CA-E205-BB37-CC01-D652055B7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dirty="0">
                <a:latin typeface="Menlo" panose="020B0609030804020204" pitchFamily="49" charset="0"/>
              </a:rPr>
              <a:t>update_track</a:t>
            </a:r>
            <a:endParaRPr lang="ko-KR" altLang="en-US" dirty="0">
              <a:latin typeface="Menlo" panose="020B0609030804020204" pitchFamily="49" charset="0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B32797E-0AC4-9809-CA57-089C77CD35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6175"/>
            <a:ext cx="11257344" cy="4667250"/>
          </a:xfrm>
        </p:spPr>
        <p:txBody>
          <a:bodyPr>
            <a:noAutofit/>
          </a:bodyPr>
          <a:lstStyle/>
          <a:p>
            <a:r>
              <a:rPr lang="ko-KR" altLang="en-US" sz="2000" dirty="0">
                <a:latin typeface="Söhne Mono"/>
              </a:rPr>
              <a:t>트랙의 상태를 </a:t>
            </a:r>
            <a:r>
              <a:rPr lang="en-US" altLang="ko-KR" sz="2000" dirty="0">
                <a:latin typeface="Söhne Mono"/>
              </a:rPr>
              <a:t>'</a:t>
            </a:r>
            <a:r>
              <a:rPr lang="en" altLang="ko-KR" sz="2000" dirty="0">
                <a:latin typeface="Söhne Mono"/>
              </a:rPr>
              <a:t>tracked'</a:t>
            </a:r>
            <a:r>
              <a:rPr lang="ko-KR" altLang="en-US" sz="2000" dirty="0">
                <a:latin typeface="Söhne Mono"/>
              </a:rPr>
              <a:t>로 설정 </a:t>
            </a:r>
            <a:r>
              <a:rPr lang="en-US" altLang="ko-KR" sz="2000" dirty="0">
                <a:latin typeface="Söhne Mono"/>
              </a:rPr>
              <a:t>(</a:t>
            </a:r>
            <a:r>
              <a:rPr lang="ko-KR" altLang="en-US" sz="2000" dirty="0">
                <a:latin typeface="Söhne Mono"/>
              </a:rPr>
              <a:t>확정된 트랙이다</a:t>
            </a:r>
            <a:r>
              <a:rPr lang="en-US" altLang="ko-KR" sz="2000" dirty="0">
                <a:latin typeface="Söhne Mono"/>
              </a:rPr>
              <a:t>!)</a:t>
            </a:r>
          </a:p>
          <a:p>
            <a:pPr marL="0" indent="0">
              <a:buNone/>
            </a:pPr>
            <a:r>
              <a:rPr lang="en" altLang="ko-KR" sz="2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" altLang="ko-KR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ko-KR" sz="2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tracks</a:t>
            </a:r>
            <a:r>
              <a:rPr lang="en" altLang="ko-KR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" altLang="ko-KR" sz="2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en" altLang="ko-KR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].tracked </a:t>
            </a:r>
            <a:r>
              <a:rPr lang="en" altLang="ko-KR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ko-KR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2000" b="0" dirty="0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True</a:t>
            </a:r>
            <a:endParaRPr kumimoji="1" lang="en-US" altLang="ko-KR" sz="2000" dirty="0">
              <a:latin typeface="+mj-lt"/>
              <a:ea typeface="+mj-ea"/>
              <a:cs typeface="+mj-cs"/>
            </a:endParaRPr>
          </a:p>
          <a:p>
            <a:r>
              <a:rPr kumimoji="1" lang="ko-KR" altLang="en-US" sz="2000" dirty="0">
                <a:latin typeface="+mj-lt"/>
                <a:ea typeface="+mj-ea"/>
                <a:cs typeface="+mj-cs"/>
              </a:rPr>
              <a:t>트랙의 </a:t>
            </a:r>
            <a:r>
              <a:rPr kumimoji="1" lang="en" altLang="ko-KR" sz="2000" dirty="0">
                <a:latin typeface="+mj-lt"/>
                <a:ea typeface="+mj-ea"/>
                <a:cs typeface="+mj-cs"/>
              </a:rPr>
              <a:t>memo_items </a:t>
            </a:r>
            <a:r>
              <a:rPr kumimoji="1" lang="ko-KR" altLang="en-US" sz="2000" dirty="0">
                <a:latin typeface="+mj-lt"/>
                <a:ea typeface="+mj-ea"/>
                <a:cs typeface="+mj-cs"/>
              </a:rPr>
              <a:t>리스트</a:t>
            </a:r>
            <a:r>
              <a:rPr kumimoji="1" lang="en-US" altLang="ko-KR" sz="2000" dirty="0">
                <a:latin typeface="+mj-lt"/>
                <a:ea typeface="+mj-ea"/>
                <a:cs typeface="+mj-cs"/>
              </a:rPr>
              <a:t>(</a:t>
            </a:r>
            <a:r>
              <a:rPr kumimoji="1" lang="ko-KR" altLang="en-US" sz="2000" dirty="0">
                <a:latin typeface="+mj-lt"/>
                <a:ea typeface="+mj-ea"/>
                <a:cs typeface="+mj-cs"/>
              </a:rPr>
              <a:t>트랙정보</a:t>
            </a:r>
            <a:r>
              <a:rPr kumimoji="1" lang="en-US" altLang="ko-KR" sz="2000" dirty="0">
                <a:latin typeface="+mj-lt"/>
                <a:ea typeface="+mj-ea"/>
                <a:cs typeface="+mj-cs"/>
              </a:rPr>
              <a:t>)</a:t>
            </a:r>
            <a:r>
              <a:rPr kumimoji="1" lang="ko-KR" altLang="en-US" sz="2000" dirty="0">
                <a:latin typeface="+mj-lt"/>
                <a:ea typeface="+mj-ea"/>
                <a:cs typeface="+mj-cs"/>
              </a:rPr>
              <a:t>에서 </a:t>
            </a:r>
            <a:r>
              <a:rPr kumimoji="1" lang="en-US" altLang="ko-KR" sz="2000" dirty="0">
                <a:latin typeface="+mj-lt"/>
                <a:ea typeface="+mj-ea"/>
                <a:cs typeface="+mj-cs"/>
              </a:rPr>
              <a:t>'</a:t>
            </a:r>
            <a:r>
              <a:rPr kumimoji="1" lang="en" altLang="ko-KR" sz="2000" dirty="0">
                <a:latin typeface="+mj-lt"/>
                <a:ea typeface="+mj-ea"/>
                <a:cs typeface="+mj-cs"/>
              </a:rPr>
              <a:t>bboxes’</a:t>
            </a:r>
            <a:r>
              <a:rPr kumimoji="1" lang="ko-KR" altLang="en-US" sz="2000" dirty="0">
                <a:latin typeface="+mj-lt"/>
                <a:ea typeface="+mj-ea"/>
                <a:cs typeface="+mj-cs"/>
              </a:rPr>
              <a:t>의 </a:t>
            </a:r>
            <a:r>
              <a:rPr kumimoji="1" lang="en-US" altLang="ko-KR" sz="2000" dirty="0">
                <a:latin typeface="+mj-lt"/>
                <a:ea typeface="+mj-ea"/>
                <a:cs typeface="+mj-cs"/>
              </a:rPr>
              <a:t>index</a:t>
            </a:r>
            <a:r>
              <a:rPr kumimoji="1" lang="ko-KR" altLang="en-US" sz="2000" dirty="0">
                <a:latin typeface="+mj-lt"/>
                <a:ea typeface="+mj-ea"/>
                <a:cs typeface="+mj-cs"/>
              </a:rPr>
              <a:t>를 찾아 </a:t>
            </a:r>
            <a:r>
              <a:rPr kumimoji="1" lang="en" altLang="ko-KR" sz="2000" dirty="0" err="1">
                <a:latin typeface="+mj-lt"/>
                <a:ea typeface="+mj-ea"/>
                <a:cs typeface="+mj-cs"/>
              </a:rPr>
              <a:t>bbox_id</a:t>
            </a:r>
            <a:r>
              <a:rPr kumimoji="1" lang="ko-KR" altLang="en-US" sz="2000" dirty="0">
                <a:latin typeface="+mj-lt"/>
                <a:ea typeface="+mj-ea"/>
                <a:cs typeface="+mj-cs"/>
              </a:rPr>
              <a:t>로 설정하고 </a:t>
            </a:r>
            <a:endParaRPr kumimoji="1" lang="en-US" altLang="ko-KR" sz="2000" dirty="0">
              <a:latin typeface="+mj-lt"/>
              <a:ea typeface="+mj-ea"/>
              <a:cs typeface="+mj-cs"/>
            </a:endParaRPr>
          </a:p>
          <a:p>
            <a:pPr marL="0" indent="0">
              <a:buNone/>
            </a:pPr>
            <a:r>
              <a:rPr kumimoji="1" lang="en" altLang="ko-KR" sz="2000" dirty="0">
                <a:latin typeface="+mj-lt"/>
                <a:ea typeface="+mj-ea"/>
                <a:cs typeface="+mj-cs"/>
              </a:rPr>
              <a:t>obs </a:t>
            </a:r>
            <a:r>
              <a:rPr kumimoji="1" lang="ko-KR" altLang="en-US" sz="2000" dirty="0">
                <a:latin typeface="+mj-lt"/>
                <a:ea typeface="+mj-ea"/>
                <a:cs typeface="+mj-cs"/>
              </a:rPr>
              <a:t>리스트에 현재 프레임에서 관찰된 </a:t>
            </a:r>
            <a:r>
              <a:rPr kumimoji="1" lang="en" altLang="ko-KR" sz="2000" dirty="0">
                <a:latin typeface="+mj-lt"/>
                <a:ea typeface="+mj-ea"/>
                <a:cs typeface="+mj-cs"/>
              </a:rPr>
              <a:t>bbox</a:t>
            </a:r>
            <a:r>
              <a:rPr kumimoji="1" lang="ko-KR" altLang="en-US" sz="2000" dirty="0">
                <a:latin typeface="+mj-lt"/>
                <a:ea typeface="+mj-ea"/>
                <a:cs typeface="+mj-cs"/>
              </a:rPr>
              <a:t>를 추가</a:t>
            </a:r>
            <a:endParaRPr kumimoji="1" lang="en-US" altLang="ko-KR" sz="2000" dirty="0">
              <a:latin typeface="+mj-lt"/>
              <a:ea typeface="+mj-ea"/>
              <a:cs typeface="+mj-cs"/>
            </a:endParaRPr>
          </a:p>
          <a:p>
            <a:pPr marL="0" indent="0">
              <a:buNone/>
            </a:pPr>
            <a:r>
              <a:rPr lang="en" altLang="ko-KR" sz="2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bbox_id</a:t>
            </a:r>
            <a:r>
              <a:rPr lang="en" altLang="ko-KR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ko-KR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2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" altLang="ko-KR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ko-KR" sz="2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memo_items</a:t>
            </a:r>
            <a:r>
              <a:rPr lang="en" altLang="ko-KR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ko-KR" sz="20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index</a:t>
            </a:r>
            <a:r>
              <a:rPr lang="en" altLang="ko-KR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sz="2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'bboxes’</a:t>
            </a:r>
            <a:r>
              <a:rPr lang="en" altLang="ko-KR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" altLang="ko-KR" sz="2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" altLang="ko-KR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ko-KR" sz="2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tracks</a:t>
            </a:r>
            <a:r>
              <a:rPr lang="en" altLang="ko-KR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" altLang="ko-KR" sz="2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en" altLang="ko-KR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].obs.append(</a:t>
            </a:r>
            <a:r>
              <a:rPr lang="en" altLang="ko-KR" sz="2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obj</a:t>
            </a:r>
            <a:r>
              <a:rPr lang="en" altLang="ko-KR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" altLang="ko-KR" sz="2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bbox_id</a:t>
            </a:r>
            <a:r>
              <a:rPr lang="en" altLang="ko-KR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])</a:t>
            </a:r>
            <a:endParaRPr kumimoji="1" lang="en-US" altLang="ko-KR" sz="2000" dirty="0">
              <a:latin typeface="+mj-lt"/>
              <a:ea typeface="+mj-ea"/>
              <a:cs typeface="+mj-cs"/>
            </a:endParaRPr>
          </a:p>
          <a:p>
            <a:endParaRPr kumimoji="1" lang="ko-KR" altLang="en-US" sz="2000" dirty="0">
              <a:latin typeface="+mj-lt"/>
              <a:ea typeface="+mj-ea"/>
              <a:cs typeface="+mj-cs"/>
            </a:endParaRPr>
          </a:p>
          <a:p>
            <a:pPr>
              <a:lnSpc>
                <a:spcPct val="110000"/>
              </a:lnSpc>
              <a:spcBef>
                <a:spcPct val="0"/>
              </a:spcBef>
            </a:pPr>
            <a:endParaRPr kumimoji="1" lang="en-US" altLang="ko-KR" sz="2000" dirty="0">
              <a:latin typeface="+mj-lt"/>
              <a:ea typeface="+mj-ea"/>
              <a:cs typeface="+mj-cs"/>
            </a:endParaRPr>
          </a:p>
          <a:p>
            <a:pPr>
              <a:lnSpc>
                <a:spcPct val="110000"/>
              </a:lnSpc>
              <a:spcBef>
                <a:spcPct val="0"/>
              </a:spcBef>
            </a:pPr>
            <a:endParaRPr kumimoji="1" lang="en-US" altLang="ko-KR" sz="20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626490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C1B2CA-E205-BB37-CC01-D652055B7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dirty="0">
                <a:latin typeface="Menlo" panose="020B0609030804020204" pitchFamily="49" charset="0"/>
              </a:rPr>
              <a:t>Update_track</a:t>
            </a:r>
            <a:endParaRPr lang="ko-KR" altLang="en-US" dirty="0">
              <a:latin typeface="Menlo" panose="020B0609030804020204" pitchFamily="49" charset="0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B32797E-0AC4-9809-CA57-089C77CD35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257344" cy="4667250"/>
          </a:xfrm>
        </p:spPr>
        <p:txBody>
          <a:bodyPr>
            <a:noAutofit/>
          </a:bodyPr>
          <a:lstStyle/>
          <a:p>
            <a:r>
              <a:rPr kumimoji="1" lang="en" altLang="ko-KR" sz="2000" dirty="0">
                <a:latin typeface="+mj-lt"/>
                <a:ea typeface="+mj-ea"/>
                <a:cs typeface="+mj-cs"/>
              </a:rPr>
              <a:t>`k_step_observation` </a:t>
            </a:r>
            <a:r>
              <a:rPr kumimoji="1" lang="ko-KR" altLang="en-US" sz="2000" dirty="0">
                <a:latin typeface="+mj-lt"/>
                <a:ea typeface="+mj-ea"/>
                <a:cs typeface="+mj-cs"/>
              </a:rPr>
              <a:t>함수를 사용하여 현재 트랙의 관찰값을 업데이트</a:t>
            </a:r>
            <a:endParaRPr kumimoji="1" lang="en-US" altLang="ko-KR" sz="2000" dirty="0">
              <a:latin typeface="+mj-lt"/>
              <a:ea typeface="+mj-ea"/>
              <a:cs typeface="+mj-cs"/>
            </a:endParaRPr>
          </a:p>
          <a:p>
            <a:pPr marL="0" indent="0">
              <a:buNone/>
            </a:pPr>
            <a:r>
              <a:rPr lang="en" altLang="ko-KR" sz="2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bbox1</a:t>
            </a:r>
            <a:r>
              <a:rPr lang="en" altLang="ko-KR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ko-KR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2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" altLang="ko-KR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ko-KR" sz="20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k_step_observation</a:t>
            </a:r>
            <a:r>
              <a:rPr lang="en" altLang="ko-KR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sz="2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" altLang="ko-KR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ko-KR" sz="2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tracks</a:t>
            </a:r>
            <a:r>
              <a:rPr lang="en" altLang="ko-KR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" altLang="ko-KR" sz="2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en" altLang="ko-KR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])</a:t>
            </a:r>
          </a:p>
          <a:p>
            <a:pPr marL="0" indent="0">
              <a:buNone/>
            </a:pPr>
            <a:r>
              <a:rPr lang="en" altLang="ko-KR" sz="2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bbox2</a:t>
            </a:r>
            <a:r>
              <a:rPr lang="en" altLang="ko-KR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ko-KR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2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obj</a:t>
            </a:r>
            <a:r>
              <a:rPr lang="en" altLang="ko-KR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" altLang="ko-KR" sz="2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bbox_id</a:t>
            </a:r>
            <a:r>
              <a:rPr lang="en" altLang="ko-KR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</a:t>
            </a:r>
            <a:endParaRPr kumimoji="1" lang="en-US" altLang="ko-KR" sz="2000" dirty="0">
              <a:latin typeface="+mj-lt"/>
              <a:ea typeface="+mj-ea"/>
              <a:cs typeface="+mj-cs"/>
            </a:endParaRPr>
          </a:p>
          <a:p>
            <a:r>
              <a:rPr kumimoji="1" lang="ko-KR" altLang="en-US" sz="2000" dirty="0">
                <a:latin typeface="+mj-lt"/>
                <a:ea typeface="+mj-ea"/>
                <a:cs typeface="+mj-cs"/>
              </a:rPr>
              <a:t>트랙의 속도를 계산해서 저장</a:t>
            </a:r>
            <a:endParaRPr kumimoji="1" lang="en-US" altLang="ko-KR" sz="2000" dirty="0">
              <a:latin typeface="+mj-lt"/>
              <a:ea typeface="+mj-ea"/>
              <a:cs typeface="+mj-cs"/>
            </a:endParaRPr>
          </a:p>
          <a:p>
            <a:pPr marL="0" indent="0">
              <a:buNone/>
            </a:pPr>
            <a:r>
              <a:rPr lang="en" altLang="ko-KR" sz="2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" altLang="ko-KR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ko-KR" sz="2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tracks</a:t>
            </a:r>
            <a:r>
              <a:rPr lang="en" altLang="ko-KR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" altLang="ko-KR" sz="2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en" altLang="ko-KR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].velocity </a:t>
            </a:r>
            <a:r>
              <a:rPr lang="en" altLang="ko-KR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ko-KR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2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" altLang="ko-KR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ko-KR" sz="20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vel_direction</a:t>
            </a:r>
            <a:r>
              <a:rPr lang="en" altLang="ko-KR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sz="2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bbox1</a:t>
            </a:r>
            <a:r>
              <a:rPr lang="en" altLang="ko-KR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ko-KR" sz="2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bbox2</a:t>
            </a:r>
            <a:r>
              <a:rPr lang="en" altLang="ko-KR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).to(</a:t>
            </a:r>
          </a:p>
          <a:p>
            <a:pPr marL="0" indent="0">
              <a:buNone/>
            </a:pPr>
            <a:r>
              <a:rPr lang="en" altLang="ko-KR" sz="2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obj</a:t>
            </a:r>
            <a:r>
              <a:rPr lang="en" altLang="ko-KR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" altLang="ko-KR" sz="2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bbox_id</a:t>
            </a:r>
            <a:r>
              <a:rPr lang="en" altLang="ko-KR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].device)</a:t>
            </a:r>
          </a:p>
          <a:p>
            <a:endParaRPr kumimoji="1" lang="ko-KR" altLang="en-US" sz="2000" dirty="0">
              <a:latin typeface="+mj-lt"/>
              <a:ea typeface="+mj-ea"/>
              <a:cs typeface="+mj-cs"/>
            </a:endParaRPr>
          </a:p>
          <a:p>
            <a:pPr>
              <a:lnSpc>
                <a:spcPct val="110000"/>
              </a:lnSpc>
              <a:spcBef>
                <a:spcPct val="0"/>
              </a:spcBef>
            </a:pPr>
            <a:endParaRPr kumimoji="1" lang="en-US" altLang="ko-KR" sz="2000" dirty="0">
              <a:latin typeface="+mj-lt"/>
              <a:ea typeface="+mj-ea"/>
              <a:cs typeface="+mj-cs"/>
            </a:endParaRPr>
          </a:p>
          <a:p>
            <a:pPr>
              <a:lnSpc>
                <a:spcPct val="110000"/>
              </a:lnSpc>
              <a:spcBef>
                <a:spcPct val="0"/>
              </a:spcBef>
            </a:pPr>
            <a:endParaRPr kumimoji="1" lang="en-US" altLang="ko-KR" sz="20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185371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574</TotalTime>
  <Words>2599</Words>
  <Application>Microsoft Macintosh PowerPoint</Application>
  <PresentationFormat>와이드스크린</PresentationFormat>
  <Paragraphs>209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6" baseType="lpstr">
      <vt:lpstr>맑은 고딕</vt:lpstr>
      <vt:lpstr>Apple SD Gothic Neo</vt:lpstr>
      <vt:lpstr>Söhne</vt:lpstr>
      <vt:lpstr>Söhne Mono</vt:lpstr>
      <vt:lpstr>Arial</vt:lpstr>
      <vt:lpstr>Helvetica Neue</vt:lpstr>
      <vt:lpstr>Menlo</vt:lpstr>
      <vt:lpstr>Office 테마</vt:lpstr>
      <vt:lpstr>12주차 보고</vt:lpstr>
      <vt:lpstr> UBTrack</vt:lpstr>
      <vt:lpstr>1. Tracker 코드</vt:lpstr>
      <vt:lpstr>__init__</vt:lpstr>
      <vt:lpstr>unconfirmed_ids</vt:lpstr>
      <vt:lpstr>update_track</vt:lpstr>
      <vt:lpstr>update_track</vt:lpstr>
      <vt:lpstr>update_track</vt:lpstr>
      <vt:lpstr>Update_track</vt:lpstr>
      <vt:lpstr>vel_direction</vt:lpstr>
      <vt:lpstr>k_step_observation</vt:lpstr>
      <vt:lpstr>ocm_assign_ids</vt:lpstr>
      <vt:lpstr>ocr_assign_ids</vt:lpstr>
      <vt:lpstr>track 함수</vt:lpstr>
      <vt:lpstr>PowerPoint 프레젠테이션</vt:lpstr>
      <vt:lpstr>Detection bboxes for first association</vt:lpstr>
      <vt:lpstr>Detection bboxes for second association</vt:lpstr>
      <vt:lpstr>Detection bboxes for second association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그럼 어떻게 해야할까?</vt:lpstr>
      <vt:lpstr>PowerPoint 프레젠테이션</vt:lpstr>
      <vt:lpstr>PowerPoint 프레젠테이션</vt:lpstr>
      <vt:lpstr>Contribution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12주차</dc:title>
  <dc:creator>신채영</dc:creator>
  <cp:lastModifiedBy>이규근</cp:lastModifiedBy>
  <cp:revision>4</cp:revision>
  <dcterms:created xsi:type="dcterms:W3CDTF">2023-09-24T10:32:20Z</dcterms:created>
  <dcterms:modified xsi:type="dcterms:W3CDTF">2023-09-25T06:52:58Z</dcterms:modified>
</cp:coreProperties>
</file>