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E44E-B2B6-EC44-8040-29F3653B166C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AF098-0F63-F343-8BC7-348B512CA6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17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F098-0F63-F343-8BC7-348B512CA6A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99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AF098-0F63-F343-8BC7-348B512CA6A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632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42065-1516-CA72-F1AA-A133823B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986AE-B5F8-A989-594B-572C59B8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77F4C-2650-7FEF-034D-745F3037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B1D72-7813-EFBD-A7BB-FAE68D13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FDBC2-3FD6-6FFA-9E12-827F35C5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8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00819-6A68-F7FA-D4D3-1AF406E8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75B77-784D-1B0D-DBB9-8305B235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984EA-9E08-9B3E-E557-1BE59689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90125-600A-B107-3E50-90831228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DFD7A-CC8A-71F1-3EC3-5DD72AC6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16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2AE10-675D-F43E-0717-0EEF5A05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0FF40-DBB4-D382-725D-01723E152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97D86-D02B-E677-F436-2A01553B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2365E-8BEF-8DD1-4254-05F58F53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98A3F-45F0-E08D-DE59-D891E8A4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146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0B0A-0721-6911-DFE7-656D294B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5AB7-BC51-BA82-E9F0-AA452F09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A11D7-9B53-C1A7-44E2-44CE9D30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DD05B-71D5-6EDA-807D-1C71E6DA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BFAD6-50E3-9C90-40B7-A24ECE60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8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DCCE9-B717-F863-5A8C-F99E0C90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E4FAB-EA9C-56D4-B35F-36E07989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C142-0318-0B9D-DA0F-54B52C80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A2127-8D48-2035-146F-B1249219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2288E-AAB3-7BB0-6DD1-DCDB5BF9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57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7545-CACE-6E8F-3E09-1AFF03B7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37E0-C9CD-1868-3207-23BB190E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46AEA-5E6A-9E98-20ED-90565303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F2B42-19CA-0EEC-8D37-43853EAF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5E6AB-DC05-2B3A-84EC-53FDC74D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414A5-775B-2B30-BCFD-1BE59CB3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08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B07A4-D3CD-CD74-7DA7-0E452EAE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DA20C-7BCF-E8C9-F6F1-AEB20797F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4D0A3-0DAC-1F97-A13A-22267709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1E142C-2973-9240-0323-7A3AFA720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B483D5-16FE-0A90-EB57-9D58FB693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2FDD82-C81C-8DFC-D875-7AC12A4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4251C-144B-5685-B1DF-2860399C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9740B7-8417-81E5-734E-5F259A15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2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919B-27CE-4CE6-B1A6-5961473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BB61-2755-05E6-52A4-5CE1937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89146A-99DB-3096-A007-87B2552D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7A9F0-A22A-ECBA-B66B-0BF26949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950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1C5DE9-0432-4D4A-D193-5ED80ABD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BBF8F-B1B2-25C5-92C3-1E632A7F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62C69-EF8E-FD51-2DD8-7C6B35C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98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9927E-2156-C9DE-A66E-EC8BBCCA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2C34C-D69E-6AE1-934C-F4D08BFB9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FEF41-054C-EBD2-7489-76AB44A1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FBBA2-9706-4D5F-72A8-4D091737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A9261-486A-B8F3-6F16-884E948F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846F3-E2FE-62F4-A26E-DA2644A9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61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A2A52-C06B-04AD-2922-2867AC6A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B12FAD-4CB2-4F29-2695-DF37AFA0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A4557-E696-6357-8C2E-A27CA758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22748-99C1-3189-CB88-BED771BD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42672-D4E1-2B72-B41D-3B16E13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22D10-17A6-6BFA-8295-2D6AFF2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1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E90E17-31E6-0D9C-865F-85937C5A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72B9E-B62E-2762-B8B9-E8BDB148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43406-0867-70A0-B834-5A903B49A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FC89-8B33-584A-B708-56D0D1B3D129}" type="datetimeFigureOut">
              <a:rPr kumimoji="1" lang="ko-KR" altLang="en-US" smtClean="0"/>
              <a:t>2023. 7. 3.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7C854-3CD9-530B-8557-5DBEE03FD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3F521-5D91-22AF-0477-116DA51C1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7E4E-8265-614A-8522-4BB9C4F5BE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96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mtracking.readthedocs.io/en/latest/insta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7582-70E9-42D4-639E-2484E02E7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MMtracking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25D38-6D99-6AA8-5FB1-9423056D1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/open-</a:t>
            </a:r>
            <a:r>
              <a:rPr kumimoji="1" lang="en" altLang="ko-KR" dirty="0" err="1"/>
              <a:t>mmlab</a:t>
            </a:r>
            <a:r>
              <a:rPr kumimoji="1" lang="en" altLang="ko-KR" dirty="0"/>
              <a:t>/</a:t>
            </a:r>
            <a:r>
              <a:rPr kumimoji="1" lang="en" altLang="ko-KR" dirty="0" err="1"/>
              <a:t>mmtracking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7582-70E9-42D4-639E-2484E02E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MMtracking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25D38-6D99-6AA8-5FB1-9423056D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effectLst/>
              </a:rPr>
              <a:t>다양한 비디오 인식 작업을 하나의 플랫폼에서 처리</a:t>
            </a:r>
            <a:endParaRPr lang="en-US" altLang="ko-KR" b="0" i="0" dirty="0">
              <a:effectLst/>
            </a:endParaRPr>
          </a:p>
          <a:p>
            <a:pPr lvl="1"/>
            <a:r>
              <a:rPr lang="en" altLang="ko-KR" b="0" i="0" dirty="0">
                <a:effectLst/>
              </a:rPr>
              <a:t>video object detection</a:t>
            </a:r>
          </a:p>
          <a:p>
            <a:pPr lvl="1"/>
            <a:r>
              <a:rPr lang="en" altLang="ko-KR" b="0" i="0" dirty="0">
                <a:effectLst/>
              </a:rPr>
              <a:t>multiple object tracking</a:t>
            </a:r>
          </a:p>
          <a:p>
            <a:pPr lvl="1"/>
            <a:r>
              <a:rPr lang="en" altLang="ko-KR" b="0" i="0" dirty="0">
                <a:effectLst/>
              </a:rPr>
              <a:t>single object tracking</a:t>
            </a:r>
          </a:p>
          <a:p>
            <a:pPr lvl="1"/>
            <a:r>
              <a:rPr lang="en" altLang="ko-KR" b="0" i="0" dirty="0">
                <a:effectLst/>
              </a:rPr>
              <a:t>video instance segmentation</a:t>
            </a:r>
          </a:p>
          <a:p>
            <a:r>
              <a:rPr lang="ko-KR" altLang="en-US" b="0" i="0" dirty="0">
                <a:effectLst/>
              </a:rPr>
              <a:t>연구 과정을 간소화하고 효율성을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dirty="0"/>
              <a:t>높여준다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effectLst/>
            </a:endParaRPr>
          </a:p>
          <a:p>
            <a:r>
              <a:rPr lang="en" altLang="ko-KR" b="0" i="0" dirty="0" err="1">
                <a:effectLst/>
              </a:rPr>
              <a:t>OpenMMLab</a:t>
            </a:r>
            <a:r>
              <a:rPr lang="en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프로젝트와 상호작용한다</a:t>
            </a:r>
            <a:r>
              <a:rPr lang="en-US" altLang="ko-KR" b="0" i="0" dirty="0">
                <a:effectLst/>
              </a:rPr>
              <a:t>.</a:t>
            </a:r>
          </a:p>
          <a:p>
            <a:pPr lvl="1"/>
            <a:r>
              <a:rPr lang="en" altLang="ko-KR" b="0" i="0" dirty="0" err="1">
                <a:effectLst/>
              </a:rPr>
              <a:t>OpenMMLab</a:t>
            </a:r>
            <a:r>
              <a:rPr lang="ko-KR" altLang="en-US" b="0" i="0" dirty="0">
                <a:effectLst/>
              </a:rPr>
              <a:t>의 다른 프로젝트에서 제공되는 기능과 리소스를 활용하여 </a:t>
            </a:r>
            <a:r>
              <a:rPr lang="en" altLang="ko-KR" b="0" i="0" dirty="0" err="1">
                <a:effectLst/>
              </a:rPr>
              <a:t>mmTracking</a:t>
            </a:r>
            <a:r>
              <a:rPr lang="ko-KR" altLang="en-US" b="0" i="0" dirty="0">
                <a:effectLst/>
              </a:rPr>
              <a:t>의 기능을 확장하고 개선하는 데 도움을 줄 수 있다</a:t>
            </a:r>
            <a:r>
              <a:rPr lang="en-US" altLang="ko-KR" b="0" i="0" dirty="0">
                <a:effectLst/>
              </a:rPr>
              <a:t>.</a:t>
            </a:r>
            <a:endParaRPr lang="en" altLang="ko-KR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24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7582-70E9-42D4-639E-2484E02E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MMtracking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25D38-6D99-6AA8-5FB1-9423056D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0" i="0" dirty="0">
                <a:effectLst/>
              </a:rPr>
              <a:t>Modular Design</a:t>
            </a:r>
          </a:p>
          <a:p>
            <a:pPr lvl="1"/>
            <a:r>
              <a:rPr lang="ko-KR" altLang="en-US" dirty="0" err="1"/>
              <a:t>모듈식</a:t>
            </a:r>
            <a:r>
              <a:rPr lang="ko-KR" altLang="en-US" dirty="0"/>
              <a:t> 설계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i="0" dirty="0">
                <a:effectLst/>
              </a:rPr>
              <a:t>여러 구성 요소로 나눠 설계하는 방식</a:t>
            </a:r>
            <a:endParaRPr lang="en-US" altLang="ko-KR" b="0" i="0" dirty="0">
              <a:effectLst/>
            </a:endParaRPr>
          </a:p>
          <a:p>
            <a:pPr lvl="1"/>
            <a:endParaRPr lang="en-US" altLang="ko-KR" b="0" i="0" dirty="0">
              <a:effectLst/>
            </a:endParaRPr>
          </a:p>
          <a:p>
            <a:r>
              <a:rPr lang="ko-KR" altLang="en-US" b="0" i="0" dirty="0">
                <a:effectLst/>
              </a:rPr>
              <a:t>사용자가 필요에 따라 새로운 구성 요소를 조합하여 사용자 정의 메소드를 구성할 수 있다</a:t>
            </a:r>
            <a:r>
              <a:rPr lang="en-US" altLang="ko-KR" dirty="0"/>
              <a:t>.</a:t>
            </a:r>
            <a:endParaRPr lang="en-US" altLang="ko-KR" b="0" i="0" dirty="0">
              <a:effectLst/>
            </a:endParaRPr>
          </a:p>
          <a:p>
            <a:r>
              <a:rPr lang="ko-KR" altLang="en-US" b="0" i="0" dirty="0">
                <a:effectLst/>
              </a:rPr>
              <a:t>다양한 알고리즘 및 모델을 적용하고 각각 독립적으로 개발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수정 및 테스트할 수 있어 개발과 유지 보수의 용이성을 높여준다</a:t>
            </a:r>
            <a:r>
              <a:rPr lang="en-US" altLang="ko-KR" b="0" i="0" dirty="0">
                <a:effectLst/>
              </a:rPr>
              <a:t>.</a:t>
            </a:r>
            <a:endParaRPr lang="en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252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7582-70E9-42D4-639E-2484E02E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MMtracking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25D38-6D99-6AA8-5FB1-9423056D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0" i="0" dirty="0">
                <a:effectLst/>
                <a:hlinkClick r:id="rId3"/>
              </a:rPr>
              <a:t>https://mmtracking.readthedocs.io/en/latest/install.html</a:t>
            </a:r>
            <a:endParaRPr lang="en" altLang="ko-KR" b="0" i="0" dirty="0">
              <a:effectLst/>
            </a:endParaRPr>
          </a:p>
          <a:p>
            <a:r>
              <a:rPr lang="en-US" altLang="ko-KR" b="0" i="0" dirty="0">
                <a:effectLst/>
              </a:rPr>
              <a:t>Documentation</a:t>
            </a:r>
            <a:r>
              <a:rPr lang="ko-KR" altLang="en-US" b="0" i="0" dirty="0">
                <a:effectLst/>
              </a:rPr>
              <a:t>을 참고하여 실행</a:t>
            </a:r>
            <a:endParaRPr lang="en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413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127</Words>
  <Application>Microsoft Macintosh PowerPoint</Application>
  <PresentationFormat>와이드스크린</PresentationFormat>
  <Paragraphs>23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MMtracking</vt:lpstr>
      <vt:lpstr>MMtracking</vt:lpstr>
      <vt:lpstr>MMtracking</vt:lpstr>
      <vt:lpstr>MMtracking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MMtracking</dc:title>
  <dc:creator>신채영</dc:creator>
  <cp:lastModifiedBy>신채영</cp:lastModifiedBy>
  <cp:revision>1</cp:revision>
  <dcterms:created xsi:type="dcterms:W3CDTF">2023-07-03T11:59:51Z</dcterms:created>
  <dcterms:modified xsi:type="dcterms:W3CDTF">2023-07-04T02:02:56Z</dcterms:modified>
</cp:coreProperties>
</file>