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725" r:id="rId4"/>
  </p:sldMasterIdLst>
  <p:notesMasterIdLst>
    <p:notesMasterId r:id="rId5"/>
  </p:notesMasterIdLst>
  <p:handoutMasterIdLst>
    <p:handoutMasterId r:id="rId6"/>
  </p:handoutMaster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D0D0D"/>
    <a:srgbClr val="2C4A52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653" autoAdjust="0"/>
    <p:restoredTop sz="95388" autoAdjust="0"/>
  </p:normalViewPr>
  <p:slideViewPr>
    <p:cSldViewPr snapToGrid="0" showGuides="1">
      <p:cViewPr varScale="1">
        <p:scale>
          <a:sx n="152" d="100"/>
          <a:sy n="152" d="100"/>
        </p:scale>
        <p:origin x="204" y="13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65" d="100"/>
          <a:sy n="65" d="100"/>
        </p:scale>
        <p:origin x="3082" y="3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169671B-947A-44A3-A764-A91E66D4692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4B23CC-4610-41C4-A0CF-67A30700C47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7299BE-0F96-4D8C-8AC3-AFAE1A841C66}" type="datetimeFigureOut">
              <a:rPr lang="en-US" smtClean="0"/>
              <a:t>6/3/2024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94FC55-2324-40BC-8420-15EC835D957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3EC604-E5A5-4A58-AC5A-211F83D37CA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3B048B-0EBA-466F-928F-37073F3BFB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5076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4692AC-01A2-4EFF-966B-504F28E82D7A}" type="datetimeFigureOut">
              <a:rPr lang="en-US" noProof="0" smtClean="0"/>
              <a:t>6/3/2024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ED498D-6977-40EC-8E5E-7EB644D5E759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522643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raphic 17">
            <a:extLst>
              <a:ext uri="{FF2B5EF4-FFF2-40B4-BE49-F238E27FC236}">
                <a16:creationId xmlns:a16="http://schemas.microsoft.com/office/drawing/2014/main" id="{7FAC3601-9744-9840-0229-E000CCFBEA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32131" y="-30007"/>
            <a:ext cx="6064493" cy="687988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119890" y="723440"/>
            <a:ext cx="4323426" cy="2579052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6000" spc="-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128152" y="5248834"/>
            <a:ext cx="4323426" cy="1008925"/>
          </a:xfrm>
        </p:spPr>
        <p:txBody>
          <a:bodyPr lIns="91440" rIns="91440">
            <a:norm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600" cap="all" spc="1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Add Subtitle here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4F200699-2797-D741-1EC1-B83FCA4B197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-2235"/>
            <a:ext cx="5840730" cy="6862275"/>
          </a:xfrm>
          <a:custGeom>
            <a:avLst/>
            <a:gdLst>
              <a:gd name="connsiteX0" fmla="*/ 0 w 6064250"/>
              <a:gd name="connsiteY0" fmla="*/ 0 h 6877051"/>
              <a:gd name="connsiteX1" fmla="*/ 6064250 w 6064250"/>
              <a:gd name="connsiteY1" fmla="*/ 0 h 6877051"/>
              <a:gd name="connsiteX2" fmla="*/ 6064250 w 6064250"/>
              <a:gd name="connsiteY2" fmla="*/ 6877051 h 6877051"/>
              <a:gd name="connsiteX3" fmla="*/ 0 w 6064250"/>
              <a:gd name="connsiteY3" fmla="*/ 6877051 h 6877051"/>
              <a:gd name="connsiteX4" fmla="*/ 0 w 6064250"/>
              <a:gd name="connsiteY4" fmla="*/ 0 h 6877051"/>
              <a:gd name="connsiteX0" fmla="*/ 0 w 6064250"/>
              <a:gd name="connsiteY0" fmla="*/ 0 h 6877051"/>
              <a:gd name="connsiteX1" fmla="*/ 5840730 w 6064250"/>
              <a:gd name="connsiteY1" fmla="*/ 0 h 6877051"/>
              <a:gd name="connsiteX2" fmla="*/ 6064250 w 6064250"/>
              <a:gd name="connsiteY2" fmla="*/ 6877051 h 6877051"/>
              <a:gd name="connsiteX3" fmla="*/ 0 w 6064250"/>
              <a:gd name="connsiteY3" fmla="*/ 6877051 h 6877051"/>
              <a:gd name="connsiteX4" fmla="*/ 0 w 6064250"/>
              <a:gd name="connsiteY4" fmla="*/ 0 h 6877051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4028621 w 5840730"/>
              <a:gd name="connsiteY2" fmla="*/ 6887937 h 6887937"/>
              <a:gd name="connsiteX3" fmla="*/ 0 w 5840730"/>
              <a:gd name="connsiteY3" fmla="*/ 6877051 h 6887937"/>
              <a:gd name="connsiteX4" fmla="*/ 0 w 5840730"/>
              <a:gd name="connsiteY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028621 w 5840730"/>
              <a:gd name="connsiteY3" fmla="*/ 6887937 h 6887937"/>
              <a:gd name="connsiteX4" fmla="*/ 0 w 5840730"/>
              <a:gd name="connsiteY4" fmla="*/ 6877051 h 6887937"/>
              <a:gd name="connsiteX5" fmla="*/ 0 w 5840730"/>
              <a:gd name="connsiteY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028621 w 5840730"/>
              <a:gd name="connsiteY4" fmla="*/ 6887937 h 6887937"/>
              <a:gd name="connsiteX5" fmla="*/ 0 w 5840730"/>
              <a:gd name="connsiteY5" fmla="*/ 6877051 h 6887937"/>
              <a:gd name="connsiteX6" fmla="*/ 0 w 5840730"/>
              <a:gd name="connsiteY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785360 w 5840730"/>
              <a:gd name="connsiteY4" fmla="*/ 3926535 h 6887937"/>
              <a:gd name="connsiteX5" fmla="*/ 4028621 w 5840730"/>
              <a:gd name="connsiteY5" fmla="*/ 6887937 h 6887937"/>
              <a:gd name="connsiteX6" fmla="*/ 0 w 5840730"/>
              <a:gd name="connsiteY6" fmla="*/ 6877051 h 6887937"/>
              <a:gd name="connsiteX7" fmla="*/ 0 w 5840730"/>
              <a:gd name="connsiteY7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922520 w 5840730"/>
              <a:gd name="connsiteY4" fmla="*/ 3415995 h 6887937"/>
              <a:gd name="connsiteX5" fmla="*/ 4785360 w 5840730"/>
              <a:gd name="connsiteY5" fmla="*/ 3926535 h 6887937"/>
              <a:gd name="connsiteX6" fmla="*/ 4028621 w 5840730"/>
              <a:gd name="connsiteY6" fmla="*/ 6887937 h 6887937"/>
              <a:gd name="connsiteX7" fmla="*/ 0 w 5840730"/>
              <a:gd name="connsiteY7" fmla="*/ 6877051 h 6887937"/>
              <a:gd name="connsiteX8" fmla="*/ 0 w 5840730"/>
              <a:gd name="connsiteY8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22520 w 5840730"/>
              <a:gd name="connsiteY4" fmla="*/ 3415995 h 6887937"/>
              <a:gd name="connsiteX5" fmla="*/ 4785360 w 5840730"/>
              <a:gd name="connsiteY5" fmla="*/ 3926535 h 6887937"/>
              <a:gd name="connsiteX6" fmla="*/ 4028621 w 5840730"/>
              <a:gd name="connsiteY6" fmla="*/ 6887937 h 6887937"/>
              <a:gd name="connsiteX7" fmla="*/ 0 w 5840730"/>
              <a:gd name="connsiteY7" fmla="*/ 6877051 h 6887937"/>
              <a:gd name="connsiteX8" fmla="*/ 0 w 5840730"/>
              <a:gd name="connsiteY8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922520 w 5840730"/>
              <a:gd name="connsiteY5" fmla="*/ 3415995 h 6887937"/>
              <a:gd name="connsiteX6" fmla="*/ 4785360 w 5840730"/>
              <a:gd name="connsiteY6" fmla="*/ 3926535 h 6887937"/>
              <a:gd name="connsiteX7" fmla="*/ 4028621 w 5840730"/>
              <a:gd name="connsiteY7" fmla="*/ 6887937 h 6887937"/>
              <a:gd name="connsiteX8" fmla="*/ 0 w 5840730"/>
              <a:gd name="connsiteY8" fmla="*/ 6877051 h 6887937"/>
              <a:gd name="connsiteX9" fmla="*/ 0 w 5840730"/>
              <a:gd name="connsiteY9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4922520 w 5840730"/>
              <a:gd name="connsiteY6" fmla="*/ 3415995 h 6887937"/>
              <a:gd name="connsiteX7" fmla="*/ 4785360 w 5840730"/>
              <a:gd name="connsiteY7" fmla="*/ 3926535 h 6887937"/>
              <a:gd name="connsiteX8" fmla="*/ 4028621 w 5840730"/>
              <a:gd name="connsiteY8" fmla="*/ 6887937 h 6887937"/>
              <a:gd name="connsiteX9" fmla="*/ 0 w 5840730"/>
              <a:gd name="connsiteY9" fmla="*/ 6877051 h 6887937"/>
              <a:gd name="connsiteX10" fmla="*/ 0 w 5840730"/>
              <a:gd name="connsiteY10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922520 w 5840730"/>
              <a:gd name="connsiteY7" fmla="*/ 3415995 h 6887937"/>
              <a:gd name="connsiteX8" fmla="*/ 4785360 w 5840730"/>
              <a:gd name="connsiteY8" fmla="*/ 3926535 h 6887937"/>
              <a:gd name="connsiteX9" fmla="*/ 4028621 w 5840730"/>
              <a:gd name="connsiteY9" fmla="*/ 6887937 h 6887937"/>
              <a:gd name="connsiteX10" fmla="*/ 0 w 5840730"/>
              <a:gd name="connsiteY10" fmla="*/ 6877051 h 6887937"/>
              <a:gd name="connsiteX11" fmla="*/ 0 w 5840730"/>
              <a:gd name="connsiteY11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457700 w 5840730"/>
              <a:gd name="connsiteY7" fmla="*/ 3842715 h 6887937"/>
              <a:gd name="connsiteX8" fmla="*/ 4785360 w 5840730"/>
              <a:gd name="connsiteY8" fmla="*/ 3926535 h 6887937"/>
              <a:gd name="connsiteX9" fmla="*/ 4028621 w 5840730"/>
              <a:gd name="connsiteY9" fmla="*/ 6887937 h 6887937"/>
              <a:gd name="connsiteX10" fmla="*/ 0 w 5840730"/>
              <a:gd name="connsiteY10" fmla="*/ 6877051 h 6887937"/>
              <a:gd name="connsiteX11" fmla="*/ 0 w 5840730"/>
              <a:gd name="connsiteY11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213860 w 5840730"/>
              <a:gd name="connsiteY7" fmla="*/ 4757115 h 6887937"/>
              <a:gd name="connsiteX8" fmla="*/ 4457700 w 5840730"/>
              <a:gd name="connsiteY8" fmla="*/ 3842715 h 6887937"/>
              <a:gd name="connsiteX9" fmla="*/ 4785360 w 5840730"/>
              <a:gd name="connsiteY9" fmla="*/ 3926535 h 6887937"/>
              <a:gd name="connsiteX10" fmla="*/ 4028621 w 5840730"/>
              <a:gd name="connsiteY10" fmla="*/ 6887937 h 6887937"/>
              <a:gd name="connsiteX11" fmla="*/ 0 w 5840730"/>
              <a:gd name="connsiteY11" fmla="*/ 6877051 h 6887937"/>
              <a:gd name="connsiteX12" fmla="*/ 0 w 5840730"/>
              <a:gd name="connsiteY12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937760 w 5840730"/>
              <a:gd name="connsiteY5" fmla="*/ 16100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6532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56810 w 5840730"/>
              <a:gd name="connsiteY4" fmla="*/ 186532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33950 w 5840730"/>
              <a:gd name="connsiteY3" fmla="*/ 273781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61560 w 5840730"/>
              <a:gd name="connsiteY3" fmla="*/ 294355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42510 w 5840730"/>
              <a:gd name="connsiteY3" fmla="*/ 301975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560570 w 5840730"/>
              <a:gd name="connsiteY11" fmla="*/ 412084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09160 w 5840730"/>
              <a:gd name="connsiteY11" fmla="*/ 363316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893820 w 5840730"/>
              <a:gd name="connsiteY8" fmla="*/ 468853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893820 w 5840730"/>
              <a:gd name="connsiteY8" fmla="*/ 468853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840730" h="6887937">
                <a:moveTo>
                  <a:pt x="0" y="0"/>
                </a:moveTo>
                <a:lnTo>
                  <a:pt x="5840730" y="0"/>
                </a:lnTo>
                <a:lnTo>
                  <a:pt x="5090160" y="2775915"/>
                </a:lnTo>
                <a:cubicBezTo>
                  <a:pt x="5057140" y="2883865"/>
                  <a:pt x="5020310" y="2976575"/>
                  <a:pt x="4853940" y="2962605"/>
                </a:cubicBezTo>
                <a:cubicBezTo>
                  <a:pt x="4668520" y="2845765"/>
                  <a:pt x="4761230" y="2747975"/>
                  <a:pt x="4754880" y="2692095"/>
                </a:cubicBezTo>
                <a:cubicBezTo>
                  <a:pt x="4845050" y="2355545"/>
                  <a:pt x="4904740" y="2121865"/>
                  <a:pt x="4979670" y="1846275"/>
                </a:cubicBezTo>
                <a:cubicBezTo>
                  <a:pt x="5021580" y="1687525"/>
                  <a:pt x="4996180" y="1615135"/>
                  <a:pt x="4872990" y="1571955"/>
                </a:cubicBezTo>
                <a:cubicBezTo>
                  <a:pt x="4738370" y="1563065"/>
                  <a:pt x="4699000" y="1597355"/>
                  <a:pt x="4655820" y="1770075"/>
                </a:cubicBezTo>
                <a:cubicBezTo>
                  <a:pt x="4671060" y="1858975"/>
                  <a:pt x="3878580" y="4599635"/>
                  <a:pt x="3893820" y="4688535"/>
                </a:cubicBezTo>
                <a:cubicBezTo>
                  <a:pt x="3858895" y="4824425"/>
                  <a:pt x="3925570" y="4880305"/>
                  <a:pt x="3992880" y="4905705"/>
                </a:cubicBezTo>
                <a:cubicBezTo>
                  <a:pt x="4102100" y="4904435"/>
                  <a:pt x="4158615" y="4917135"/>
                  <a:pt x="4213860" y="4757115"/>
                </a:cubicBezTo>
                <a:lnTo>
                  <a:pt x="4457700" y="3842715"/>
                </a:lnTo>
                <a:cubicBezTo>
                  <a:pt x="4481830" y="3756355"/>
                  <a:pt x="4555490" y="3692855"/>
                  <a:pt x="4686300" y="3713175"/>
                </a:cubicBezTo>
                <a:cubicBezTo>
                  <a:pt x="4829810" y="3791915"/>
                  <a:pt x="4782820" y="3882085"/>
                  <a:pt x="4785360" y="3926535"/>
                </a:cubicBezTo>
                <a:lnTo>
                  <a:pt x="4028621" y="6887937"/>
                </a:lnTo>
                <a:lnTo>
                  <a:pt x="0" y="6877051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</p:spPr>
        <p:txBody>
          <a:bodyPr anchor="ctr"/>
          <a:lstStyle>
            <a:lvl1pPr algn="ctr">
              <a:defRPr baseline="-25000"/>
            </a:lvl1pPr>
          </a:lstStyle>
          <a:p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5E91AD6-E4A6-F082-0E76-DAF7D57B516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19274" y="3373515"/>
            <a:ext cx="4323426" cy="1008926"/>
          </a:xfrm>
        </p:spPr>
        <p:txBody>
          <a:bodyPr lIns="91440" rIns="91440">
            <a:noAutofit/>
          </a:bodyPr>
          <a:lstStyle>
            <a:lvl1pPr marL="0" indent="0">
              <a:buNone/>
              <a:defRPr sz="6000" b="1">
                <a:solidFill>
                  <a:schemeClr val="tx2"/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###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ADF7228-F4CB-A1B9-79EA-6324053164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4559556" y="-10665"/>
            <a:ext cx="1930144" cy="687729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3164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- Topic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7B8C35C0-4758-2887-0763-E78795846C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93537" y="-1946"/>
            <a:ext cx="3601340" cy="6881814"/>
          </a:xfrm>
          <a:custGeom>
            <a:avLst/>
            <a:gdLst>
              <a:gd name="connsiteX0" fmla="*/ 3601340 w 3601340"/>
              <a:gd name="connsiteY0" fmla="*/ 0 h 6881814"/>
              <a:gd name="connsiteX1" fmla="*/ 0 w 3601340"/>
              <a:gd name="connsiteY1" fmla="*/ 0 h 6881814"/>
              <a:gd name="connsiteX2" fmla="*/ 0 w 3601340"/>
              <a:gd name="connsiteY2" fmla="*/ 6881815 h 6881814"/>
              <a:gd name="connsiteX3" fmla="*/ 1064235 w 3601340"/>
              <a:gd name="connsiteY3" fmla="*/ 6881815 h 6881814"/>
              <a:gd name="connsiteX4" fmla="*/ 1441045 w 3601340"/>
              <a:gd name="connsiteY4" fmla="*/ 5490188 h 6881814"/>
              <a:gd name="connsiteX5" fmla="*/ 1835678 w 3601340"/>
              <a:gd name="connsiteY5" fmla="*/ 4034957 h 6881814"/>
              <a:gd name="connsiteX6" fmla="*/ 2045724 w 3601340"/>
              <a:gd name="connsiteY6" fmla="*/ 3914112 h 6881814"/>
              <a:gd name="connsiteX7" fmla="*/ 2166660 w 3601340"/>
              <a:gd name="connsiteY7" fmla="*/ 4124001 h 6881814"/>
              <a:gd name="connsiteX8" fmla="*/ 1906966 w 3601340"/>
              <a:gd name="connsiteY8" fmla="*/ 5081858 h 6881814"/>
              <a:gd name="connsiteX9" fmla="*/ 2027902 w 3601340"/>
              <a:gd name="connsiteY9" fmla="*/ 5291747 h 6881814"/>
              <a:gd name="connsiteX10" fmla="*/ 2227765 w 3601340"/>
              <a:gd name="connsiteY10" fmla="*/ 5198887 h 6881814"/>
              <a:gd name="connsiteX11" fmla="*/ 2570204 w 3601340"/>
              <a:gd name="connsiteY11" fmla="*/ 3923016 h 6881814"/>
              <a:gd name="connsiteX12" fmla="*/ 2602029 w 3601340"/>
              <a:gd name="connsiteY12" fmla="*/ 3799627 h 6881814"/>
              <a:gd name="connsiteX13" fmla="*/ 3601340 w 3601340"/>
              <a:gd name="connsiteY13" fmla="*/ 0 h 6881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601340" h="6881814">
                <a:moveTo>
                  <a:pt x="3601340" y="0"/>
                </a:moveTo>
                <a:lnTo>
                  <a:pt x="0" y="0"/>
                </a:lnTo>
                <a:lnTo>
                  <a:pt x="0" y="6881815"/>
                </a:lnTo>
                <a:lnTo>
                  <a:pt x="1064235" y="6881815"/>
                </a:lnTo>
                <a:lnTo>
                  <a:pt x="1441045" y="5490188"/>
                </a:lnTo>
                <a:lnTo>
                  <a:pt x="1835678" y="4034957"/>
                </a:lnTo>
                <a:cubicBezTo>
                  <a:pt x="1859865" y="3943369"/>
                  <a:pt x="1954068" y="3889943"/>
                  <a:pt x="2045724" y="3914112"/>
                </a:cubicBezTo>
                <a:cubicBezTo>
                  <a:pt x="2137381" y="3938281"/>
                  <a:pt x="2190847" y="4032413"/>
                  <a:pt x="2166660" y="4124001"/>
                </a:cubicBezTo>
                <a:lnTo>
                  <a:pt x="1906966" y="5081858"/>
                </a:lnTo>
                <a:cubicBezTo>
                  <a:pt x="1882779" y="5173446"/>
                  <a:pt x="1936246" y="5267578"/>
                  <a:pt x="2027902" y="5291747"/>
                </a:cubicBezTo>
                <a:cubicBezTo>
                  <a:pt x="2109375" y="5313372"/>
                  <a:pt x="2193393" y="5272666"/>
                  <a:pt x="2227765" y="5198887"/>
                </a:cubicBezTo>
                <a:lnTo>
                  <a:pt x="2570204" y="3923016"/>
                </a:lnTo>
                <a:lnTo>
                  <a:pt x="2602029" y="3799627"/>
                </a:lnTo>
                <a:lnTo>
                  <a:pt x="3601340" y="0"/>
                </a:lnTo>
                <a:close/>
              </a:path>
            </a:pathLst>
          </a:custGeom>
          <a:solidFill>
            <a:srgbClr val="FFFFFF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4F200699-2797-D741-1EC1-B83FCA4B197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 flipH="1">
            <a:off x="7163691" y="0"/>
            <a:ext cx="5024825" cy="6858000"/>
          </a:xfrm>
          <a:custGeom>
            <a:avLst/>
            <a:gdLst>
              <a:gd name="connsiteX0" fmla="*/ 0 w 6064250"/>
              <a:gd name="connsiteY0" fmla="*/ 0 h 6877051"/>
              <a:gd name="connsiteX1" fmla="*/ 6064250 w 6064250"/>
              <a:gd name="connsiteY1" fmla="*/ 0 h 6877051"/>
              <a:gd name="connsiteX2" fmla="*/ 6064250 w 6064250"/>
              <a:gd name="connsiteY2" fmla="*/ 6877051 h 6877051"/>
              <a:gd name="connsiteX3" fmla="*/ 0 w 6064250"/>
              <a:gd name="connsiteY3" fmla="*/ 6877051 h 6877051"/>
              <a:gd name="connsiteX4" fmla="*/ 0 w 6064250"/>
              <a:gd name="connsiteY4" fmla="*/ 0 h 6877051"/>
              <a:gd name="connsiteX0" fmla="*/ 0 w 6064250"/>
              <a:gd name="connsiteY0" fmla="*/ 0 h 6877051"/>
              <a:gd name="connsiteX1" fmla="*/ 5840730 w 6064250"/>
              <a:gd name="connsiteY1" fmla="*/ 0 h 6877051"/>
              <a:gd name="connsiteX2" fmla="*/ 6064250 w 6064250"/>
              <a:gd name="connsiteY2" fmla="*/ 6877051 h 6877051"/>
              <a:gd name="connsiteX3" fmla="*/ 0 w 6064250"/>
              <a:gd name="connsiteY3" fmla="*/ 6877051 h 6877051"/>
              <a:gd name="connsiteX4" fmla="*/ 0 w 6064250"/>
              <a:gd name="connsiteY4" fmla="*/ 0 h 6877051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4028621 w 5840730"/>
              <a:gd name="connsiteY2" fmla="*/ 6887937 h 6887937"/>
              <a:gd name="connsiteX3" fmla="*/ 0 w 5840730"/>
              <a:gd name="connsiteY3" fmla="*/ 6877051 h 6887937"/>
              <a:gd name="connsiteX4" fmla="*/ 0 w 5840730"/>
              <a:gd name="connsiteY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028621 w 5840730"/>
              <a:gd name="connsiteY3" fmla="*/ 6887937 h 6887937"/>
              <a:gd name="connsiteX4" fmla="*/ 0 w 5840730"/>
              <a:gd name="connsiteY4" fmla="*/ 6877051 h 6887937"/>
              <a:gd name="connsiteX5" fmla="*/ 0 w 5840730"/>
              <a:gd name="connsiteY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028621 w 5840730"/>
              <a:gd name="connsiteY4" fmla="*/ 6887937 h 6887937"/>
              <a:gd name="connsiteX5" fmla="*/ 0 w 5840730"/>
              <a:gd name="connsiteY5" fmla="*/ 6877051 h 6887937"/>
              <a:gd name="connsiteX6" fmla="*/ 0 w 5840730"/>
              <a:gd name="connsiteY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785360 w 5840730"/>
              <a:gd name="connsiteY4" fmla="*/ 3926535 h 6887937"/>
              <a:gd name="connsiteX5" fmla="*/ 4028621 w 5840730"/>
              <a:gd name="connsiteY5" fmla="*/ 6887937 h 6887937"/>
              <a:gd name="connsiteX6" fmla="*/ 0 w 5840730"/>
              <a:gd name="connsiteY6" fmla="*/ 6877051 h 6887937"/>
              <a:gd name="connsiteX7" fmla="*/ 0 w 5840730"/>
              <a:gd name="connsiteY7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922520 w 5840730"/>
              <a:gd name="connsiteY4" fmla="*/ 3415995 h 6887937"/>
              <a:gd name="connsiteX5" fmla="*/ 4785360 w 5840730"/>
              <a:gd name="connsiteY5" fmla="*/ 3926535 h 6887937"/>
              <a:gd name="connsiteX6" fmla="*/ 4028621 w 5840730"/>
              <a:gd name="connsiteY6" fmla="*/ 6887937 h 6887937"/>
              <a:gd name="connsiteX7" fmla="*/ 0 w 5840730"/>
              <a:gd name="connsiteY7" fmla="*/ 6877051 h 6887937"/>
              <a:gd name="connsiteX8" fmla="*/ 0 w 5840730"/>
              <a:gd name="connsiteY8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22520 w 5840730"/>
              <a:gd name="connsiteY4" fmla="*/ 3415995 h 6887937"/>
              <a:gd name="connsiteX5" fmla="*/ 4785360 w 5840730"/>
              <a:gd name="connsiteY5" fmla="*/ 3926535 h 6887937"/>
              <a:gd name="connsiteX6" fmla="*/ 4028621 w 5840730"/>
              <a:gd name="connsiteY6" fmla="*/ 6887937 h 6887937"/>
              <a:gd name="connsiteX7" fmla="*/ 0 w 5840730"/>
              <a:gd name="connsiteY7" fmla="*/ 6877051 h 6887937"/>
              <a:gd name="connsiteX8" fmla="*/ 0 w 5840730"/>
              <a:gd name="connsiteY8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922520 w 5840730"/>
              <a:gd name="connsiteY5" fmla="*/ 3415995 h 6887937"/>
              <a:gd name="connsiteX6" fmla="*/ 4785360 w 5840730"/>
              <a:gd name="connsiteY6" fmla="*/ 3926535 h 6887937"/>
              <a:gd name="connsiteX7" fmla="*/ 4028621 w 5840730"/>
              <a:gd name="connsiteY7" fmla="*/ 6887937 h 6887937"/>
              <a:gd name="connsiteX8" fmla="*/ 0 w 5840730"/>
              <a:gd name="connsiteY8" fmla="*/ 6877051 h 6887937"/>
              <a:gd name="connsiteX9" fmla="*/ 0 w 5840730"/>
              <a:gd name="connsiteY9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4922520 w 5840730"/>
              <a:gd name="connsiteY6" fmla="*/ 3415995 h 6887937"/>
              <a:gd name="connsiteX7" fmla="*/ 4785360 w 5840730"/>
              <a:gd name="connsiteY7" fmla="*/ 3926535 h 6887937"/>
              <a:gd name="connsiteX8" fmla="*/ 4028621 w 5840730"/>
              <a:gd name="connsiteY8" fmla="*/ 6887937 h 6887937"/>
              <a:gd name="connsiteX9" fmla="*/ 0 w 5840730"/>
              <a:gd name="connsiteY9" fmla="*/ 6877051 h 6887937"/>
              <a:gd name="connsiteX10" fmla="*/ 0 w 5840730"/>
              <a:gd name="connsiteY10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922520 w 5840730"/>
              <a:gd name="connsiteY7" fmla="*/ 3415995 h 6887937"/>
              <a:gd name="connsiteX8" fmla="*/ 4785360 w 5840730"/>
              <a:gd name="connsiteY8" fmla="*/ 3926535 h 6887937"/>
              <a:gd name="connsiteX9" fmla="*/ 4028621 w 5840730"/>
              <a:gd name="connsiteY9" fmla="*/ 6887937 h 6887937"/>
              <a:gd name="connsiteX10" fmla="*/ 0 w 5840730"/>
              <a:gd name="connsiteY10" fmla="*/ 6877051 h 6887937"/>
              <a:gd name="connsiteX11" fmla="*/ 0 w 5840730"/>
              <a:gd name="connsiteY11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457700 w 5840730"/>
              <a:gd name="connsiteY7" fmla="*/ 3842715 h 6887937"/>
              <a:gd name="connsiteX8" fmla="*/ 4785360 w 5840730"/>
              <a:gd name="connsiteY8" fmla="*/ 3926535 h 6887937"/>
              <a:gd name="connsiteX9" fmla="*/ 4028621 w 5840730"/>
              <a:gd name="connsiteY9" fmla="*/ 6887937 h 6887937"/>
              <a:gd name="connsiteX10" fmla="*/ 0 w 5840730"/>
              <a:gd name="connsiteY10" fmla="*/ 6877051 h 6887937"/>
              <a:gd name="connsiteX11" fmla="*/ 0 w 5840730"/>
              <a:gd name="connsiteY11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213860 w 5840730"/>
              <a:gd name="connsiteY7" fmla="*/ 4757115 h 6887937"/>
              <a:gd name="connsiteX8" fmla="*/ 4457700 w 5840730"/>
              <a:gd name="connsiteY8" fmla="*/ 3842715 h 6887937"/>
              <a:gd name="connsiteX9" fmla="*/ 4785360 w 5840730"/>
              <a:gd name="connsiteY9" fmla="*/ 3926535 h 6887937"/>
              <a:gd name="connsiteX10" fmla="*/ 4028621 w 5840730"/>
              <a:gd name="connsiteY10" fmla="*/ 6887937 h 6887937"/>
              <a:gd name="connsiteX11" fmla="*/ 0 w 5840730"/>
              <a:gd name="connsiteY11" fmla="*/ 6877051 h 6887937"/>
              <a:gd name="connsiteX12" fmla="*/ 0 w 5840730"/>
              <a:gd name="connsiteY12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937760 w 5840730"/>
              <a:gd name="connsiteY5" fmla="*/ 16100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6532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56810 w 5840730"/>
              <a:gd name="connsiteY4" fmla="*/ 186532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33950 w 5840730"/>
              <a:gd name="connsiteY3" fmla="*/ 273781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61560 w 5840730"/>
              <a:gd name="connsiteY3" fmla="*/ 294355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42510 w 5840730"/>
              <a:gd name="connsiteY3" fmla="*/ 301975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560570 w 5840730"/>
              <a:gd name="connsiteY11" fmla="*/ 412084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09160 w 5840730"/>
              <a:gd name="connsiteY11" fmla="*/ 363316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893820 w 5840730"/>
              <a:gd name="connsiteY8" fmla="*/ 468853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893820 w 5840730"/>
              <a:gd name="connsiteY8" fmla="*/ 468853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893820 w 5840730"/>
              <a:gd name="connsiteY8" fmla="*/ 468853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655820 w 5840730"/>
              <a:gd name="connsiteY6" fmla="*/ 1770075 h 6887937"/>
              <a:gd name="connsiteX7" fmla="*/ 3893820 w 5840730"/>
              <a:gd name="connsiteY7" fmla="*/ 4688535 h 6887937"/>
              <a:gd name="connsiteX8" fmla="*/ 3992880 w 5840730"/>
              <a:gd name="connsiteY8" fmla="*/ 490570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3893820 w 5840730"/>
              <a:gd name="connsiteY6" fmla="*/ 4688535 h 6887937"/>
              <a:gd name="connsiteX7" fmla="*/ 3992880 w 5840730"/>
              <a:gd name="connsiteY7" fmla="*/ 490570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686300 w 5840730"/>
              <a:gd name="connsiteY10" fmla="*/ 371317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3893820 w 5840730"/>
              <a:gd name="connsiteY5" fmla="*/ 4688535 h 6887937"/>
              <a:gd name="connsiteX6" fmla="*/ 3992880 w 5840730"/>
              <a:gd name="connsiteY6" fmla="*/ 4905705 h 6887937"/>
              <a:gd name="connsiteX7" fmla="*/ 4213860 w 5840730"/>
              <a:gd name="connsiteY7" fmla="*/ 4757115 h 6887937"/>
              <a:gd name="connsiteX8" fmla="*/ 4457700 w 5840730"/>
              <a:gd name="connsiteY8" fmla="*/ 3842715 h 6887937"/>
              <a:gd name="connsiteX9" fmla="*/ 4686300 w 5840730"/>
              <a:gd name="connsiteY9" fmla="*/ 371317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3893820 w 5840730"/>
              <a:gd name="connsiteY4" fmla="*/ 4688535 h 6887937"/>
              <a:gd name="connsiteX5" fmla="*/ 3992880 w 5840730"/>
              <a:gd name="connsiteY5" fmla="*/ 4905705 h 6887937"/>
              <a:gd name="connsiteX6" fmla="*/ 4213860 w 5840730"/>
              <a:gd name="connsiteY6" fmla="*/ 4757115 h 6887937"/>
              <a:gd name="connsiteX7" fmla="*/ 4457700 w 5840730"/>
              <a:gd name="connsiteY7" fmla="*/ 3842715 h 6887937"/>
              <a:gd name="connsiteX8" fmla="*/ 4686300 w 5840730"/>
              <a:gd name="connsiteY8" fmla="*/ 3713175 h 6887937"/>
              <a:gd name="connsiteX9" fmla="*/ 4785360 w 5840730"/>
              <a:gd name="connsiteY9" fmla="*/ 3926535 h 6887937"/>
              <a:gd name="connsiteX10" fmla="*/ 4028621 w 5840730"/>
              <a:gd name="connsiteY10" fmla="*/ 6887937 h 6887937"/>
              <a:gd name="connsiteX11" fmla="*/ 0 w 5840730"/>
              <a:gd name="connsiteY11" fmla="*/ 6877051 h 6887937"/>
              <a:gd name="connsiteX12" fmla="*/ 0 w 5840730"/>
              <a:gd name="connsiteY12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3893820 w 5840730"/>
              <a:gd name="connsiteY3" fmla="*/ 4688535 h 6887937"/>
              <a:gd name="connsiteX4" fmla="*/ 3992880 w 5840730"/>
              <a:gd name="connsiteY4" fmla="*/ 4905705 h 6887937"/>
              <a:gd name="connsiteX5" fmla="*/ 4213860 w 5840730"/>
              <a:gd name="connsiteY5" fmla="*/ 4757115 h 6887937"/>
              <a:gd name="connsiteX6" fmla="*/ 4457700 w 5840730"/>
              <a:gd name="connsiteY6" fmla="*/ 3842715 h 6887937"/>
              <a:gd name="connsiteX7" fmla="*/ 4686300 w 5840730"/>
              <a:gd name="connsiteY7" fmla="*/ 3713175 h 6887937"/>
              <a:gd name="connsiteX8" fmla="*/ 4785360 w 5840730"/>
              <a:gd name="connsiteY8" fmla="*/ 3926535 h 6887937"/>
              <a:gd name="connsiteX9" fmla="*/ 4028621 w 5840730"/>
              <a:gd name="connsiteY9" fmla="*/ 6887937 h 6887937"/>
              <a:gd name="connsiteX10" fmla="*/ 0 w 5840730"/>
              <a:gd name="connsiteY10" fmla="*/ 6877051 h 6887937"/>
              <a:gd name="connsiteX11" fmla="*/ 0 w 5840730"/>
              <a:gd name="connsiteY11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3893820 w 5840730"/>
              <a:gd name="connsiteY2" fmla="*/ 4688535 h 6887937"/>
              <a:gd name="connsiteX3" fmla="*/ 3992880 w 5840730"/>
              <a:gd name="connsiteY3" fmla="*/ 4905705 h 6887937"/>
              <a:gd name="connsiteX4" fmla="*/ 4213860 w 5840730"/>
              <a:gd name="connsiteY4" fmla="*/ 4757115 h 6887937"/>
              <a:gd name="connsiteX5" fmla="*/ 4457700 w 5840730"/>
              <a:gd name="connsiteY5" fmla="*/ 3842715 h 6887937"/>
              <a:gd name="connsiteX6" fmla="*/ 4686300 w 5840730"/>
              <a:gd name="connsiteY6" fmla="*/ 3713175 h 6887937"/>
              <a:gd name="connsiteX7" fmla="*/ 4785360 w 5840730"/>
              <a:gd name="connsiteY7" fmla="*/ 3926535 h 6887937"/>
              <a:gd name="connsiteX8" fmla="*/ 4028621 w 5840730"/>
              <a:gd name="connsiteY8" fmla="*/ 6887937 h 6887937"/>
              <a:gd name="connsiteX9" fmla="*/ 0 w 5840730"/>
              <a:gd name="connsiteY9" fmla="*/ 6877051 h 6887937"/>
              <a:gd name="connsiteX10" fmla="*/ 0 w 5840730"/>
              <a:gd name="connsiteY10" fmla="*/ 0 h 6887937"/>
              <a:gd name="connsiteX0" fmla="*/ 0 w 4790753"/>
              <a:gd name="connsiteY0" fmla="*/ 0 h 6887937"/>
              <a:gd name="connsiteX1" fmla="*/ 2674743 w 4790753"/>
              <a:gd name="connsiteY1" fmla="*/ 49345 h 6887937"/>
              <a:gd name="connsiteX2" fmla="*/ 3893820 w 4790753"/>
              <a:gd name="connsiteY2" fmla="*/ 4688535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97763 w 4790753"/>
              <a:gd name="connsiteY1" fmla="*/ 0 h 6887937"/>
              <a:gd name="connsiteX2" fmla="*/ 3893820 w 4790753"/>
              <a:gd name="connsiteY2" fmla="*/ 4688535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97763 w 4790753"/>
              <a:gd name="connsiteY1" fmla="*/ 0 h 6887937"/>
              <a:gd name="connsiteX2" fmla="*/ 3490698 w 4790753"/>
              <a:gd name="connsiteY2" fmla="*/ 3504252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310950 w 4790753"/>
              <a:gd name="connsiteY1" fmla="*/ 0 h 6887937"/>
              <a:gd name="connsiteX2" fmla="*/ 3490698 w 4790753"/>
              <a:gd name="connsiteY2" fmla="*/ 3504252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87931 w 4790753"/>
              <a:gd name="connsiteY1" fmla="*/ 0 h 6887937"/>
              <a:gd name="connsiteX2" fmla="*/ 3490698 w 4790753"/>
              <a:gd name="connsiteY2" fmla="*/ 3504252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87931 w 4790753"/>
              <a:gd name="connsiteY1" fmla="*/ 0 h 6887937"/>
              <a:gd name="connsiteX2" fmla="*/ 3412040 w 4790753"/>
              <a:gd name="connsiteY2" fmla="*/ 3464777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87931 w 4790753"/>
              <a:gd name="connsiteY1" fmla="*/ 0 h 6887937"/>
              <a:gd name="connsiteX2" fmla="*/ 3244891 w 4790753"/>
              <a:gd name="connsiteY2" fmla="*/ 3464778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87931 w 4790753"/>
              <a:gd name="connsiteY1" fmla="*/ 0 h 6887937"/>
              <a:gd name="connsiteX2" fmla="*/ 3392375 w 4790753"/>
              <a:gd name="connsiteY2" fmla="*/ 3464779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392375 w 5110169"/>
              <a:gd name="connsiteY2" fmla="*/ 3464779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766000 w 5110169"/>
              <a:gd name="connsiteY2" fmla="*/ 4629324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716839 w 5110169"/>
              <a:gd name="connsiteY2" fmla="*/ 4550372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589019 w 5110169"/>
              <a:gd name="connsiteY2" fmla="*/ 4510896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3953550 w 5110169"/>
              <a:gd name="connsiteY3" fmla="*/ 5034002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3953550 w 5110169"/>
              <a:gd name="connsiteY3" fmla="*/ 5300466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4042040 w 5110169"/>
              <a:gd name="connsiteY3" fmla="*/ 5566930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4032208 w 5110169"/>
              <a:gd name="connsiteY3" fmla="*/ 5379419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05329 w 5110169"/>
              <a:gd name="connsiteY2" fmla="*/ 4974740 h 6887937"/>
              <a:gd name="connsiteX3" fmla="*/ 4032208 w 5110169"/>
              <a:gd name="connsiteY3" fmla="*/ 5379419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775832 w 5110169"/>
              <a:gd name="connsiteY2" fmla="*/ 5033954 h 6887937"/>
              <a:gd name="connsiteX3" fmla="*/ 4032208 w 5110169"/>
              <a:gd name="connsiteY3" fmla="*/ 5379419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32208 w 5110169"/>
              <a:gd name="connsiteY3" fmla="*/ 5379419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3935730 w 5110169"/>
              <a:gd name="connsiteY5" fmla="*/ 417542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3935730 w 5110169"/>
              <a:gd name="connsiteY5" fmla="*/ 4175425 h 6887937"/>
              <a:gd name="connsiteX6" fmla="*/ 4061460 w 5110169"/>
              <a:gd name="connsiteY6" fmla="*/ 3931157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3935730 w 5110169"/>
              <a:gd name="connsiteY5" fmla="*/ 4175425 h 6887937"/>
              <a:gd name="connsiteX6" fmla="*/ 4061460 w 5110169"/>
              <a:gd name="connsiteY6" fmla="*/ 3931157 h 6887937"/>
              <a:gd name="connsiteX7" fmla="*/ 4198620 w 5110169"/>
              <a:gd name="connsiteY7" fmla="*/ 4133044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3935730 w 5110169"/>
              <a:gd name="connsiteY5" fmla="*/ 4175425 h 6887937"/>
              <a:gd name="connsiteX6" fmla="*/ 4061460 w 5110169"/>
              <a:gd name="connsiteY6" fmla="*/ 3931157 h 6887937"/>
              <a:gd name="connsiteX7" fmla="*/ 4251960 w 5110169"/>
              <a:gd name="connsiteY7" fmla="*/ 4071856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030921"/>
              <a:gd name="connsiteY0" fmla="*/ 0 h 6877051"/>
              <a:gd name="connsiteX1" fmla="*/ 2487931 w 5030921"/>
              <a:gd name="connsiteY1" fmla="*/ 0 h 6877051"/>
              <a:gd name="connsiteX2" fmla="*/ 3834825 w 5030921"/>
              <a:gd name="connsiteY2" fmla="*/ 5142514 h 6877051"/>
              <a:gd name="connsiteX3" fmla="*/ 4074118 w 5030921"/>
              <a:gd name="connsiteY3" fmla="*/ 5314407 h 6877051"/>
              <a:gd name="connsiteX4" fmla="*/ 4168140 w 5030921"/>
              <a:gd name="connsiteY4" fmla="*/ 5055407 h 6877051"/>
              <a:gd name="connsiteX5" fmla="*/ 3935730 w 5030921"/>
              <a:gd name="connsiteY5" fmla="*/ 4175425 h 6877051"/>
              <a:gd name="connsiteX6" fmla="*/ 4061460 w 5030921"/>
              <a:gd name="connsiteY6" fmla="*/ 3931157 h 6877051"/>
              <a:gd name="connsiteX7" fmla="*/ 4251960 w 5030921"/>
              <a:gd name="connsiteY7" fmla="*/ 4071856 h 6877051"/>
              <a:gd name="connsiteX8" fmla="*/ 5030921 w 5030921"/>
              <a:gd name="connsiteY8" fmla="*/ 6875699 h 6877051"/>
              <a:gd name="connsiteX9" fmla="*/ 0 w 5030921"/>
              <a:gd name="connsiteY9" fmla="*/ 6877051 h 6877051"/>
              <a:gd name="connsiteX10" fmla="*/ 0 w 5030921"/>
              <a:gd name="connsiteY10" fmla="*/ 0 h 6877051"/>
              <a:gd name="connsiteX0" fmla="*/ 0 w 4963865"/>
              <a:gd name="connsiteY0" fmla="*/ 0 h 6877051"/>
              <a:gd name="connsiteX1" fmla="*/ 2487931 w 4963865"/>
              <a:gd name="connsiteY1" fmla="*/ 0 h 6877051"/>
              <a:gd name="connsiteX2" fmla="*/ 3834825 w 4963865"/>
              <a:gd name="connsiteY2" fmla="*/ 5142514 h 6877051"/>
              <a:gd name="connsiteX3" fmla="*/ 4074118 w 4963865"/>
              <a:gd name="connsiteY3" fmla="*/ 5314407 h 6877051"/>
              <a:gd name="connsiteX4" fmla="*/ 4168140 w 4963865"/>
              <a:gd name="connsiteY4" fmla="*/ 5055407 h 6877051"/>
              <a:gd name="connsiteX5" fmla="*/ 3935730 w 4963865"/>
              <a:gd name="connsiteY5" fmla="*/ 4175425 h 6877051"/>
              <a:gd name="connsiteX6" fmla="*/ 4061460 w 4963865"/>
              <a:gd name="connsiteY6" fmla="*/ 3931157 h 6877051"/>
              <a:gd name="connsiteX7" fmla="*/ 4251960 w 4963865"/>
              <a:gd name="connsiteY7" fmla="*/ 4071856 h 6877051"/>
              <a:gd name="connsiteX8" fmla="*/ 4963865 w 4963865"/>
              <a:gd name="connsiteY8" fmla="*/ 6875699 h 6877051"/>
              <a:gd name="connsiteX9" fmla="*/ 0 w 4963865"/>
              <a:gd name="connsiteY9" fmla="*/ 6877051 h 6877051"/>
              <a:gd name="connsiteX10" fmla="*/ 0 w 4963865"/>
              <a:gd name="connsiteY10" fmla="*/ 0 h 6877051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9198 w 5024825"/>
              <a:gd name="connsiteY3" fmla="*/ 5441882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9198 w 5024825"/>
              <a:gd name="connsiteY3" fmla="*/ 5441882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9198 w 5024825"/>
              <a:gd name="connsiteY3" fmla="*/ 5441882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024825" h="6881818">
                <a:moveTo>
                  <a:pt x="0" y="0"/>
                </a:moveTo>
                <a:lnTo>
                  <a:pt x="2487931" y="0"/>
                </a:lnTo>
                <a:lnTo>
                  <a:pt x="3834825" y="5142514"/>
                </a:lnTo>
                <a:cubicBezTo>
                  <a:pt x="3851116" y="5182666"/>
                  <a:pt x="3878538" y="5351369"/>
                  <a:pt x="4048718" y="5314407"/>
                </a:cubicBezTo>
                <a:cubicBezTo>
                  <a:pt x="4218898" y="5277445"/>
                  <a:pt x="4184015" y="5205230"/>
                  <a:pt x="4168140" y="5055407"/>
                </a:cubicBezTo>
                <a:lnTo>
                  <a:pt x="3935730" y="4175425"/>
                </a:lnTo>
                <a:cubicBezTo>
                  <a:pt x="3924300" y="4083966"/>
                  <a:pt x="3902710" y="3989870"/>
                  <a:pt x="4061460" y="3941355"/>
                </a:cubicBezTo>
                <a:cubicBezTo>
                  <a:pt x="4194810" y="3923207"/>
                  <a:pt x="4213860" y="4007005"/>
                  <a:pt x="4251960" y="4071856"/>
                </a:cubicBezTo>
                <a:lnTo>
                  <a:pt x="5024825" y="6881818"/>
                </a:lnTo>
                <a:lnTo>
                  <a:pt x="0" y="6877051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</p:spPr>
        <p:txBody>
          <a:bodyPr anchor="ctr"/>
          <a:lstStyle>
            <a:lvl1pPr algn="ctr">
              <a:defRPr baseline="-25000"/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96322" y="320040"/>
            <a:ext cx="6732237" cy="1017147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spc="1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5E91AD6-E4A6-F082-0E76-DAF7D57B516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24242" y="1749479"/>
            <a:ext cx="788639" cy="5334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  <a:defRPr sz="5400" b="0" spc="100" baseline="-25000">
                <a:solidFill>
                  <a:schemeClr val="tx2"/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o1.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B00516E-9699-821C-0371-67A8478E10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643379" y="1749479"/>
            <a:ext cx="5885179" cy="533400"/>
          </a:xfrm>
        </p:spPr>
        <p:txBody>
          <a:bodyPr bIns="0" anchor="b"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7C72C187-9B88-8558-E9E7-CA189DF0EF3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24242" y="2378035"/>
            <a:ext cx="788639" cy="5334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  <a:defRPr sz="4400" b="0" spc="100" baseline="-25000">
                <a:solidFill>
                  <a:schemeClr val="tx2"/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o2.</a:t>
            </a:r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9366E515-A368-5E2D-8A9F-6BDBB76BC87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643379" y="2378035"/>
            <a:ext cx="5885179" cy="533400"/>
          </a:xfrm>
        </p:spPr>
        <p:txBody>
          <a:bodyPr bIns="0" anchor="b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1F522536-6FE3-2618-BC24-8C518818587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4242" y="3006909"/>
            <a:ext cx="788639" cy="5334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  <a:defRPr sz="4400" b="0" spc="100" baseline="-25000">
                <a:solidFill>
                  <a:schemeClr val="tx2"/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o3.</a:t>
            </a:r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89C1155B-B06D-77D5-B3DC-9CEAEDF2D61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643379" y="3009613"/>
            <a:ext cx="5885179" cy="533400"/>
          </a:xfrm>
        </p:spPr>
        <p:txBody>
          <a:bodyPr bIns="0" anchor="b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F3A36BC1-799A-6623-E5E3-1190C0C7C47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24242" y="3635783"/>
            <a:ext cx="788639" cy="5334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  <a:defRPr sz="4400" b="0" spc="100" baseline="-25000">
                <a:solidFill>
                  <a:schemeClr val="tx2"/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o4.</a:t>
            </a:r>
          </a:p>
        </p:txBody>
      </p:sp>
      <p:sp>
        <p:nvSpPr>
          <p:cNvPr id="17" name="Text Placeholder 12">
            <a:extLst>
              <a:ext uri="{FF2B5EF4-FFF2-40B4-BE49-F238E27FC236}">
                <a16:creationId xmlns:a16="http://schemas.microsoft.com/office/drawing/2014/main" id="{92954362-36EF-4B42-19C7-6132A7E2A87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643379" y="3638169"/>
            <a:ext cx="5885179" cy="533400"/>
          </a:xfrm>
        </p:spPr>
        <p:txBody>
          <a:bodyPr bIns="0" anchor="b"/>
          <a:lstStyle>
            <a:lvl1pPr marL="0" indent="0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9EF1DED4-DCEF-D1F3-17B9-BC29651F7DE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24242" y="4264656"/>
            <a:ext cx="788639" cy="5334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  <a:defRPr sz="4400" b="0" spc="100" baseline="-25000">
                <a:solidFill>
                  <a:schemeClr val="tx2"/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o5.</a:t>
            </a:r>
          </a:p>
        </p:txBody>
      </p:sp>
      <p:sp>
        <p:nvSpPr>
          <p:cNvPr id="20" name="Text Placeholder 12">
            <a:extLst>
              <a:ext uri="{FF2B5EF4-FFF2-40B4-BE49-F238E27FC236}">
                <a16:creationId xmlns:a16="http://schemas.microsoft.com/office/drawing/2014/main" id="{A57B871C-EE51-327F-62B1-79B005BD932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643379" y="4269747"/>
            <a:ext cx="5885179" cy="533400"/>
          </a:xfrm>
        </p:spPr>
        <p:txBody>
          <a:bodyPr bIns="0" anchor="b"/>
          <a:lstStyle>
            <a:lvl1pPr marL="0" indent="0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01359A1-A1B1-9DC6-08B9-8042E7FBA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 flipH="1">
            <a:off x="6889763" y="0"/>
            <a:ext cx="1822122" cy="6871447"/>
          </a:xfrm>
          <a:prstGeom prst="line">
            <a:avLst/>
          </a:prstGeom>
          <a:ln w="222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ooter Placeholder 8">
            <a:extLst>
              <a:ext uri="{FF2B5EF4-FFF2-40B4-BE49-F238E27FC236}">
                <a16:creationId xmlns:a16="http://schemas.microsoft.com/office/drawing/2014/main" id="{28D89004-F984-BB7D-2489-E7EC551298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24241" y="6290774"/>
            <a:ext cx="6637071" cy="365125"/>
          </a:xfrm>
          <a:prstGeom prst="rect">
            <a:avLst/>
          </a:prstGeom>
        </p:spPr>
        <p:txBody>
          <a:bodyPr/>
          <a:lstStyle>
            <a:lvl1pPr>
              <a:defRPr sz="1100" b="0" i="0" cap="all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Add footer here</a:t>
            </a:r>
          </a:p>
        </p:txBody>
      </p:sp>
      <p:sp>
        <p:nvSpPr>
          <p:cNvPr id="21" name="Slide Number Placeholder 9">
            <a:extLst>
              <a:ext uri="{FF2B5EF4-FFF2-40B4-BE49-F238E27FC236}">
                <a16:creationId xmlns:a16="http://schemas.microsoft.com/office/drawing/2014/main" id="{E2790754-E9EF-9F79-825B-5AB348DFA6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68546" y="6290774"/>
            <a:ext cx="617912" cy="365125"/>
          </a:xfrm>
          <a:prstGeom prst="rect">
            <a:avLst/>
          </a:prstGeom>
        </p:spPr>
        <p:txBody>
          <a:bodyPr/>
          <a:lstStyle>
            <a:lvl1pPr algn="r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533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- Topic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7B8C35C0-4758-2887-0763-E78795846C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93537" y="-1946"/>
            <a:ext cx="3601340" cy="6881814"/>
          </a:xfrm>
          <a:custGeom>
            <a:avLst/>
            <a:gdLst>
              <a:gd name="connsiteX0" fmla="*/ 3601340 w 3601340"/>
              <a:gd name="connsiteY0" fmla="*/ 0 h 6881814"/>
              <a:gd name="connsiteX1" fmla="*/ 0 w 3601340"/>
              <a:gd name="connsiteY1" fmla="*/ 0 h 6881814"/>
              <a:gd name="connsiteX2" fmla="*/ 0 w 3601340"/>
              <a:gd name="connsiteY2" fmla="*/ 6881815 h 6881814"/>
              <a:gd name="connsiteX3" fmla="*/ 1064235 w 3601340"/>
              <a:gd name="connsiteY3" fmla="*/ 6881815 h 6881814"/>
              <a:gd name="connsiteX4" fmla="*/ 1441045 w 3601340"/>
              <a:gd name="connsiteY4" fmla="*/ 5490188 h 6881814"/>
              <a:gd name="connsiteX5" fmla="*/ 1835678 w 3601340"/>
              <a:gd name="connsiteY5" fmla="*/ 4034957 h 6881814"/>
              <a:gd name="connsiteX6" fmla="*/ 2045724 w 3601340"/>
              <a:gd name="connsiteY6" fmla="*/ 3914112 h 6881814"/>
              <a:gd name="connsiteX7" fmla="*/ 2166660 w 3601340"/>
              <a:gd name="connsiteY7" fmla="*/ 4124001 h 6881814"/>
              <a:gd name="connsiteX8" fmla="*/ 1906966 w 3601340"/>
              <a:gd name="connsiteY8" fmla="*/ 5081858 h 6881814"/>
              <a:gd name="connsiteX9" fmla="*/ 2027902 w 3601340"/>
              <a:gd name="connsiteY9" fmla="*/ 5291747 h 6881814"/>
              <a:gd name="connsiteX10" fmla="*/ 2227765 w 3601340"/>
              <a:gd name="connsiteY10" fmla="*/ 5198887 h 6881814"/>
              <a:gd name="connsiteX11" fmla="*/ 2570204 w 3601340"/>
              <a:gd name="connsiteY11" fmla="*/ 3923016 h 6881814"/>
              <a:gd name="connsiteX12" fmla="*/ 2602029 w 3601340"/>
              <a:gd name="connsiteY12" fmla="*/ 3799627 h 6881814"/>
              <a:gd name="connsiteX13" fmla="*/ 3601340 w 3601340"/>
              <a:gd name="connsiteY13" fmla="*/ 0 h 6881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601340" h="6881814">
                <a:moveTo>
                  <a:pt x="3601340" y="0"/>
                </a:moveTo>
                <a:lnTo>
                  <a:pt x="0" y="0"/>
                </a:lnTo>
                <a:lnTo>
                  <a:pt x="0" y="6881815"/>
                </a:lnTo>
                <a:lnTo>
                  <a:pt x="1064235" y="6881815"/>
                </a:lnTo>
                <a:lnTo>
                  <a:pt x="1441045" y="5490188"/>
                </a:lnTo>
                <a:lnTo>
                  <a:pt x="1835678" y="4034957"/>
                </a:lnTo>
                <a:cubicBezTo>
                  <a:pt x="1859865" y="3943369"/>
                  <a:pt x="1954068" y="3889943"/>
                  <a:pt x="2045724" y="3914112"/>
                </a:cubicBezTo>
                <a:cubicBezTo>
                  <a:pt x="2137381" y="3938281"/>
                  <a:pt x="2190847" y="4032413"/>
                  <a:pt x="2166660" y="4124001"/>
                </a:cubicBezTo>
                <a:lnTo>
                  <a:pt x="1906966" y="5081858"/>
                </a:lnTo>
                <a:cubicBezTo>
                  <a:pt x="1882779" y="5173446"/>
                  <a:pt x="1936246" y="5267578"/>
                  <a:pt x="2027902" y="5291747"/>
                </a:cubicBezTo>
                <a:cubicBezTo>
                  <a:pt x="2109375" y="5313372"/>
                  <a:pt x="2193393" y="5272666"/>
                  <a:pt x="2227765" y="5198887"/>
                </a:cubicBezTo>
                <a:lnTo>
                  <a:pt x="2570204" y="3923016"/>
                </a:lnTo>
                <a:lnTo>
                  <a:pt x="2602029" y="3799627"/>
                </a:lnTo>
                <a:lnTo>
                  <a:pt x="3601340" y="0"/>
                </a:lnTo>
                <a:close/>
              </a:path>
            </a:pathLst>
          </a:custGeom>
          <a:solidFill>
            <a:srgbClr val="FFFFFF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4F200699-2797-D741-1EC1-B83FCA4B197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 flipH="1">
            <a:off x="7163691" y="0"/>
            <a:ext cx="5024825" cy="6858000"/>
          </a:xfrm>
          <a:custGeom>
            <a:avLst/>
            <a:gdLst>
              <a:gd name="connsiteX0" fmla="*/ 0 w 6064250"/>
              <a:gd name="connsiteY0" fmla="*/ 0 h 6877051"/>
              <a:gd name="connsiteX1" fmla="*/ 6064250 w 6064250"/>
              <a:gd name="connsiteY1" fmla="*/ 0 h 6877051"/>
              <a:gd name="connsiteX2" fmla="*/ 6064250 w 6064250"/>
              <a:gd name="connsiteY2" fmla="*/ 6877051 h 6877051"/>
              <a:gd name="connsiteX3" fmla="*/ 0 w 6064250"/>
              <a:gd name="connsiteY3" fmla="*/ 6877051 h 6877051"/>
              <a:gd name="connsiteX4" fmla="*/ 0 w 6064250"/>
              <a:gd name="connsiteY4" fmla="*/ 0 h 6877051"/>
              <a:gd name="connsiteX0" fmla="*/ 0 w 6064250"/>
              <a:gd name="connsiteY0" fmla="*/ 0 h 6877051"/>
              <a:gd name="connsiteX1" fmla="*/ 5840730 w 6064250"/>
              <a:gd name="connsiteY1" fmla="*/ 0 h 6877051"/>
              <a:gd name="connsiteX2" fmla="*/ 6064250 w 6064250"/>
              <a:gd name="connsiteY2" fmla="*/ 6877051 h 6877051"/>
              <a:gd name="connsiteX3" fmla="*/ 0 w 6064250"/>
              <a:gd name="connsiteY3" fmla="*/ 6877051 h 6877051"/>
              <a:gd name="connsiteX4" fmla="*/ 0 w 6064250"/>
              <a:gd name="connsiteY4" fmla="*/ 0 h 6877051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4028621 w 5840730"/>
              <a:gd name="connsiteY2" fmla="*/ 6887937 h 6887937"/>
              <a:gd name="connsiteX3" fmla="*/ 0 w 5840730"/>
              <a:gd name="connsiteY3" fmla="*/ 6877051 h 6887937"/>
              <a:gd name="connsiteX4" fmla="*/ 0 w 5840730"/>
              <a:gd name="connsiteY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028621 w 5840730"/>
              <a:gd name="connsiteY3" fmla="*/ 6887937 h 6887937"/>
              <a:gd name="connsiteX4" fmla="*/ 0 w 5840730"/>
              <a:gd name="connsiteY4" fmla="*/ 6877051 h 6887937"/>
              <a:gd name="connsiteX5" fmla="*/ 0 w 5840730"/>
              <a:gd name="connsiteY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028621 w 5840730"/>
              <a:gd name="connsiteY4" fmla="*/ 6887937 h 6887937"/>
              <a:gd name="connsiteX5" fmla="*/ 0 w 5840730"/>
              <a:gd name="connsiteY5" fmla="*/ 6877051 h 6887937"/>
              <a:gd name="connsiteX6" fmla="*/ 0 w 5840730"/>
              <a:gd name="connsiteY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785360 w 5840730"/>
              <a:gd name="connsiteY4" fmla="*/ 3926535 h 6887937"/>
              <a:gd name="connsiteX5" fmla="*/ 4028621 w 5840730"/>
              <a:gd name="connsiteY5" fmla="*/ 6887937 h 6887937"/>
              <a:gd name="connsiteX6" fmla="*/ 0 w 5840730"/>
              <a:gd name="connsiteY6" fmla="*/ 6877051 h 6887937"/>
              <a:gd name="connsiteX7" fmla="*/ 0 w 5840730"/>
              <a:gd name="connsiteY7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922520 w 5840730"/>
              <a:gd name="connsiteY4" fmla="*/ 3415995 h 6887937"/>
              <a:gd name="connsiteX5" fmla="*/ 4785360 w 5840730"/>
              <a:gd name="connsiteY5" fmla="*/ 3926535 h 6887937"/>
              <a:gd name="connsiteX6" fmla="*/ 4028621 w 5840730"/>
              <a:gd name="connsiteY6" fmla="*/ 6887937 h 6887937"/>
              <a:gd name="connsiteX7" fmla="*/ 0 w 5840730"/>
              <a:gd name="connsiteY7" fmla="*/ 6877051 h 6887937"/>
              <a:gd name="connsiteX8" fmla="*/ 0 w 5840730"/>
              <a:gd name="connsiteY8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22520 w 5840730"/>
              <a:gd name="connsiteY4" fmla="*/ 3415995 h 6887937"/>
              <a:gd name="connsiteX5" fmla="*/ 4785360 w 5840730"/>
              <a:gd name="connsiteY5" fmla="*/ 3926535 h 6887937"/>
              <a:gd name="connsiteX6" fmla="*/ 4028621 w 5840730"/>
              <a:gd name="connsiteY6" fmla="*/ 6887937 h 6887937"/>
              <a:gd name="connsiteX7" fmla="*/ 0 w 5840730"/>
              <a:gd name="connsiteY7" fmla="*/ 6877051 h 6887937"/>
              <a:gd name="connsiteX8" fmla="*/ 0 w 5840730"/>
              <a:gd name="connsiteY8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922520 w 5840730"/>
              <a:gd name="connsiteY5" fmla="*/ 3415995 h 6887937"/>
              <a:gd name="connsiteX6" fmla="*/ 4785360 w 5840730"/>
              <a:gd name="connsiteY6" fmla="*/ 3926535 h 6887937"/>
              <a:gd name="connsiteX7" fmla="*/ 4028621 w 5840730"/>
              <a:gd name="connsiteY7" fmla="*/ 6887937 h 6887937"/>
              <a:gd name="connsiteX8" fmla="*/ 0 w 5840730"/>
              <a:gd name="connsiteY8" fmla="*/ 6877051 h 6887937"/>
              <a:gd name="connsiteX9" fmla="*/ 0 w 5840730"/>
              <a:gd name="connsiteY9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4922520 w 5840730"/>
              <a:gd name="connsiteY6" fmla="*/ 3415995 h 6887937"/>
              <a:gd name="connsiteX7" fmla="*/ 4785360 w 5840730"/>
              <a:gd name="connsiteY7" fmla="*/ 3926535 h 6887937"/>
              <a:gd name="connsiteX8" fmla="*/ 4028621 w 5840730"/>
              <a:gd name="connsiteY8" fmla="*/ 6887937 h 6887937"/>
              <a:gd name="connsiteX9" fmla="*/ 0 w 5840730"/>
              <a:gd name="connsiteY9" fmla="*/ 6877051 h 6887937"/>
              <a:gd name="connsiteX10" fmla="*/ 0 w 5840730"/>
              <a:gd name="connsiteY10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922520 w 5840730"/>
              <a:gd name="connsiteY7" fmla="*/ 3415995 h 6887937"/>
              <a:gd name="connsiteX8" fmla="*/ 4785360 w 5840730"/>
              <a:gd name="connsiteY8" fmla="*/ 3926535 h 6887937"/>
              <a:gd name="connsiteX9" fmla="*/ 4028621 w 5840730"/>
              <a:gd name="connsiteY9" fmla="*/ 6887937 h 6887937"/>
              <a:gd name="connsiteX10" fmla="*/ 0 w 5840730"/>
              <a:gd name="connsiteY10" fmla="*/ 6877051 h 6887937"/>
              <a:gd name="connsiteX11" fmla="*/ 0 w 5840730"/>
              <a:gd name="connsiteY11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457700 w 5840730"/>
              <a:gd name="connsiteY7" fmla="*/ 3842715 h 6887937"/>
              <a:gd name="connsiteX8" fmla="*/ 4785360 w 5840730"/>
              <a:gd name="connsiteY8" fmla="*/ 3926535 h 6887937"/>
              <a:gd name="connsiteX9" fmla="*/ 4028621 w 5840730"/>
              <a:gd name="connsiteY9" fmla="*/ 6887937 h 6887937"/>
              <a:gd name="connsiteX10" fmla="*/ 0 w 5840730"/>
              <a:gd name="connsiteY10" fmla="*/ 6877051 h 6887937"/>
              <a:gd name="connsiteX11" fmla="*/ 0 w 5840730"/>
              <a:gd name="connsiteY11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213860 w 5840730"/>
              <a:gd name="connsiteY7" fmla="*/ 4757115 h 6887937"/>
              <a:gd name="connsiteX8" fmla="*/ 4457700 w 5840730"/>
              <a:gd name="connsiteY8" fmla="*/ 3842715 h 6887937"/>
              <a:gd name="connsiteX9" fmla="*/ 4785360 w 5840730"/>
              <a:gd name="connsiteY9" fmla="*/ 3926535 h 6887937"/>
              <a:gd name="connsiteX10" fmla="*/ 4028621 w 5840730"/>
              <a:gd name="connsiteY10" fmla="*/ 6887937 h 6887937"/>
              <a:gd name="connsiteX11" fmla="*/ 0 w 5840730"/>
              <a:gd name="connsiteY11" fmla="*/ 6877051 h 6887937"/>
              <a:gd name="connsiteX12" fmla="*/ 0 w 5840730"/>
              <a:gd name="connsiteY12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937760 w 5840730"/>
              <a:gd name="connsiteY5" fmla="*/ 16100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6532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56810 w 5840730"/>
              <a:gd name="connsiteY4" fmla="*/ 186532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33950 w 5840730"/>
              <a:gd name="connsiteY3" fmla="*/ 273781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61560 w 5840730"/>
              <a:gd name="connsiteY3" fmla="*/ 294355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42510 w 5840730"/>
              <a:gd name="connsiteY3" fmla="*/ 301975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560570 w 5840730"/>
              <a:gd name="connsiteY11" fmla="*/ 412084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09160 w 5840730"/>
              <a:gd name="connsiteY11" fmla="*/ 363316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893820 w 5840730"/>
              <a:gd name="connsiteY8" fmla="*/ 468853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893820 w 5840730"/>
              <a:gd name="connsiteY8" fmla="*/ 468853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893820 w 5840730"/>
              <a:gd name="connsiteY8" fmla="*/ 468853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655820 w 5840730"/>
              <a:gd name="connsiteY6" fmla="*/ 1770075 h 6887937"/>
              <a:gd name="connsiteX7" fmla="*/ 3893820 w 5840730"/>
              <a:gd name="connsiteY7" fmla="*/ 4688535 h 6887937"/>
              <a:gd name="connsiteX8" fmla="*/ 3992880 w 5840730"/>
              <a:gd name="connsiteY8" fmla="*/ 490570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3893820 w 5840730"/>
              <a:gd name="connsiteY6" fmla="*/ 4688535 h 6887937"/>
              <a:gd name="connsiteX7" fmla="*/ 3992880 w 5840730"/>
              <a:gd name="connsiteY7" fmla="*/ 490570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686300 w 5840730"/>
              <a:gd name="connsiteY10" fmla="*/ 371317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3893820 w 5840730"/>
              <a:gd name="connsiteY5" fmla="*/ 4688535 h 6887937"/>
              <a:gd name="connsiteX6" fmla="*/ 3992880 w 5840730"/>
              <a:gd name="connsiteY6" fmla="*/ 4905705 h 6887937"/>
              <a:gd name="connsiteX7" fmla="*/ 4213860 w 5840730"/>
              <a:gd name="connsiteY7" fmla="*/ 4757115 h 6887937"/>
              <a:gd name="connsiteX8" fmla="*/ 4457700 w 5840730"/>
              <a:gd name="connsiteY8" fmla="*/ 3842715 h 6887937"/>
              <a:gd name="connsiteX9" fmla="*/ 4686300 w 5840730"/>
              <a:gd name="connsiteY9" fmla="*/ 371317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3893820 w 5840730"/>
              <a:gd name="connsiteY4" fmla="*/ 4688535 h 6887937"/>
              <a:gd name="connsiteX5" fmla="*/ 3992880 w 5840730"/>
              <a:gd name="connsiteY5" fmla="*/ 4905705 h 6887937"/>
              <a:gd name="connsiteX6" fmla="*/ 4213860 w 5840730"/>
              <a:gd name="connsiteY6" fmla="*/ 4757115 h 6887937"/>
              <a:gd name="connsiteX7" fmla="*/ 4457700 w 5840730"/>
              <a:gd name="connsiteY7" fmla="*/ 3842715 h 6887937"/>
              <a:gd name="connsiteX8" fmla="*/ 4686300 w 5840730"/>
              <a:gd name="connsiteY8" fmla="*/ 3713175 h 6887937"/>
              <a:gd name="connsiteX9" fmla="*/ 4785360 w 5840730"/>
              <a:gd name="connsiteY9" fmla="*/ 3926535 h 6887937"/>
              <a:gd name="connsiteX10" fmla="*/ 4028621 w 5840730"/>
              <a:gd name="connsiteY10" fmla="*/ 6887937 h 6887937"/>
              <a:gd name="connsiteX11" fmla="*/ 0 w 5840730"/>
              <a:gd name="connsiteY11" fmla="*/ 6877051 h 6887937"/>
              <a:gd name="connsiteX12" fmla="*/ 0 w 5840730"/>
              <a:gd name="connsiteY12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3893820 w 5840730"/>
              <a:gd name="connsiteY3" fmla="*/ 4688535 h 6887937"/>
              <a:gd name="connsiteX4" fmla="*/ 3992880 w 5840730"/>
              <a:gd name="connsiteY4" fmla="*/ 4905705 h 6887937"/>
              <a:gd name="connsiteX5" fmla="*/ 4213860 w 5840730"/>
              <a:gd name="connsiteY5" fmla="*/ 4757115 h 6887937"/>
              <a:gd name="connsiteX6" fmla="*/ 4457700 w 5840730"/>
              <a:gd name="connsiteY6" fmla="*/ 3842715 h 6887937"/>
              <a:gd name="connsiteX7" fmla="*/ 4686300 w 5840730"/>
              <a:gd name="connsiteY7" fmla="*/ 3713175 h 6887937"/>
              <a:gd name="connsiteX8" fmla="*/ 4785360 w 5840730"/>
              <a:gd name="connsiteY8" fmla="*/ 3926535 h 6887937"/>
              <a:gd name="connsiteX9" fmla="*/ 4028621 w 5840730"/>
              <a:gd name="connsiteY9" fmla="*/ 6887937 h 6887937"/>
              <a:gd name="connsiteX10" fmla="*/ 0 w 5840730"/>
              <a:gd name="connsiteY10" fmla="*/ 6877051 h 6887937"/>
              <a:gd name="connsiteX11" fmla="*/ 0 w 5840730"/>
              <a:gd name="connsiteY11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3893820 w 5840730"/>
              <a:gd name="connsiteY2" fmla="*/ 4688535 h 6887937"/>
              <a:gd name="connsiteX3" fmla="*/ 3992880 w 5840730"/>
              <a:gd name="connsiteY3" fmla="*/ 4905705 h 6887937"/>
              <a:gd name="connsiteX4" fmla="*/ 4213860 w 5840730"/>
              <a:gd name="connsiteY4" fmla="*/ 4757115 h 6887937"/>
              <a:gd name="connsiteX5" fmla="*/ 4457700 w 5840730"/>
              <a:gd name="connsiteY5" fmla="*/ 3842715 h 6887937"/>
              <a:gd name="connsiteX6" fmla="*/ 4686300 w 5840730"/>
              <a:gd name="connsiteY6" fmla="*/ 3713175 h 6887937"/>
              <a:gd name="connsiteX7" fmla="*/ 4785360 w 5840730"/>
              <a:gd name="connsiteY7" fmla="*/ 3926535 h 6887937"/>
              <a:gd name="connsiteX8" fmla="*/ 4028621 w 5840730"/>
              <a:gd name="connsiteY8" fmla="*/ 6887937 h 6887937"/>
              <a:gd name="connsiteX9" fmla="*/ 0 w 5840730"/>
              <a:gd name="connsiteY9" fmla="*/ 6877051 h 6887937"/>
              <a:gd name="connsiteX10" fmla="*/ 0 w 5840730"/>
              <a:gd name="connsiteY10" fmla="*/ 0 h 6887937"/>
              <a:gd name="connsiteX0" fmla="*/ 0 w 4790753"/>
              <a:gd name="connsiteY0" fmla="*/ 0 h 6887937"/>
              <a:gd name="connsiteX1" fmla="*/ 2674743 w 4790753"/>
              <a:gd name="connsiteY1" fmla="*/ 49345 h 6887937"/>
              <a:gd name="connsiteX2" fmla="*/ 3893820 w 4790753"/>
              <a:gd name="connsiteY2" fmla="*/ 4688535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97763 w 4790753"/>
              <a:gd name="connsiteY1" fmla="*/ 0 h 6887937"/>
              <a:gd name="connsiteX2" fmla="*/ 3893820 w 4790753"/>
              <a:gd name="connsiteY2" fmla="*/ 4688535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97763 w 4790753"/>
              <a:gd name="connsiteY1" fmla="*/ 0 h 6887937"/>
              <a:gd name="connsiteX2" fmla="*/ 3490698 w 4790753"/>
              <a:gd name="connsiteY2" fmla="*/ 3504252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310950 w 4790753"/>
              <a:gd name="connsiteY1" fmla="*/ 0 h 6887937"/>
              <a:gd name="connsiteX2" fmla="*/ 3490698 w 4790753"/>
              <a:gd name="connsiteY2" fmla="*/ 3504252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87931 w 4790753"/>
              <a:gd name="connsiteY1" fmla="*/ 0 h 6887937"/>
              <a:gd name="connsiteX2" fmla="*/ 3490698 w 4790753"/>
              <a:gd name="connsiteY2" fmla="*/ 3504252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87931 w 4790753"/>
              <a:gd name="connsiteY1" fmla="*/ 0 h 6887937"/>
              <a:gd name="connsiteX2" fmla="*/ 3412040 w 4790753"/>
              <a:gd name="connsiteY2" fmla="*/ 3464777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87931 w 4790753"/>
              <a:gd name="connsiteY1" fmla="*/ 0 h 6887937"/>
              <a:gd name="connsiteX2" fmla="*/ 3244891 w 4790753"/>
              <a:gd name="connsiteY2" fmla="*/ 3464778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87931 w 4790753"/>
              <a:gd name="connsiteY1" fmla="*/ 0 h 6887937"/>
              <a:gd name="connsiteX2" fmla="*/ 3392375 w 4790753"/>
              <a:gd name="connsiteY2" fmla="*/ 3464779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392375 w 5110169"/>
              <a:gd name="connsiteY2" fmla="*/ 3464779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766000 w 5110169"/>
              <a:gd name="connsiteY2" fmla="*/ 4629324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716839 w 5110169"/>
              <a:gd name="connsiteY2" fmla="*/ 4550372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589019 w 5110169"/>
              <a:gd name="connsiteY2" fmla="*/ 4510896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3953550 w 5110169"/>
              <a:gd name="connsiteY3" fmla="*/ 5034002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3953550 w 5110169"/>
              <a:gd name="connsiteY3" fmla="*/ 5300466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4042040 w 5110169"/>
              <a:gd name="connsiteY3" fmla="*/ 5566930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4032208 w 5110169"/>
              <a:gd name="connsiteY3" fmla="*/ 5379419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05329 w 5110169"/>
              <a:gd name="connsiteY2" fmla="*/ 4974740 h 6887937"/>
              <a:gd name="connsiteX3" fmla="*/ 4032208 w 5110169"/>
              <a:gd name="connsiteY3" fmla="*/ 5379419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775832 w 5110169"/>
              <a:gd name="connsiteY2" fmla="*/ 5033954 h 6887937"/>
              <a:gd name="connsiteX3" fmla="*/ 4032208 w 5110169"/>
              <a:gd name="connsiteY3" fmla="*/ 5379419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32208 w 5110169"/>
              <a:gd name="connsiteY3" fmla="*/ 5379419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3935730 w 5110169"/>
              <a:gd name="connsiteY5" fmla="*/ 417542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3935730 w 5110169"/>
              <a:gd name="connsiteY5" fmla="*/ 4175425 h 6887937"/>
              <a:gd name="connsiteX6" fmla="*/ 4061460 w 5110169"/>
              <a:gd name="connsiteY6" fmla="*/ 3931157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3935730 w 5110169"/>
              <a:gd name="connsiteY5" fmla="*/ 4175425 h 6887937"/>
              <a:gd name="connsiteX6" fmla="*/ 4061460 w 5110169"/>
              <a:gd name="connsiteY6" fmla="*/ 3931157 h 6887937"/>
              <a:gd name="connsiteX7" fmla="*/ 4198620 w 5110169"/>
              <a:gd name="connsiteY7" fmla="*/ 4133044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3935730 w 5110169"/>
              <a:gd name="connsiteY5" fmla="*/ 4175425 h 6887937"/>
              <a:gd name="connsiteX6" fmla="*/ 4061460 w 5110169"/>
              <a:gd name="connsiteY6" fmla="*/ 3931157 h 6887937"/>
              <a:gd name="connsiteX7" fmla="*/ 4251960 w 5110169"/>
              <a:gd name="connsiteY7" fmla="*/ 4071856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030921"/>
              <a:gd name="connsiteY0" fmla="*/ 0 h 6877051"/>
              <a:gd name="connsiteX1" fmla="*/ 2487931 w 5030921"/>
              <a:gd name="connsiteY1" fmla="*/ 0 h 6877051"/>
              <a:gd name="connsiteX2" fmla="*/ 3834825 w 5030921"/>
              <a:gd name="connsiteY2" fmla="*/ 5142514 h 6877051"/>
              <a:gd name="connsiteX3" fmla="*/ 4074118 w 5030921"/>
              <a:gd name="connsiteY3" fmla="*/ 5314407 h 6877051"/>
              <a:gd name="connsiteX4" fmla="*/ 4168140 w 5030921"/>
              <a:gd name="connsiteY4" fmla="*/ 5055407 h 6877051"/>
              <a:gd name="connsiteX5" fmla="*/ 3935730 w 5030921"/>
              <a:gd name="connsiteY5" fmla="*/ 4175425 h 6877051"/>
              <a:gd name="connsiteX6" fmla="*/ 4061460 w 5030921"/>
              <a:gd name="connsiteY6" fmla="*/ 3931157 h 6877051"/>
              <a:gd name="connsiteX7" fmla="*/ 4251960 w 5030921"/>
              <a:gd name="connsiteY7" fmla="*/ 4071856 h 6877051"/>
              <a:gd name="connsiteX8" fmla="*/ 5030921 w 5030921"/>
              <a:gd name="connsiteY8" fmla="*/ 6875699 h 6877051"/>
              <a:gd name="connsiteX9" fmla="*/ 0 w 5030921"/>
              <a:gd name="connsiteY9" fmla="*/ 6877051 h 6877051"/>
              <a:gd name="connsiteX10" fmla="*/ 0 w 5030921"/>
              <a:gd name="connsiteY10" fmla="*/ 0 h 6877051"/>
              <a:gd name="connsiteX0" fmla="*/ 0 w 4963865"/>
              <a:gd name="connsiteY0" fmla="*/ 0 h 6877051"/>
              <a:gd name="connsiteX1" fmla="*/ 2487931 w 4963865"/>
              <a:gd name="connsiteY1" fmla="*/ 0 h 6877051"/>
              <a:gd name="connsiteX2" fmla="*/ 3834825 w 4963865"/>
              <a:gd name="connsiteY2" fmla="*/ 5142514 h 6877051"/>
              <a:gd name="connsiteX3" fmla="*/ 4074118 w 4963865"/>
              <a:gd name="connsiteY3" fmla="*/ 5314407 h 6877051"/>
              <a:gd name="connsiteX4" fmla="*/ 4168140 w 4963865"/>
              <a:gd name="connsiteY4" fmla="*/ 5055407 h 6877051"/>
              <a:gd name="connsiteX5" fmla="*/ 3935730 w 4963865"/>
              <a:gd name="connsiteY5" fmla="*/ 4175425 h 6877051"/>
              <a:gd name="connsiteX6" fmla="*/ 4061460 w 4963865"/>
              <a:gd name="connsiteY6" fmla="*/ 3931157 h 6877051"/>
              <a:gd name="connsiteX7" fmla="*/ 4251960 w 4963865"/>
              <a:gd name="connsiteY7" fmla="*/ 4071856 h 6877051"/>
              <a:gd name="connsiteX8" fmla="*/ 4963865 w 4963865"/>
              <a:gd name="connsiteY8" fmla="*/ 6875699 h 6877051"/>
              <a:gd name="connsiteX9" fmla="*/ 0 w 4963865"/>
              <a:gd name="connsiteY9" fmla="*/ 6877051 h 6877051"/>
              <a:gd name="connsiteX10" fmla="*/ 0 w 4963865"/>
              <a:gd name="connsiteY10" fmla="*/ 0 h 6877051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9198 w 5024825"/>
              <a:gd name="connsiteY3" fmla="*/ 5441882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9198 w 5024825"/>
              <a:gd name="connsiteY3" fmla="*/ 5441882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9198 w 5024825"/>
              <a:gd name="connsiteY3" fmla="*/ 5441882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024825" h="6881818">
                <a:moveTo>
                  <a:pt x="0" y="0"/>
                </a:moveTo>
                <a:lnTo>
                  <a:pt x="2487931" y="0"/>
                </a:lnTo>
                <a:lnTo>
                  <a:pt x="3834825" y="5142514"/>
                </a:lnTo>
                <a:cubicBezTo>
                  <a:pt x="3851116" y="5182666"/>
                  <a:pt x="3878538" y="5351369"/>
                  <a:pt x="4048718" y="5314407"/>
                </a:cubicBezTo>
                <a:cubicBezTo>
                  <a:pt x="4218898" y="5277445"/>
                  <a:pt x="4184015" y="5205230"/>
                  <a:pt x="4168140" y="5055407"/>
                </a:cubicBezTo>
                <a:lnTo>
                  <a:pt x="3935730" y="4175425"/>
                </a:lnTo>
                <a:cubicBezTo>
                  <a:pt x="3924300" y="4083966"/>
                  <a:pt x="3902710" y="3989870"/>
                  <a:pt x="4061460" y="3941355"/>
                </a:cubicBezTo>
                <a:cubicBezTo>
                  <a:pt x="4194810" y="3923207"/>
                  <a:pt x="4213860" y="4007005"/>
                  <a:pt x="4251960" y="4071856"/>
                </a:cubicBezTo>
                <a:lnTo>
                  <a:pt x="5024825" y="6881818"/>
                </a:lnTo>
                <a:lnTo>
                  <a:pt x="0" y="6877051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</p:spPr>
        <p:txBody>
          <a:bodyPr anchor="ctr"/>
          <a:lstStyle>
            <a:lvl1pPr algn="ctr">
              <a:defRPr baseline="-25000"/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96322" y="320040"/>
            <a:ext cx="6732237" cy="1017147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spc="1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5E91AD6-E4A6-F082-0E76-DAF7D57B516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24242" y="1749479"/>
            <a:ext cx="788639" cy="5334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  <a:defRPr sz="4400" b="0" spc="100" baseline="-25000">
                <a:solidFill>
                  <a:schemeClr val="tx2"/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o1.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B00516E-9699-821C-0371-67A8478E10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643379" y="1749479"/>
            <a:ext cx="5885179" cy="533400"/>
          </a:xfrm>
        </p:spPr>
        <p:txBody>
          <a:bodyPr bIns="0" anchor="b"/>
          <a:lstStyle>
            <a:lvl1pPr marL="0" indent="0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7C72C187-9B88-8558-E9E7-CA189DF0EF3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24242" y="2378035"/>
            <a:ext cx="788639" cy="5334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  <a:defRPr sz="5400" b="0" spc="100" baseline="-25000">
                <a:solidFill>
                  <a:schemeClr val="tx2"/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o2.</a:t>
            </a:r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9366E515-A368-5E2D-8A9F-6BDBB76BC87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643379" y="2378035"/>
            <a:ext cx="5885179" cy="533400"/>
          </a:xfrm>
        </p:spPr>
        <p:txBody>
          <a:bodyPr bIns="0" anchor="b">
            <a:normAutofit/>
          </a:bodyPr>
          <a:lstStyle>
            <a:lvl1pPr marL="0" indent="0">
              <a:buNone/>
              <a:defRPr sz="2400"/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1F522536-6FE3-2618-BC24-8C518818587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4242" y="3006909"/>
            <a:ext cx="788639" cy="5334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  <a:defRPr sz="4400" b="0" spc="100" baseline="-25000">
                <a:solidFill>
                  <a:schemeClr val="tx2"/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o3.</a:t>
            </a:r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89C1155B-B06D-77D5-B3DC-9CEAEDF2D61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643379" y="3009613"/>
            <a:ext cx="5885179" cy="533400"/>
          </a:xfrm>
        </p:spPr>
        <p:txBody>
          <a:bodyPr bIns="0" anchor="b"/>
          <a:lstStyle>
            <a:lvl1pPr marL="0" indent="0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F3A36BC1-799A-6623-E5E3-1190C0C7C47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24242" y="3635783"/>
            <a:ext cx="788639" cy="5334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  <a:defRPr sz="4400" b="0" spc="100" baseline="-25000">
                <a:solidFill>
                  <a:schemeClr val="tx2"/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o4.</a:t>
            </a:r>
          </a:p>
        </p:txBody>
      </p:sp>
      <p:sp>
        <p:nvSpPr>
          <p:cNvPr id="17" name="Text Placeholder 12">
            <a:extLst>
              <a:ext uri="{FF2B5EF4-FFF2-40B4-BE49-F238E27FC236}">
                <a16:creationId xmlns:a16="http://schemas.microsoft.com/office/drawing/2014/main" id="{92954362-36EF-4B42-19C7-6132A7E2A87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643379" y="3638169"/>
            <a:ext cx="5885179" cy="533400"/>
          </a:xfrm>
        </p:spPr>
        <p:txBody>
          <a:bodyPr bIns="0" anchor="b"/>
          <a:lstStyle>
            <a:lvl1pPr marL="0" indent="0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9EF1DED4-DCEF-D1F3-17B9-BC29651F7DE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24242" y="4264656"/>
            <a:ext cx="788639" cy="5334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  <a:defRPr sz="4400" b="0" spc="100" baseline="-25000">
                <a:solidFill>
                  <a:schemeClr val="tx2"/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o5.</a:t>
            </a:r>
          </a:p>
        </p:txBody>
      </p:sp>
      <p:sp>
        <p:nvSpPr>
          <p:cNvPr id="20" name="Text Placeholder 12">
            <a:extLst>
              <a:ext uri="{FF2B5EF4-FFF2-40B4-BE49-F238E27FC236}">
                <a16:creationId xmlns:a16="http://schemas.microsoft.com/office/drawing/2014/main" id="{A57B871C-EE51-327F-62B1-79B005BD932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643379" y="4269747"/>
            <a:ext cx="5885179" cy="533400"/>
          </a:xfrm>
        </p:spPr>
        <p:txBody>
          <a:bodyPr bIns="0" anchor="b"/>
          <a:lstStyle>
            <a:lvl1pPr marL="0" indent="0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01359A1-A1B1-9DC6-08B9-8042E7FBA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 flipH="1">
            <a:off x="6889763" y="0"/>
            <a:ext cx="1822122" cy="6871447"/>
          </a:xfrm>
          <a:prstGeom prst="line">
            <a:avLst/>
          </a:prstGeom>
          <a:ln w="222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ooter Placeholder 8">
            <a:extLst>
              <a:ext uri="{FF2B5EF4-FFF2-40B4-BE49-F238E27FC236}">
                <a16:creationId xmlns:a16="http://schemas.microsoft.com/office/drawing/2014/main" id="{28D89004-F984-BB7D-2489-E7EC551298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24241" y="6290774"/>
            <a:ext cx="6637071" cy="365125"/>
          </a:xfrm>
          <a:prstGeom prst="rect">
            <a:avLst/>
          </a:prstGeom>
        </p:spPr>
        <p:txBody>
          <a:bodyPr/>
          <a:lstStyle>
            <a:lvl1pPr>
              <a:defRPr sz="1100" b="0" i="0" cap="all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Add footer here</a:t>
            </a:r>
          </a:p>
        </p:txBody>
      </p:sp>
      <p:sp>
        <p:nvSpPr>
          <p:cNvPr id="21" name="Slide Number Placeholder 9">
            <a:extLst>
              <a:ext uri="{FF2B5EF4-FFF2-40B4-BE49-F238E27FC236}">
                <a16:creationId xmlns:a16="http://schemas.microsoft.com/office/drawing/2014/main" id="{E2790754-E9EF-9F79-825B-5AB348DFA6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68546" y="6290774"/>
            <a:ext cx="617912" cy="365125"/>
          </a:xfrm>
          <a:prstGeom prst="rect">
            <a:avLst/>
          </a:prstGeom>
        </p:spPr>
        <p:txBody>
          <a:bodyPr/>
          <a:lstStyle>
            <a:lvl1pPr algn="r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3725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- Topic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7B8C35C0-4758-2887-0763-E78795846C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93537" y="-1946"/>
            <a:ext cx="3601340" cy="6881814"/>
          </a:xfrm>
          <a:custGeom>
            <a:avLst/>
            <a:gdLst>
              <a:gd name="connsiteX0" fmla="*/ 3601340 w 3601340"/>
              <a:gd name="connsiteY0" fmla="*/ 0 h 6881814"/>
              <a:gd name="connsiteX1" fmla="*/ 0 w 3601340"/>
              <a:gd name="connsiteY1" fmla="*/ 0 h 6881814"/>
              <a:gd name="connsiteX2" fmla="*/ 0 w 3601340"/>
              <a:gd name="connsiteY2" fmla="*/ 6881815 h 6881814"/>
              <a:gd name="connsiteX3" fmla="*/ 1064235 w 3601340"/>
              <a:gd name="connsiteY3" fmla="*/ 6881815 h 6881814"/>
              <a:gd name="connsiteX4" fmla="*/ 1441045 w 3601340"/>
              <a:gd name="connsiteY4" fmla="*/ 5490188 h 6881814"/>
              <a:gd name="connsiteX5" fmla="*/ 1835678 w 3601340"/>
              <a:gd name="connsiteY5" fmla="*/ 4034957 h 6881814"/>
              <a:gd name="connsiteX6" fmla="*/ 2045724 w 3601340"/>
              <a:gd name="connsiteY6" fmla="*/ 3914112 h 6881814"/>
              <a:gd name="connsiteX7" fmla="*/ 2166660 w 3601340"/>
              <a:gd name="connsiteY7" fmla="*/ 4124001 h 6881814"/>
              <a:gd name="connsiteX8" fmla="*/ 1906966 w 3601340"/>
              <a:gd name="connsiteY8" fmla="*/ 5081858 h 6881814"/>
              <a:gd name="connsiteX9" fmla="*/ 2027902 w 3601340"/>
              <a:gd name="connsiteY9" fmla="*/ 5291747 h 6881814"/>
              <a:gd name="connsiteX10" fmla="*/ 2227765 w 3601340"/>
              <a:gd name="connsiteY10" fmla="*/ 5198887 h 6881814"/>
              <a:gd name="connsiteX11" fmla="*/ 2570204 w 3601340"/>
              <a:gd name="connsiteY11" fmla="*/ 3923016 h 6881814"/>
              <a:gd name="connsiteX12" fmla="*/ 2602029 w 3601340"/>
              <a:gd name="connsiteY12" fmla="*/ 3799627 h 6881814"/>
              <a:gd name="connsiteX13" fmla="*/ 3601340 w 3601340"/>
              <a:gd name="connsiteY13" fmla="*/ 0 h 6881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601340" h="6881814">
                <a:moveTo>
                  <a:pt x="3601340" y="0"/>
                </a:moveTo>
                <a:lnTo>
                  <a:pt x="0" y="0"/>
                </a:lnTo>
                <a:lnTo>
                  <a:pt x="0" y="6881815"/>
                </a:lnTo>
                <a:lnTo>
                  <a:pt x="1064235" y="6881815"/>
                </a:lnTo>
                <a:lnTo>
                  <a:pt x="1441045" y="5490188"/>
                </a:lnTo>
                <a:lnTo>
                  <a:pt x="1835678" y="4034957"/>
                </a:lnTo>
                <a:cubicBezTo>
                  <a:pt x="1859865" y="3943369"/>
                  <a:pt x="1954068" y="3889943"/>
                  <a:pt x="2045724" y="3914112"/>
                </a:cubicBezTo>
                <a:cubicBezTo>
                  <a:pt x="2137381" y="3938281"/>
                  <a:pt x="2190847" y="4032413"/>
                  <a:pt x="2166660" y="4124001"/>
                </a:cubicBezTo>
                <a:lnTo>
                  <a:pt x="1906966" y="5081858"/>
                </a:lnTo>
                <a:cubicBezTo>
                  <a:pt x="1882779" y="5173446"/>
                  <a:pt x="1936246" y="5267578"/>
                  <a:pt x="2027902" y="5291747"/>
                </a:cubicBezTo>
                <a:cubicBezTo>
                  <a:pt x="2109375" y="5313372"/>
                  <a:pt x="2193393" y="5272666"/>
                  <a:pt x="2227765" y="5198887"/>
                </a:cubicBezTo>
                <a:lnTo>
                  <a:pt x="2570204" y="3923016"/>
                </a:lnTo>
                <a:lnTo>
                  <a:pt x="2602029" y="3799627"/>
                </a:lnTo>
                <a:lnTo>
                  <a:pt x="3601340" y="0"/>
                </a:lnTo>
                <a:close/>
              </a:path>
            </a:pathLst>
          </a:custGeom>
          <a:solidFill>
            <a:srgbClr val="FFFFFF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4F200699-2797-D741-1EC1-B83FCA4B197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 flipH="1">
            <a:off x="7163691" y="0"/>
            <a:ext cx="5024825" cy="6858000"/>
          </a:xfrm>
          <a:custGeom>
            <a:avLst/>
            <a:gdLst>
              <a:gd name="connsiteX0" fmla="*/ 0 w 6064250"/>
              <a:gd name="connsiteY0" fmla="*/ 0 h 6877051"/>
              <a:gd name="connsiteX1" fmla="*/ 6064250 w 6064250"/>
              <a:gd name="connsiteY1" fmla="*/ 0 h 6877051"/>
              <a:gd name="connsiteX2" fmla="*/ 6064250 w 6064250"/>
              <a:gd name="connsiteY2" fmla="*/ 6877051 h 6877051"/>
              <a:gd name="connsiteX3" fmla="*/ 0 w 6064250"/>
              <a:gd name="connsiteY3" fmla="*/ 6877051 h 6877051"/>
              <a:gd name="connsiteX4" fmla="*/ 0 w 6064250"/>
              <a:gd name="connsiteY4" fmla="*/ 0 h 6877051"/>
              <a:gd name="connsiteX0" fmla="*/ 0 w 6064250"/>
              <a:gd name="connsiteY0" fmla="*/ 0 h 6877051"/>
              <a:gd name="connsiteX1" fmla="*/ 5840730 w 6064250"/>
              <a:gd name="connsiteY1" fmla="*/ 0 h 6877051"/>
              <a:gd name="connsiteX2" fmla="*/ 6064250 w 6064250"/>
              <a:gd name="connsiteY2" fmla="*/ 6877051 h 6877051"/>
              <a:gd name="connsiteX3" fmla="*/ 0 w 6064250"/>
              <a:gd name="connsiteY3" fmla="*/ 6877051 h 6877051"/>
              <a:gd name="connsiteX4" fmla="*/ 0 w 6064250"/>
              <a:gd name="connsiteY4" fmla="*/ 0 h 6877051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4028621 w 5840730"/>
              <a:gd name="connsiteY2" fmla="*/ 6887937 h 6887937"/>
              <a:gd name="connsiteX3" fmla="*/ 0 w 5840730"/>
              <a:gd name="connsiteY3" fmla="*/ 6877051 h 6887937"/>
              <a:gd name="connsiteX4" fmla="*/ 0 w 5840730"/>
              <a:gd name="connsiteY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028621 w 5840730"/>
              <a:gd name="connsiteY3" fmla="*/ 6887937 h 6887937"/>
              <a:gd name="connsiteX4" fmla="*/ 0 w 5840730"/>
              <a:gd name="connsiteY4" fmla="*/ 6877051 h 6887937"/>
              <a:gd name="connsiteX5" fmla="*/ 0 w 5840730"/>
              <a:gd name="connsiteY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028621 w 5840730"/>
              <a:gd name="connsiteY4" fmla="*/ 6887937 h 6887937"/>
              <a:gd name="connsiteX5" fmla="*/ 0 w 5840730"/>
              <a:gd name="connsiteY5" fmla="*/ 6877051 h 6887937"/>
              <a:gd name="connsiteX6" fmla="*/ 0 w 5840730"/>
              <a:gd name="connsiteY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785360 w 5840730"/>
              <a:gd name="connsiteY4" fmla="*/ 3926535 h 6887937"/>
              <a:gd name="connsiteX5" fmla="*/ 4028621 w 5840730"/>
              <a:gd name="connsiteY5" fmla="*/ 6887937 h 6887937"/>
              <a:gd name="connsiteX6" fmla="*/ 0 w 5840730"/>
              <a:gd name="connsiteY6" fmla="*/ 6877051 h 6887937"/>
              <a:gd name="connsiteX7" fmla="*/ 0 w 5840730"/>
              <a:gd name="connsiteY7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922520 w 5840730"/>
              <a:gd name="connsiteY4" fmla="*/ 3415995 h 6887937"/>
              <a:gd name="connsiteX5" fmla="*/ 4785360 w 5840730"/>
              <a:gd name="connsiteY5" fmla="*/ 3926535 h 6887937"/>
              <a:gd name="connsiteX6" fmla="*/ 4028621 w 5840730"/>
              <a:gd name="connsiteY6" fmla="*/ 6887937 h 6887937"/>
              <a:gd name="connsiteX7" fmla="*/ 0 w 5840730"/>
              <a:gd name="connsiteY7" fmla="*/ 6877051 h 6887937"/>
              <a:gd name="connsiteX8" fmla="*/ 0 w 5840730"/>
              <a:gd name="connsiteY8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22520 w 5840730"/>
              <a:gd name="connsiteY4" fmla="*/ 3415995 h 6887937"/>
              <a:gd name="connsiteX5" fmla="*/ 4785360 w 5840730"/>
              <a:gd name="connsiteY5" fmla="*/ 3926535 h 6887937"/>
              <a:gd name="connsiteX6" fmla="*/ 4028621 w 5840730"/>
              <a:gd name="connsiteY6" fmla="*/ 6887937 h 6887937"/>
              <a:gd name="connsiteX7" fmla="*/ 0 w 5840730"/>
              <a:gd name="connsiteY7" fmla="*/ 6877051 h 6887937"/>
              <a:gd name="connsiteX8" fmla="*/ 0 w 5840730"/>
              <a:gd name="connsiteY8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922520 w 5840730"/>
              <a:gd name="connsiteY5" fmla="*/ 3415995 h 6887937"/>
              <a:gd name="connsiteX6" fmla="*/ 4785360 w 5840730"/>
              <a:gd name="connsiteY6" fmla="*/ 3926535 h 6887937"/>
              <a:gd name="connsiteX7" fmla="*/ 4028621 w 5840730"/>
              <a:gd name="connsiteY7" fmla="*/ 6887937 h 6887937"/>
              <a:gd name="connsiteX8" fmla="*/ 0 w 5840730"/>
              <a:gd name="connsiteY8" fmla="*/ 6877051 h 6887937"/>
              <a:gd name="connsiteX9" fmla="*/ 0 w 5840730"/>
              <a:gd name="connsiteY9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4922520 w 5840730"/>
              <a:gd name="connsiteY6" fmla="*/ 3415995 h 6887937"/>
              <a:gd name="connsiteX7" fmla="*/ 4785360 w 5840730"/>
              <a:gd name="connsiteY7" fmla="*/ 3926535 h 6887937"/>
              <a:gd name="connsiteX8" fmla="*/ 4028621 w 5840730"/>
              <a:gd name="connsiteY8" fmla="*/ 6887937 h 6887937"/>
              <a:gd name="connsiteX9" fmla="*/ 0 w 5840730"/>
              <a:gd name="connsiteY9" fmla="*/ 6877051 h 6887937"/>
              <a:gd name="connsiteX10" fmla="*/ 0 w 5840730"/>
              <a:gd name="connsiteY10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922520 w 5840730"/>
              <a:gd name="connsiteY7" fmla="*/ 3415995 h 6887937"/>
              <a:gd name="connsiteX8" fmla="*/ 4785360 w 5840730"/>
              <a:gd name="connsiteY8" fmla="*/ 3926535 h 6887937"/>
              <a:gd name="connsiteX9" fmla="*/ 4028621 w 5840730"/>
              <a:gd name="connsiteY9" fmla="*/ 6887937 h 6887937"/>
              <a:gd name="connsiteX10" fmla="*/ 0 w 5840730"/>
              <a:gd name="connsiteY10" fmla="*/ 6877051 h 6887937"/>
              <a:gd name="connsiteX11" fmla="*/ 0 w 5840730"/>
              <a:gd name="connsiteY11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457700 w 5840730"/>
              <a:gd name="connsiteY7" fmla="*/ 3842715 h 6887937"/>
              <a:gd name="connsiteX8" fmla="*/ 4785360 w 5840730"/>
              <a:gd name="connsiteY8" fmla="*/ 3926535 h 6887937"/>
              <a:gd name="connsiteX9" fmla="*/ 4028621 w 5840730"/>
              <a:gd name="connsiteY9" fmla="*/ 6887937 h 6887937"/>
              <a:gd name="connsiteX10" fmla="*/ 0 w 5840730"/>
              <a:gd name="connsiteY10" fmla="*/ 6877051 h 6887937"/>
              <a:gd name="connsiteX11" fmla="*/ 0 w 5840730"/>
              <a:gd name="connsiteY11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213860 w 5840730"/>
              <a:gd name="connsiteY7" fmla="*/ 4757115 h 6887937"/>
              <a:gd name="connsiteX8" fmla="*/ 4457700 w 5840730"/>
              <a:gd name="connsiteY8" fmla="*/ 3842715 h 6887937"/>
              <a:gd name="connsiteX9" fmla="*/ 4785360 w 5840730"/>
              <a:gd name="connsiteY9" fmla="*/ 3926535 h 6887937"/>
              <a:gd name="connsiteX10" fmla="*/ 4028621 w 5840730"/>
              <a:gd name="connsiteY10" fmla="*/ 6887937 h 6887937"/>
              <a:gd name="connsiteX11" fmla="*/ 0 w 5840730"/>
              <a:gd name="connsiteY11" fmla="*/ 6877051 h 6887937"/>
              <a:gd name="connsiteX12" fmla="*/ 0 w 5840730"/>
              <a:gd name="connsiteY12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937760 w 5840730"/>
              <a:gd name="connsiteY5" fmla="*/ 16100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6532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56810 w 5840730"/>
              <a:gd name="connsiteY4" fmla="*/ 186532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33950 w 5840730"/>
              <a:gd name="connsiteY3" fmla="*/ 273781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61560 w 5840730"/>
              <a:gd name="connsiteY3" fmla="*/ 294355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42510 w 5840730"/>
              <a:gd name="connsiteY3" fmla="*/ 301975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560570 w 5840730"/>
              <a:gd name="connsiteY11" fmla="*/ 412084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09160 w 5840730"/>
              <a:gd name="connsiteY11" fmla="*/ 363316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893820 w 5840730"/>
              <a:gd name="connsiteY8" fmla="*/ 468853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893820 w 5840730"/>
              <a:gd name="connsiteY8" fmla="*/ 468853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893820 w 5840730"/>
              <a:gd name="connsiteY8" fmla="*/ 468853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655820 w 5840730"/>
              <a:gd name="connsiteY6" fmla="*/ 1770075 h 6887937"/>
              <a:gd name="connsiteX7" fmla="*/ 3893820 w 5840730"/>
              <a:gd name="connsiteY7" fmla="*/ 4688535 h 6887937"/>
              <a:gd name="connsiteX8" fmla="*/ 3992880 w 5840730"/>
              <a:gd name="connsiteY8" fmla="*/ 490570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3893820 w 5840730"/>
              <a:gd name="connsiteY6" fmla="*/ 4688535 h 6887937"/>
              <a:gd name="connsiteX7" fmla="*/ 3992880 w 5840730"/>
              <a:gd name="connsiteY7" fmla="*/ 490570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686300 w 5840730"/>
              <a:gd name="connsiteY10" fmla="*/ 371317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3893820 w 5840730"/>
              <a:gd name="connsiteY5" fmla="*/ 4688535 h 6887937"/>
              <a:gd name="connsiteX6" fmla="*/ 3992880 w 5840730"/>
              <a:gd name="connsiteY6" fmla="*/ 4905705 h 6887937"/>
              <a:gd name="connsiteX7" fmla="*/ 4213860 w 5840730"/>
              <a:gd name="connsiteY7" fmla="*/ 4757115 h 6887937"/>
              <a:gd name="connsiteX8" fmla="*/ 4457700 w 5840730"/>
              <a:gd name="connsiteY8" fmla="*/ 3842715 h 6887937"/>
              <a:gd name="connsiteX9" fmla="*/ 4686300 w 5840730"/>
              <a:gd name="connsiteY9" fmla="*/ 371317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3893820 w 5840730"/>
              <a:gd name="connsiteY4" fmla="*/ 4688535 h 6887937"/>
              <a:gd name="connsiteX5" fmla="*/ 3992880 w 5840730"/>
              <a:gd name="connsiteY5" fmla="*/ 4905705 h 6887937"/>
              <a:gd name="connsiteX6" fmla="*/ 4213860 w 5840730"/>
              <a:gd name="connsiteY6" fmla="*/ 4757115 h 6887937"/>
              <a:gd name="connsiteX7" fmla="*/ 4457700 w 5840730"/>
              <a:gd name="connsiteY7" fmla="*/ 3842715 h 6887937"/>
              <a:gd name="connsiteX8" fmla="*/ 4686300 w 5840730"/>
              <a:gd name="connsiteY8" fmla="*/ 3713175 h 6887937"/>
              <a:gd name="connsiteX9" fmla="*/ 4785360 w 5840730"/>
              <a:gd name="connsiteY9" fmla="*/ 3926535 h 6887937"/>
              <a:gd name="connsiteX10" fmla="*/ 4028621 w 5840730"/>
              <a:gd name="connsiteY10" fmla="*/ 6887937 h 6887937"/>
              <a:gd name="connsiteX11" fmla="*/ 0 w 5840730"/>
              <a:gd name="connsiteY11" fmla="*/ 6877051 h 6887937"/>
              <a:gd name="connsiteX12" fmla="*/ 0 w 5840730"/>
              <a:gd name="connsiteY12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3893820 w 5840730"/>
              <a:gd name="connsiteY3" fmla="*/ 4688535 h 6887937"/>
              <a:gd name="connsiteX4" fmla="*/ 3992880 w 5840730"/>
              <a:gd name="connsiteY4" fmla="*/ 4905705 h 6887937"/>
              <a:gd name="connsiteX5" fmla="*/ 4213860 w 5840730"/>
              <a:gd name="connsiteY5" fmla="*/ 4757115 h 6887937"/>
              <a:gd name="connsiteX6" fmla="*/ 4457700 w 5840730"/>
              <a:gd name="connsiteY6" fmla="*/ 3842715 h 6887937"/>
              <a:gd name="connsiteX7" fmla="*/ 4686300 w 5840730"/>
              <a:gd name="connsiteY7" fmla="*/ 3713175 h 6887937"/>
              <a:gd name="connsiteX8" fmla="*/ 4785360 w 5840730"/>
              <a:gd name="connsiteY8" fmla="*/ 3926535 h 6887937"/>
              <a:gd name="connsiteX9" fmla="*/ 4028621 w 5840730"/>
              <a:gd name="connsiteY9" fmla="*/ 6887937 h 6887937"/>
              <a:gd name="connsiteX10" fmla="*/ 0 w 5840730"/>
              <a:gd name="connsiteY10" fmla="*/ 6877051 h 6887937"/>
              <a:gd name="connsiteX11" fmla="*/ 0 w 5840730"/>
              <a:gd name="connsiteY11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3893820 w 5840730"/>
              <a:gd name="connsiteY2" fmla="*/ 4688535 h 6887937"/>
              <a:gd name="connsiteX3" fmla="*/ 3992880 w 5840730"/>
              <a:gd name="connsiteY3" fmla="*/ 4905705 h 6887937"/>
              <a:gd name="connsiteX4" fmla="*/ 4213860 w 5840730"/>
              <a:gd name="connsiteY4" fmla="*/ 4757115 h 6887937"/>
              <a:gd name="connsiteX5" fmla="*/ 4457700 w 5840730"/>
              <a:gd name="connsiteY5" fmla="*/ 3842715 h 6887937"/>
              <a:gd name="connsiteX6" fmla="*/ 4686300 w 5840730"/>
              <a:gd name="connsiteY6" fmla="*/ 3713175 h 6887937"/>
              <a:gd name="connsiteX7" fmla="*/ 4785360 w 5840730"/>
              <a:gd name="connsiteY7" fmla="*/ 3926535 h 6887937"/>
              <a:gd name="connsiteX8" fmla="*/ 4028621 w 5840730"/>
              <a:gd name="connsiteY8" fmla="*/ 6887937 h 6887937"/>
              <a:gd name="connsiteX9" fmla="*/ 0 w 5840730"/>
              <a:gd name="connsiteY9" fmla="*/ 6877051 h 6887937"/>
              <a:gd name="connsiteX10" fmla="*/ 0 w 5840730"/>
              <a:gd name="connsiteY10" fmla="*/ 0 h 6887937"/>
              <a:gd name="connsiteX0" fmla="*/ 0 w 4790753"/>
              <a:gd name="connsiteY0" fmla="*/ 0 h 6887937"/>
              <a:gd name="connsiteX1" fmla="*/ 2674743 w 4790753"/>
              <a:gd name="connsiteY1" fmla="*/ 49345 h 6887937"/>
              <a:gd name="connsiteX2" fmla="*/ 3893820 w 4790753"/>
              <a:gd name="connsiteY2" fmla="*/ 4688535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97763 w 4790753"/>
              <a:gd name="connsiteY1" fmla="*/ 0 h 6887937"/>
              <a:gd name="connsiteX2" fmla="*/ 3893820 w 4790753"/>
              <a:gd name="connsiteY2" fmla="*/ 4688535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97763 w 4790753"/>
              <a:gd name="connsiteY1" fmla="*/ 0 h 6887937"/>
              <a:gd name="connsiteX2" fmla="*/ 3490698 w 4790753"/>
              <a:gd name="connsiteY2" fmla="*/ 3504252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310950 w 4790753"/>
              <a:gd name="connsiteY1" fmla="*/ 0 h 6887937"/>
              <a:gd name="connsiteX2" fmla="*/ 3490698 w 4790753"/>
              <a:gd name="connsiteY2" fmla="*/ 3504252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87931 w 4790753"/>
              <a:gd name="connsiteY1" fmla="*/ 0 h 6887937"/>
              <a:gd name="connsiteX2" fmla="*/ 3490698 w 4790753"/>
              <a:gd name="connsiteY2" fmla="*/ 3504252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87931 w 4790753"/>
              <a:gd name="connsiteY1" fmla="*/ 0 h 6887937"/>
              <a:gd name="connsiteX2" fmla="*/ 3412040 w 4790753"/>
              <a:gd name="connsiteY2" fmla="*/ 3464777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87931 w 4790753"/>
              <a:gd name="connsiteY1" fmla="*/ 0 h 6887937"/>
              <a:gd name="connsiteX2" fmla="*/ 3244891 w 4790753"/>
              <a:gd name="connsiteY2" fmla="*/ 3464778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87931 w 4790753"/>
              <a:gd name="connsiteY1" fmla="*/ 0 h 6887937"/>
              <a:gd name="connsiteX2" fmla="*/ 3392375 w 4790753"/>
              <a:gd name="connsiteY2" fmla="*/ 3464779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392375 w 5110169"/>
              <a:gd name="connsiteY2" fmla="*/ 3464779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766000 w 5110169"/>
              <a:gd name="connsiteY2" fmla="*/ 4629324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716839 w 5110169"/>
              <a:gd name="connsiteY2" fmla="*/ 4550372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589019 w 5110169"/>
              <a:gd name="connsiteY2" fmla="*/ 4510896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3953550 w 5110169"/>
              <a:gd name="connsiteY3" fmla="*/ 5034002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3953550 w 5110169"/>
              <a:gd name="connsiteY3" fmla="*/ 5300466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4042040 w 5110169"/>
              <a:gd name="connsiteY3" fmla="*/ 5566930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4032208 w 5110169"/>
              <a:gd name="connsiteY3" fmla="*/ 5379419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05329 w 5110169"/>
              <a:gd name="connsiteY2" fmla="*/ 4974740 h 6887937"/>
              <a:gd name="connsiteX3" fmla="*/ 4032208 w 5110169"/>
              <a:gd name="connsiteY3" fmla="*/ 5379419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775832 w 5110169"/>
              <a:gd name="connsiteY2" fmla="*/ 5033954 h 6887937"/>
              <a:gd name="connsiteX3" fmla="*/ 4032208 w 5110169"/>
              <a:gd name="connsiteY3" fmla="*/ 5379419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32208 w 5110169"/>
              <a:gd name="connsiteY3" fmla="*/ 5379419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3935730 w 5110169"/>
              <a:gd name="connsiteY5" fmla="*/ 417542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3935730 w 5110169"/>
              <a:gd name="connsiteY5" fmla="*/ 4175425 h 6887937"/>
              <a:gd name="connsiteX6" fmla="*/ 4061460 w 5110169"/>
              <a:gd name="connsiteY6" fmla="*/ 3931157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3935730 w 5110169"/>
              <a:gd name="connsiteY5" fmla="*/ 4175425 h 6887937"/>
              <a:gd name="connsiteX6" fmla="*/ 4061460 w 5110169"/>
              <a:gd name="connsiteY6" fmla="*/ 3931157 h 6887937"/>
              <a:gd name="connsiteX7" fmla="*/ 4198620 w 5110169"/>
              <a:gd name="connsiteY7" fmla="*/ 4133044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3935730 w 5110169"/>
              <a:gd name="connsiteY5" fmla="*/ 4175425 h 6887937"/>
              <a:gd name="connsiteX6" fmla="*/ 4061460 w 5110169"/>
              <a:gd name="connsiteY6" fmla="*/ 3931157 h 6887937"/>
              <a:gd name="connsiteX7" fmla="*/ 4251960 w 5110169"/>
              <a:gd name="connsiteY7" fmla="*/ 4071856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030921"/>
              <a:gd name="connsiteY0" fmla="*/ 0 h 6877051"/>
              <a:gd name="connsiteX1" fmla="*/ 2487931 w 5030921"/>
              <a:gd name="connsiteY1" fmla="*/ 0 h 6877051"/>
              <a:gd name="connsiteX2" fmla="*/ 3834825 w 5030921"/>
              <a:gd name="connsiteY2" fmla="*/ 5142514 h 6877051"/>
              <a:gd name="connsiteX3" fmla="*/ 4074118 w 5030921"/>
              <a:gd name="connsiteY3" fmla="*/ 5314407 h 6877051"/>
              <a:gd name="connsiteX4" fmla="*/ 4168140 w 5030921"/>
              <a:gd name="connsiteY4" fmla="*/ 5055407 h 6877051"/>
              <a:gd name="connsiteX5" fmla="*/ 3935730 w 5030921"/>
              <a:gd name="connsiteY5" fmla="*/ 4175425 h 6877051"/>
              <a:gd name="connsiteX6" fmla="*/ 4061460 w 5030921"/>
              <a:gd name="connsiteY6" fmla="*/ 3931157 h 6877051"/>
              <a:gd name="connsiteX7" fmla="*/ 4251960 w 5030921"/>
              <a:gd name="connsiteY7" fmla="*/ 4071856 h 6877051"/>
              <a:gd name="connsiteX8" fmla="*/ 5030921 w 5030921"/>
              <a:gd name="connsiteY8" fmla="*/ 6875699 h 6877051"/>
              <a:gd name="connsiteX9" fmla="*/ 0 w 5030921"/>
              <a:gd name="connsiteY9" fmla="*/ 6877051 h 6877051"/>
              <a:gd name="connsiteX10" fmla="*/ 0 w 5030921"/>
              <a:gd name="connsiteY10" fmla="*/ 0 h 6877051"/>
              <a:gd name="connsiteX0" fmla="*/ 0 w 4963865"/>
              <a:gd name="connsiteY0" fmla="*/ 0 h 6877051"/>
              <a:gd name="connsiteX1" fmla="*/ 2487931 w 4963865"/>
              <a:gd name="connsiteY1" fmla="*/ 0 h 6877051"/>
              <a:gd name="connsiteX2" fmla="*/ 3834825 w 4963865"/>
              <a:gd name="connsiteY2" fmla="*/ 5142514 h 6877051"/>
              <a:gd name="connsiteX3" fmla="*/ 4074118 w 4963865"/>
              <a:gd name="connsiteY3" fmla="*/ 5314407 h 6877051"/>
              <a:gd name="connsiteX4" fmla="*/ 4168140 w 4963865"/>
              <a:gd name="connsiteY4" fmla="*/ 5055407 h 6877051"/>
              <a:gd name="connsiteX5" fmla="*/ 3935730 w 4963865"/>
              <a:gd name="connsiteY5" fmla="*/ 4175425 h 6877051"/>
              <a:gd name="connsiteX6" fmla="*/ 4061460 w 4963865"/>
              <a:gd name="connsiteY6" fmla="*/ 3931157 h 6877051"/>
              <a:gd name="connsiteX7" fmla="*/ 4251960 w 4963865"/>
              <a:gd name="connsiteY7" fmla="*/ 4071856 h 6877051"/>
              <a:gd name="connsiteX8" fmla="*/ 4963865 w 4963865"/>
              <a:gd name="connsiteY8" fmla="*/ 6875699 h 6877051"/>
              <a:gd name="connsiteX9" fmla="*/ 0 w 4963865"/>
              <a:gd name="connsiteY9" fmla="*/ 6877051 h 6877051"/>
              <a:gd name="connsiteX10" fmla="*/ 0 w 4963865"/>
              <a:gd name="connsiteY10" fmla="*/ 0 h 6877051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9198 w 5024825"/>
              <a:gd name="connsiteY3" fmla="*/ 5441882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9198 w 5024825"/>
              <a:gd name="connsiteY3" fmla="*/ 5441882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9198 w 5024825"/>
              <a:gd name="connsiteY3" fmla="*/ 5441882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024825" h="6881818">
                <a:moveTo>
                  <a:pt x="0" y="0"/>
                </a:moveTo>
                <a:lnTo>
                  <a:pt x="2487931" y="0"/>
                </a:lnTo>
                <a:lnTo>
                  <a:pt x="3834825" y="5142514"/>
                </a:lnTo>
                <a:cubicBezTo>
                  <a:pt x="3851116" y="5182666"/>
                  <a:pt x="3878538" y="5351369"/>
                  <a:pt x="4048718" y="5314407"/>
                </a:cubicBezTo>
                <a:cubicBezTo>
                  <a:pt x="4218898" y="5277445"/>
                  <a:pt x="4184015" y="5205230"/>
                  <a:pt x="4168140" y="5055407"/>
                </a:cubicBezTo>
                <a:lnTo>
                  <a:pt x="3935730" y="4175425"/>
                </a:lnTo>
                <a:cubicBezTo>
                  <a:pt x="3924300" y="4083966"/>
                  <a:pt x="3902710" y="3989870"/>
                  <a:pt x="4061460" y="3941355"/>
                </a:cubicBezTo>
                <a:cubicBezTo>
                  <a:pt x="4194810" y="3923207"/>
                  <a:pt x="4213860" y="4007005"/>
                  <a:pt x="4251960" y="4071856"/>
                </a:cubicBezTo>
                <a:lnTo>
                  <a:pt x="5024825" y="6881818"/>
                </a:lnTo>
                <a:lnTo>
                  <a:pt x="0" y="6877051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</p:spPr>
        <p:txBody>
          <a:bodyPr anchor="ctr"/>
          <a:lstStyle>
            <a:lvl1pPr algn="ctr">
              <a:defRPr baseline="-25000"/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96322" y="320040"/>
            <a:ext cx="6732237" cy="1017147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spc="1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5E91AD6-E4A6-F082-0E76-DAF7D57B516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24242" y="1749479"/>
            <a:ext cx="788639" cy="5334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  <a:defRPr sz="4400" b="0" spc="100" baseline="-25000">
                <a:solidFill>
                  <a:schemeClr val="tx2"/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o1.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B00516E-9699-821C-0371-67A8478E10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643379" y="1749479"/>
            <a:ext cx="5885179" cy="533400"/>
          </a:xfrm>
        </p:spPr>
        <p:txBody>
          <a:bodyPr bIns="0" anchor="b"/>
          <a:lstStyle>
            <a:lvl1pPr marL="0" indent="0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7C72C187-9B88-8558-E9E7-CA189DF0EF3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24242" y="2378035"/>
            <a:ext cx="788639" cy="5334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  <a:defRPr sz="4400" b="0" spc="100" baseline="-25000">
                <a:solidFill>
                  <a:schemeClr val="tx2"/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o2.</a:t>
            </a:r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9366E515-A368-5E2D-8A9F-6BDBB76BC87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643379" y="2378035"/>
            <a:ext cx="5885179" cy="533400"/>
          </a:xfrm>
        </p:spPr>
        <p:txBody>
          <a:bodyPr bIns="0" anchor="b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1F522536-6FE3-2618-BC24-8C518818587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4242" y="3006909"/>
            <a:ext cx="788639" cy="5334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  <a:defRPr sz="5400" b="0" spc="100" baseline="-25000">
                <a:solidFill>
                  <a:schemeClr val="tx2"/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o3.</a:t>
            </a:r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89C1155B-B06D-77D5-B3DC-9CEAEDF2D61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643379" y="3009613"/>
            <a:ext cx="5885179" cy="533400"/>
          </a:xfrm>
        </p:spPr>
        <p:txBody>
          <a:bodyPr bIns="0" anchor="b"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F3A36BC1-799A-6623-E5E3-1190C0C7C47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24242" y="3635783"/>
            <a:ext cx="788639" cy="5334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  <a:defRPr sz="4400" b="0" spc="100" baseline="-25000">
                <a:solidFill>
                  <a:schemeClr val="tx2"/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o4.</a:t>
            </a:r>
          </a:p>
        </p:txBody>
      </p:sp>
      <p:sp>
        <p:nvSpPr>
          <p:cNvPr id="17" name="Text Placeholder 12">
            <a:extLst>
              <a:ext uri="{FF2B5EF4-FFF2-40B4-BE49-F238E27FC236}">
                <a16:creationId xmlns:a16="http://schemas.microsoft.com/office/drawing/2014/main" id="{92954362-36EF-4B42-19C7-6132A7E2A87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643379" y="3638169"/>
            <a:ext cx="5885179" cy="533400"/>
          </a:xfrm>
        </p:spPr>
        <p:txBody>
          <a:bodyPr bIns="0" anchor="b"/>
          <a:lstStyle>
            <a:lvl1pPr marL="0" indent="0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9EF1DED4-DCEF-D1F3-17B9-BC29651F7DE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24242" y="4264656"/>
            <a:ext cx="788639" cy="5334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  <a:defRPr sz="4400" b="0" spc="100" baseline="-25000">
                <a:solidFill>
                  <a:schemeClr val="tx2"/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o5.</a:t>
            </a:r>
          </a:p>
        </p:txBody>
      </p:sp>
      <p:sp>
        <p:nvSpPr>
          <p:cNvPr id="20" name="Text Placeholder 12">
            <a:extLst>
              <a:ext uri="{FF2B5EF4-FFF2-40B4-BE49-F238E27FC236}">
                <a16:creationId xmlns:a16="http://schemas.microsoft.com/office/drawing/2014/main" id="{A57B871C-EE51-327F-62B1-79B005BD932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643379" y="4269747"/>
            <a:ext cx="5885179" cy="533400"/>
          </a:xfrm>
        </p:spPr>
        <p:txBody>
          <a:bodyPr bIns="0" anchor="b"/>
          <a:lstStyle>
            <a:lvl1pPr marL="0" indent="0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01359A1-A1B1-9DC6-08B9-8042E7FBA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 flipH="1">
            <a:off x="6889763" y="0"/>
            <a:ext cx="1822122" cy="6871447"/>
          </a:xfrm>
          <a:prstGeom prst="line">
            <a:avLst/>
          </a:prstGeom>
          <a:ln w="222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ooter Placeholder 8">
            <a:extLst>
              <a:ext uri="{FF2B5EF4-FFF2-40B4-BE49-F238E27FC236}">
                <a16:creationId xmlns:a16="http://schemas.microsoft.com/office/drawing/2014/main" id="{28D89004-F984-BB7D-2489-E7EC551298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24241" y="6290774"/>
            <a:ext cx="6637071" cy="365125"/>
          </a:xfrm>
          <a:prstGeom prst="rect">
            <a:avLst/>
          </a:prstGeom>
        </p:spPr>
        <p:txBody>
          <a:bodyPr/>
          <a:lstStyle>
            <a:lvl1pPr>
              <a:defRPr sz="1100" b="0" i="0" cap="all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Add footer here</a:t>
            </a:r>
          </a:p>
        </p:txBody>
      </p:sp>
      <p:sp>
        <p:nvSpPr>
          <p:cNvPr id="21" name="Slide Number Placeholder 9">
            <a:extLst>
              <a:ext uri="{FF2B5EF4-FFF2-40B4-BE49-F238E27FC236}">
                <a16:creationId xmlns:a16="http://schemas.microsoft.com/office/drawing/2014/main" id="{E2790754-E9EF-9F79-825B-5AB348DFA6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68546" y="6290774"/>
            <a:ext cx="617912" cy="365125"/>
          </a:xfrm>
          <a:prstGeom prst="rect">
            <a:avLst/>
          </a:prstGeom>
        </p:spPr>
        <p:txBody>
          <a:bodyPr/>
          <a:lstStyle>
            <a:lvl1pPr algn="r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27609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- Topic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7B8C35C0-4758-2887-0763-E78795846C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93537" y="-1946"/>
            <a:ext cx="3601340" cy="6881814"/>
          </a:xfrm>
          <a:custGeom>
            <a:avLst/>
            <a:gdLst>
              <a:gd name="connsiteX0" fmla="*/ 3601340 w 3601340"/>
              <a:gd name="connsiteY0" fmla="*/ 0 h 6881814"/>
              <a:gd name="connsiteX1" fmla="*/ 0 w 3601340"/>
              <a:gd name="connsiteY1" fmla="*/ 0 h 6881814"/>
              <a:gd name="connsiteX2" fmla="*/ 0 w 3601340"/>
              <a:gd name="connsiteY2" fmla="*/ 6881815 h 6881814"/>
              <a:gd name="connsiteX3" fmla="*/ 1064235 w 3601340"/>
              <a:gd name="connsiteY3" fmla="*/ 6881815 h 6881814"/>
              <a:gd name="connsiteX4" fmla="*/ 1441045 w 3601340"/>
              <a:gd name="connsiteY4" fmla="*/ 5490188 h 6881814"/>
              <a:gd name="connsiteX5" fmla="*/ 1835678 w 3601340"/>
              <a:gd name="connsiteY5" fmla="*/ 4034957 h 6881814"/>
              <a:gd name="connsiteX6" fmla="*/ 2045724 w 3601340"/>
              <a:gd name="connsiteY6" fmla="*/ 3914112 h 6881814"/>
              <a:gd name="connsiteX7" fmla="*/ 2166660 w 3601340"/>
              <a:gd name="connsiteY7" fmla="*/ 4124001 h 6881814"/>
              <a:gd name="connsiteX8" fmla="*/ 1906966 w 3601340"/>
              <a:gd name="connsiteY8" fmla="*/ 5081858 h 6881814"/>
              <a:gd name="connsiteX9" fmla="*/ 2027902 w 3601340"/>
              <a:gd name="connsiteY9" fmla="*/ 5291747 h 6881814"/>
              <a:gd name="connsiteX10" fmla="*/ 2227765 w 3601340"/>
              <a:gd name="connsiteY10" fmla="*/ 5198887 h 6881814"/>
              <a:gd name="connsiteX11" fmla="*/ 2570204 w 3601340"/>
              <a:gd name="connsiteY11" fmla="*/ 3923016 h 6881814"/>
              <a:gd name="connsiteX12" fmla="*/ 2602029 w 3601340"/>
              <a:gd name="connsiteY12" fmla="*/ 3799627 h 6881814"/>
              <a:gd name="connsiteX13" fmla="*/ 3601340 w 3601340"/>
              <a:gd name="connsiteY13" fmla="*/ 0 h 6881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601340" h="6881814">
                <a:moveTo>
                  <a:pt x="3601340" y="0"/>
                </a:moveTo>
                <a:lnTo>
                  <a:pt x="0" y="0"/>
                </a:lnTo>
                <a:lnTo>
                  <a:pt x="0" y="6881815"/>
                </a:lnTo>
                <a:lnTo>
                  <a:pt x="1064235" y="6881815"/>
                </a:lnTo>
                <a:lnTo>
                  <a:pt x="1441045" y="5490188"/>
                </a:lnTo>
                <a:lnTo>
                  <a:pt x="1835678" y="4034957"/>
                </a:lnTo>
                <a:cubicBezTo>
                  <a:pt x="1859865" y="3943369"/>
                  <a:pt x="1954068" y="3889943"/>
                  <a:pt x="2045724" y="3914112"/>
                </a:cubicBezTo>
                <a:cubicBezTo>
                  <a:pt x="2137381" y="3938281"/>
                  <a:pt x="2190847" y="4032413"/>
                  <a:pt x="2166660" y="4124001"/>
                </a:cubicBezTo>
                <a:lnTo>
                  <a:pt x="1906966" y="5081858"/>
                </a:lnTo>
                <a:cubicBezTo>
                  <a:pt x="1882779" y="5173446"/>
                  <a:pt x="1936246" y="5267578"/>
                  <a:pt x="2027902" y="5291747"/>
                </a:cubicBezTo>
                <a:cubicBezTo>
                  <a:pt x="2109375" y="5313372"/>
                  <a:pt x="2193393" y="5272666"/>
                  <a:pt x="2227765" y="5198887"/>
                </a:cubicBezTo>
                <a:lnTo>
                  <a:pt x="2570204" y="3923016"/>
                </a:lnTo>
                <a:lnTo>
                  <a:pt x="2602029" y="3799627"/>
                </a:lnTo>
                <a:lnTo>
                  <a:pt x="3601340" y="0"/>
                </a:lnTo>
                <a:close/>
              </a:path>
            </a:pathLst>
          </a:custGeom>
          <a:solidFill>
            <a:srgbClr val="FFFFFF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4F200699-2797-D741-1EC1-B83FCA4B197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 flipH="1">
            <a:off x="7163691" y="0"/>
            <a:ext cx="5024825" cy="6858000"/>
          </a:xfrm>
          <a:custGeom>
            <a:avLst/>
            <a:gdLst>
              <a:gd name="connsiteX0" fmla="*/ 0 w 6064250"/>
              <a:gd name="connsiteY0" fmla="*/ 0 h 6877051"/>
              <a:gd name="connsiteX1" fmla="*/ 6064250 w 6064250"/>
              <a:gd name="connsiteY1" fmla="*/ 0 h 6877051"/>
              <a:gd name="connsiteX2" fmla="*/ 6064250 w 6064250"/>
              <a:gd name="connsiteY2" fmla="*/ 6877051 h 6877051"/>
              <a:gd name="connsiteX3" fmla="*/ 0 w 6064250"/>
              <a:gd name="connsiteY3" fmla="*/ 6877051 h 6877051"/>
              <a:gd name="connsiteX4" fmla="*/ 0 w 6064250"/>
              <a:gd name="connsiteY4" fmla="*/ 0 h 6877051"/>
              <a:gd name="connsiteX0" fmla="*/ 0 w 6064250"/>
              <a:gd name="connsiteY0" fmla="*/ 0 h 6877051"/>
              <a:gd name="connsiteX1" fmla="*/ 5840730 w 6064250"/>
              <a:gd name="connsiteY1" fmla="*/ 0 h 6877051"/>
              <a:gd name="connsiteX2" fmla="*/ 6064250 w 6064250"/>
              <a:gd name="connsiteY2" fmla="*/ 6877051 h 6877051"/>
              <a:gd name="connsiteX3" fmla="*/ 0 w 6064250"/>
              <a:gd name="connsiteY3" fmla="*/ 6877051 h 6877051"/>
              <a:gd name="connsiteX4" fmla="*/ 0 w 6064250"/>
              <a:gd name="connsiteY4" fmla="*/ 0 h 6877051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4028621 w 5840730"/>
              <a:gd name="connsiteY2" fmla="*/ 6887937 h 6887937"/>
              <a:gd name="connsiteX3" fmla="*/ 0 w 5840730"/>
              <a:gd name="connsiteY3" fmla="*/ 6877051 h 6887937"/>
              <a:gd name="connsiteX4" fmla="*/ 0 w 5840730"/>
              <a:gd name="connsiteY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028621 w 5840730"/>
              <a:gd name="connsiteY3" fmla="*/ 6887937 h 6887937"/>
              <a:gd name="connsiteX4" fmla="*/ 0 w 5840730"/>
              <a:gd name="connsiteY4" fmla="*/ 6877051 h 6887937"/>
              <a:gd name="connsiteX5" fmla="*/ 0 w 5840730"/>
              <a:gd name="connsiteY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028621 w 5840730"/>
              <a:gd name="connsiteY4" fmla="*/ 6887937 h 6887937"/>
              <a:gd name="connsiteX5" fmla="*/ 0 w 5840730"/>
              <a:gd name="connsiteY5" fmla="*/ 6877051 h 6887937"/>
              <a:gd name="connsiteX6" fmla="*/ 0 w 5840730"/>
              <a:gd name="connsiteY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785360 w 5840730"/>
              <a:gd name="connsiteY4" fmla="*/ 3926535 h 6887937"/>
              <a:gd name="connsiteX5" fmla="*/ 4028621 w 5840730"/>
              <a:gd name="connsiteY5" fmla="*/ 6887937 h 6887937"/>
              <a:gd name="connsiteX6" fmla="*/ 0 w 5840730"/>
              <a:gd name="connsiteY6" fmla="*/ 6877051 h 6887937"/>
              <a:gd name="connsiteX7" fmla="*/ 0 w 5840730"/>
              <a:gd name="connsiteY7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922520 w 5840730"/>
              <a:gd name="connsiteY4" fmla="*/ 3415995 h 6887937"/>
              <a:gd name="connsiteX5" fmla="*/ 4785360 w 5840730"/>
              <a:gd name="connsiteY5" fmla="*/ 3926535 h 6887937"/>
              <a:gd name="connsiteX6" fmla="*/ 4028621 w 5840730"/>
              <a:gd name="connsiteY6" fmla="*/ 6887937 h 6887937"/>
              <a:gd name="connsiteX7" fmla="*/ 0 w 5840730"/>
              <a:gd name="connsiteY7" fmla="*/ 6877051 h 6887937"/>
              <a:gd name="connsiteX8" fmla="*/ 0 w 5840730"/>
              <a:gd name="connsiteY8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22520 w 5840730"/>
              <a:gd name="connsiteY4" fmla="*/ 3415995 h 6887937"/>
              <a:gd name="connsiteX5" fmla="*/ 4785360 w 5840730"/>
              <a:gd name="connsiteY5" fmla="*/ 3926535 h 6887937"/>
              <a:gd name="connsiteX6" fmla="*/ 4028621 w 5840730"/>
              <a:gd name="connsiteY6" fmla="*/ 6887937 h 6887937"/>
              <a:gd name="connsiteX7" fmla="*/ 0 w 5840730"/>
              <a:gd name="connsiteY7" fmla="*/ 6877051 h 6887937"/>
              <a:gd name="connsiteX8" fmla="*/ 0 w 5840730"/>
              <a:gd name="connsiteY8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922520 w 5840730"/>
              <a:gd name="connsiteY5" fmla="*/ 3415995 h 6887937"/>
              <a:gd name="connsiteX6" fmla="*/ 4785360 w 5840730"/>
              <a:gd name="connsiteY6" fmla="*/ 3926535 h 6887937"/>
              <a:gd name="connsiteX7" fmla="*/ 4028621 w 5840730"/>
              <a:gd name="connsiteY7" fmla="*/ 6887937 h 6887937"/>
              <a:gd name="connsiteX8" fmla="*/ 0 w 5840730"/>
              <a:gd name="connsiteY8" fmla="*/ 6877051 h 6887937"/>
              <a:gd name="connsiteX9" fmla="*/ 0 w 5840730"/>
              <a:gd name="connsiteY9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4922520 w 5840730"/>
              <a:gd name="connsiteY6" fmla="*/ 3415995 h 6887937"/>
              <a:gd name="connsiteX7" fmla="*/ 4785360 w 5840730"/>
              <a:gd name="connsiteY7" fmla="*/ 3926535 h 6887937"/>
              <a:gd name="connsiteX8" fmla="*/ 4028621 w 5840730"/>
              <a:gd name="connsiteY8" fmla="*/ 6887937 h 6887937"/>
              <a:gd name="connsiteX9" fmla="*/ 0 w 5840730"/>
              <a:gd name="connsiteY9" fmla="*/ 6877051 h 6887937"/>
              <a:gd name="connsiteX10" fmla="*/ 0 w 5840730"/>
              <a:gd name="connsiteY10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922520 w 5840730"/>
              <a:gd name="connsiteY7" fmla="*/ 3415995 h 6887937"/>
              <a:gd name="connsiteX8" fmla="*/ 4785360 w 5840730"/>
              <a:gd name="connsiteY8" fmla="*/ 3926535 h 6887937"/>
              <a:gd name="connsiteX9" fmla="*/ 4028621 w 5840730"/>
              <a:gd name="connsiteY9" fmla="*/ 6887937 h 6887937"/>
              <a:gd name="connsiteX10" fmla="*/ 0 w 5840730"/>
              <a:gd name="connsiteY10" fmla="*/ 6877051 h 6887937"/>
              <a:gd name="connsiteX11" fmla="*/ 0 w 5840730"/>
              <a:gd name="connsiteY11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457700 w 5840730"/>
              <a:gd name="connsiteY7" fmla="*/ 3842715 h 6887937"/>
              <a:gd name="connsiteX8" fmla="*/ 4785360 w 5840730"/>
              <a:gd name="connsiteY8" fmla="*/ 3926535 h 6887937"/>
              <a:gd name="connsiteX9" fmla="*/ 4028621 w 5840730"/>
              <a:gd name="connsiteY9" fmla="*/ 6887937 h 6887937"/>
              <a:gd name="connsiteX10" fmla="*/ 0 w 5840730"/>
              <a:gd name="connsiteY10" fmla="*/ 6877051 h 6887937"/>
              <a:gd name="connsiteX11" fmla="*/ 0 w 5840730"/>
              <a:gd name="connsiteY11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213860 w 5840730"/>
              <a:gd name="connsiteY7" fmla="*/ 4757115 h 6887937"/>
              <a:gd name="connsiteX8" fmla="*/ 4457700 w 5840730"/>
              <a:gd name="connsiteY8" fmla="*/ 3842715 h 6887937"/>
              <a:gd name="connsiteX9" fmla="*/ 4785360 w 5840730"/>
              <a:gd name="connsiteY9" fmla="*/ 3926535 h 6887937"/>
              <a:gd name="connsiteX10" fmla="*/ 4028621 w 5840730"/>
              <a:gd name="connsiteY10" fmla="*/ 6887937 h 6887937"/>
              <a:gd name="connsiteX11" fmla="*/ 0 w 5840730"/>
              <a:gd name="connsiteY11" fmla="*/ 6877051 h 6887937"/>
              <a:gd name="connsiteX12" fmla="*/ 0 w 5840730"/>
              <a:gd name="connsiteY12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937760 w 5840730"/>
              <a:gd name="connsiteY5" fmla="*/ 16100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6532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56810 w 5840730"/>
              <a:gd name="connsiteY4" fmla="*/ 186532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33950 w 5840730"/>
              <a:gd name="connsiteY3" fmla="*/ 273781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61560 w 5840730"/>
              <a:gd name="connsiteY3" fmla="*/ 294355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42510 w 5840730"/>
              <a:gd name="connsiteY3" fmla="*/ 301975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560570 w 5840730"/>
              <a:gd name="connsiteY11" fmla="*/ 412084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09160 w 5840730"/>
              <a:gd name="connsiteY11" fmla="*/ 363316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893820 w 5840730"/>
              <a:gd name="connsiteY8" fmla="*/ 468853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893820 w 5840730"/>
              <a:gd name="connsiteY8" fmla="*/ 468853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893820 w 5840730"/>
              <a:gd name="connsiteY8" fmla="*/ 468853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655820 w 5840730"/>
              <a:gd name="connsiteY6" fmla="*/ 1770075 h 6887937"/>
              <a:gd name="connsiteX7" fmla="*/ 3893820 w 5840730"/>
              <a:gd name="connsiteY7" fmla="*/ 4688535 h 6887937"/>
              <a:gd name="connsiteX8" fmla="*/ 3992880 w 5840730"/>
              <a:gd name="connsiteY8" fmla="*/ 490570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3893820 w 5840730"/>
              <a:gd name="connsiteY6" fmla="*/ 4688535 h 6887937"/>
              <a:gd name="connsiteX7" fmla="*/ 3992880 w 5840730"/>
              <a:gd name="connsiteY7" fmla="*/ 490570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686300 w 5840730"/>
              <a:gd name="connsiteY10" fmla="*/ 371317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3893820 w 5840730"/>
              <a:gd name="connsiteY5" fmla="*/ 4688535 h 6887937"/>
              <a:gd name="connsiteX6" fmla="*/ 3992880 w 5840730"/>
              <a:gd name="connsiteY6" fmla="*/ 4905705 h 6887937"/>
              <a:gd name="connsiteX7" fmla="*/ 4213860 w 5840730"/>
              <a:gd name="connsiteY7" fmla="*/ 4757115 h 6887937"/>
              <a:gd name="connsiteX8" fmla="*/ 4457700 w 5840730"/>
              <a:gd name="connsiteY8" fmla="*/ 3842715 h 6887937"/>
              <a:gd name="connsiteX9" fmla="*/ 4686300 w 5840730"/>
              <a:gd name="connsiteY9" fmla="*/ 371317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3893820 w 5840730"/>
              <a:gd name="connsiteY4" fmla="*/ 4688535 h 6887937"/>
              <a:gd name="connsiteX5" fmla="*/ 3992880 w 5840730"/>
              <a:gd name="connsiteY5" fmla="*/ 4905705 h 6887937"/>
              <a:gd name="connsiteX6" fmla="*/ 4213860 w 5840730"/>
              <a:gd name="connsiteY6" fmla="*/ 4757115 h 6887937"/>
              <a:gd name="connsiteX7" fmla="*/ 4457700 w 5840730"/>
              <a:gd name="connsiteY7" fmla="*/ 3842715 h 6887937"/>
              <a:gd name="connsiteX8" fmla="*/ 4686300 w 5840730"/>
              <a:gd name="connsiteY8" fmla="*/ 3713175 h 6887937"/>
              <a:gd name="connsiteX9" fmla="*/ 4785360 w 5840730"/>
              <a:gd name="connsiteY9" fmla="*/ 3926535 h 6887937"/>
              <a:gd name="connsiteX10" fmla="*/ 4028621 w 5840730"/>
              <a:gd name="connsiteY10" fmla="*/ 6887937 h 6887937"/>
              <a:gd name="connsiteX11" fmla="*/ 0 w 5840730"/>
              <a:gd name="connsiteY11" fmla="*/ 6877051 h 6887937"/>
              <a:gd name="connsiteX12" fmla="*/ 0 w 5840730"/>
              <a:gd name="connsiteY12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3893820 w 5840730"/>
              <a:gd name="connsiteY3" fmla="*/ 4688535 h 6887937"/>
              <a:gd name="connsiteX4" fmla="*/ 3992880 w 5840730"/>
              <a:gd name="connsiteY4" fmla="*/ 4905705 h 6887937"/>
              <a:gd name="connsiteX5" fmla="*/ 4213860 w 5840730"/>
              <a:gd name="connsiteY5" fmla="*/ 4757115 h 6887937"/>
              <a:gd name="connsiteX6" fmla="*/ 4457700 w 5840730"/>
              <a:gd name="connsiteY6" fmla="*/ 3842715 h 6887937"/>
              <a:gd name="connsiteX7" fmla="*/ 4686300 w 5840730"/>
              <a:gd name="connsiteY7" fmla="*/ 3713175 h 6887937"/>
              <a:gd name="connsiteX8" fmla="*/ 4785360 w 5840730"/>
              <a:gd name="connsiteY8" fmla="*/ 3926535 h 6887937"/>
              <a:gd name="connsiteX9" fmla="*/ 4028621 w 5840730"/>
              <a:gd name="connsiteY9" fmla="*/ 6887937 h 6887937"/>
              <a:gd name="connsiteX10" fmla="*/ 0 w 5840730"/>
              <a:gd name="connsiteY10" fmla="*/ 6877051 h 6887937"/>
              <a:gd name="connsiteX11" fmla="*/ 0 w 5840730"/>
              <a:gd name="connsiteY11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3893820 w 5840730"/>
              <a:gd name="connsiteY2" fmla="*/ 4688535 h 6887937"/>
              <a:gd name="connsiteX3" fmla="*/ 3992880 w 5840730"/>
              <a:gd name="connsiteY3" fmla="*/ 4905705 h 6887937"/>
              <a:gd name="connsiteX4" fmla="*/ 4213860 w 5840730"/>
              <a:gd name="connsiteY4" fmla="*/ 4757115 h 6887937"/>
              <a:gd name="connsiteX5" fmla="*/ 4457700 w 5840730"/>
              <a:gd name="connsiteY5" fmla="*/ 3842715 h 6887937"/>
              <a:gd name="connsiteX6" fmla="*/ 4686300 w 5840730"/>
              <a:gd name="connsiteY6" fmla="*/ 3713175 h 6887937"/>
              <a:gd name="connsiteX7" fmla="*/ 4785360 w 5840730"/>
              <a:gd name="connsiteY7" fmla="*/ 3926535 h 6887937"/>
              <a:gd name="connsiteX8" fmla="*/ 4028621 w 5840730"/>
              <a:gd name="connsiteY8" fmla="*/ 6887937 h 6887937"/>
              <a:gd name="connsiteX9" fmla="*/ 0 w 5840730"/>
              <a:gd name="connsiteY9" fmla="*/ 6877051 h 6887937"/>
              <a:gd name="connsiteX10" fmla="*/ 0 w 5840730"/>
              <a:gd name="connsiteY10" fmla="*/ 0 h 6887937"/>
              <a:gd name="connsiteX0" fmla="*/ 0 w 4790753"/>
              <a:gd name="connsiteY0" fmla="*/ 0 h 6887937"/>
              <a:gd name="connsiteX1" fmla="*/ 2674743 w 4790753"/>
              <a:gd name="connsiteY1" fmla="*/ 49345 h 6887937"/>
              <a:gd name="connsiteX2" fmla="*/ 3893820 w 4790753"/>
              <a:gd name="connsiteY2" fmla="*/ 4688535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97763 w 4790753"/>
              <a:gd name="connsiteY1" fmla="*/ 0 h 6887937"/>
              <a:gd name="connsiteX2" fmla="*/ 3893820 w 4790753"/>
              <a:gd name="connsiteY2" fmla="*/ 4688535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97763 w 4790753"/>
              <a:gd name="connsiteY1" fmla="*/ 0 h 6887937"/>
              <a:gd name="connsiteX2" fmla="*/ 3490698 w 4790753"/>
              <a:gd name="connsiteY2" fmla="*/ 3504252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310950 w 4790753"/>
              <a:gd name="connsiteY1" fmla="*/ 0 h 6887937"/>
              <a:gd name="connsiteX2" fmla="*/ 3490698 w 4790753"/>
              <a:gd name="connsiteY2" fmla="*/ 3504252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87931 w 4790753"/>
              <a:gd name="connsiteY1" fmla="*/ 0 h 6887937"/>
              <a:gd name="connsiteX2" fmla="*/ 3490698 w 4790753"/>
              <a:gd name="connsiteY2" fmla="*/ 3504252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87931 w 4790753"/>
              <a:gd name="connsiteY1" fmla="*/ 0 h 6887937"/>
              <a:gd name="connsiteX2" fmla="*/ 3412040 w 4790753"/>
              <a:gd name="connsiteY2" fmla="*/ 3464777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87931 w 4790753"/>
              <a:gd name="connsiteY1" fmla="*/ 0 h 6887937"/>
              <a:gd name="connsiteX2" fmla="*/ 3244891 w 4790753"/>
              <a:gd name="connsiteY2" fmla="*/ 3464778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87931 w 4790753"/>
              <a:gd name="connsiteY1" fmla="*/ 0 h 6887937"/>
              <a:gd name="connsiteX2" fmla="*/ 3392375 w 4790753"/>
              <a:gd name="connsiteY2" fmla="*/ 3464779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392375 w 5110169"/>
              <a:gd name="connsiteY2" fmla="*/ 3464779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766000 w 5110169"/>
              <a:gd name="connsiteY2" fmla="*/ 4629324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716839 w 5110169"/>
              <a:gd name="connsiteY2" fmla="*/ 4550372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589019 w 5110169"/>
              <a:gd name="connsiteY2" fmla="*/ 4510896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3953550 w 5110169"/>
              <a:gd name="connsiteY3" fmla="*/ 5034002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3953550 w 5110169"/>
              <a:gd name="connsiteY3" fmla="*/ 5300466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4042040 w 5110169"/>
              <a:gd name="connsiteY3" fmla="*/ 5566930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4032208 w 5110169"/>
              <a:gd name="connsiteY3" fmla="*/ 5379419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05329 w 5110169"/>
              <a:gd name="connsiteY2" fmla="*/ 4974740 h 6887937"/>
              <a:gd name="connsiteX3" fmla="*/ 4032208 w 5110169"/>
              <a:gd name="connsiteY3" fmla="*/ 5379419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775832 w 5110169"/>
              <a:gd name="connsiteY2" fmla="*/ 5033954 h 6887937"/>
              <a:gd name="connsiteX3" fmla="*/ 4032208 w 5110169"/>
              <a:gd name="connsiteY3" fmla="*/ 5379419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32208 w 5110169"/>
              <a:gd name="connsiteY3" fmla="*/ 5379419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3935730 w 5110169"/>
              <a:gd name="connsiteY5" fmla="*/ 417542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3935730 w 5110169"/>
              <a:gd name="connsiteY5" fmla="*/ 4175425 h 6887937"/>
              <a:gd name="connsiteX6" fmla="*/ 4061460 w 5110169"/>
              <a:gd name="connsiteY6" fmla="*/ 3931157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3935730 w 5110169"/>
              <a:gd name="connsiteY5" fmla="*/ 4175425 h 6887937"/>
              <a:gd name="connsiteX6" fmla="*/ 4061460 w 5110169"/>
              <a:gd name="connsiteY6" fmla="*/ 3931157 h 6887937"/>
              <a:gd name="connsiteX7" fmla="*/ 4198620 w 5110169"/>
              <a:gd name="connsiteY7" fmla="*/ 4133044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3935730 w 5110169"/>
              <a:gd name="connsiteY5" fmla="*/ 4175425 h 6887937"/>
              <a:gd name="connsiteX6" fmla="*/ 4061460 w 5110169"/>
              <a:gd name="connsiteY6" fmla="*/ 3931157 h 6887937"/>
              <a:gd name="connsiteX7" fmla="*/ 4251960 w 5110169"/>
              <a:gd name="connsiteY7" fmla="*/ 4071856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030921"/>
              <a:gd name="connsiteY0" fmla="*/ 0 h 6877051"/>
              <a:gd name="connsiteX1" fmla="*/ 2487931 w 5030921"/>
              <a:gd name="connsiteY1" fmla="*/ 0 h 6877051"/>
              <a:gd name="connsiteX2" fmla="*/ 3834825 w 5030921"/>
              <a:gd name="connsiteY2" fmla="*/ 5142514 h 6877051"/>
              <a:gd name="connsiteX3" fmla="*/ 4074118 w 5030921"/>
              <a:gd name="connsiteY3" fmla="*/ 5314407 h 6877051"/>
              <a:gd name="connsiteX4" fmla="*/ 4168140 w 5030921"/>
              <a:gd name="connsiteY4" fmla="*/ 5055407 h 6877051"/>
              <a:gd name="connsiteX5" fmla="*/ 3935730 w 5030921"/>
              <a:gd name="connsiteY5" fmla="*/ 4175425 h 6877051"/>
              <a:gd name="connsiteX6" fmla="*/ 4061460 w 5030921"/>
              <a:gd name="connsiteY6" fmla="*/ 3931157 h 6877051"/>
              <a:gd name="connsiteX7" fmla="*/ 4251960 w 5030921"/>
              <a:gd name="connsiteY7" fmla="*/ 4071856 h 6877051"/>
              <a:gd name="connsiteX8" fmla="*/ 5030921 w 5030921"/>
              <a:gd name="connsiteY8" fmla="*/ 6875699 h 6877051"/>
              <a:gd name="connsiteX9" fmla="*/ 0 w 5030921"/>
              <a:gd name="connsiteY9" fmla="*/ 6877051 h 6877051"/>
              <a:gd name="connsiteX10" fmla="*/ 0 w 5030921"/>
              <a:gd name="connsiteY10" fmla="*/ 0 h 6877051"/>
              <a:gd name="connsiteX0" fmla="*/ 0 w 4963865"/>
              <a:gd name="connsiteY0" fmla="*/ 0 h 6877051"/>
              <a:gd name="connsiteX1" fmla="*/ 2487931 w 4963865"/>
              <a:gd name="connsiteY1" fmla="*/ 0 h 6877051"/>
              <a:gd name="connsiteX2" fmla="*/ 3834825 w 4963865"/>
              <a:gd name="connsiteY2" fmla="*/ 5142514 h 6877051"/>
              <a:gd name="connsiteX3" fmla="*/ 4074118 w 4963865"/>
              <a:gd name="connsiteY3" fmla="*/ 5314407 h 6877051"/>
              <a:gd name="connsiteX4" fmla="*/ 4168140 w 4963865"/>
              <a:gd name="connsiteY4" fmla="*/ 5055407 h 6877051"/>
              <a:gd name="connsiteX5" fmla="*/ 3935730 w 4963865"/>
              <a:gd name="connsiteY5" fmla="*/ 4175425 h 6877051"/>
              <a:gd name="connsiteX6" fmla="*/ 4061460 w 4963865"/>
              <a:gd name="connsiteY6" fmla="*/ 3931157 h 6877051"/>
              <a:gd name="connsiteX7" fmla="*/ 4251960 w 4963865"/>
              <a:gd name="connsiteY7" fmla="*/ 4071856 h 6877051"/>
              <a:gd name="connsiteX8" fmla="*/ 4963865 w 4963865"/>
              <a:gd name="connsiteY8" fmla="*/ 6875699 h 6877051"/>
              <a:gd name="connsiteX9" fmla="*/ 0 w 4963865"/>
              <a:gd name="connsiteY9" fmla="*/ 6877051 h 6877051"/>
              <a:gd name="connsiteX10" fmla="*/ 0 w 4963865"/>
              <a:gd name="connsiteY10" fmla="*/ 0 h 6877051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9198 w 5024825"/>
              <a:gd name="connsiteY3" fmla="*/ 5441882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9198 w 5024825"/>
              <a:gd name="connsiteY3" fmla="*/ 5441882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9198 w 5024825"/>
              <a:gd name="connsiteY3" fmla="*/ 5441882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024825" h="6881818">
                <a:moveTo>
                  <a:pt x="0" y="0"/>
                </a:moveTo>
                <a:lnTo>
                  <a:pt x="2487931" y="0"/>
                </a:lnTo>
                <a:lnTo>
                  <a:pt x="3834825" y="5142514"/>
                </a:lnTo>
                <a:cubicBezTo>
                  <a:pt x="3851116" y="5182666"/>
                  <a:pt x="3878538" y="5351369"/>
                  <a:pt x="4048718" y="5314407"/>
                </a:cubicBezTo>
                <a:cubicBezTo>
                  <a:pt x="4218898" y="5277445"/>
                  <a:pt x="4184015" y="5205230"/>
                  <a:pt x="4168140" y="5055407"/>
                </a:cubicBezTo>
                <a:lnTo>
                  <a:pt x="3935730" y="4175425"/>
                </a:lnTo>
                <a:cubicBezTo>
                  <a:pt x="3924300" y="4083966"/>
                  <a:pt x="3902710" y="3989870"/>
                  <a:pt x="4061460" y="3941355"/>
                </a:cubicBezTo>
                <a:cubicBezTo>
                  <a:pt x="4194810" y="3923207"/>
                  <a:pt x="4213860" y="4007005"/>
                  <a:pt x="4251960" y="4071856"/>
                </a:cubicBezTo>
                <a:lnTo>
                  <a:pt x="5024825" y="6881818"/>
                </a:lnTo>
                <a:lnTo>
                  <a:pt x="0" y="6877051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</p:spPr>
        <p:txBody>
          <a:bodyPr anchor="ctr"/>
          <a:lstStyle>
            <a:lvl1pPr algn="ctr">
              <a:defRPr baseline="-25000"/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96322" y="320040"/>
            <a:ext cx="6732237" cy="1017147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spc="1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5E91AD6-E4A6-F082-0E76-DAF7D57B516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24242" y="1749479"/>
            <a:ext cx="788639" cy="5334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  <a:defRPr sz="4400" b="0" spc="100" baseline="-25000">
                <a:solidFill>
                  <a:schemeClr val="tx2"/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o1.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B00516E-9699-821C-0371-67A8478E10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643379" y="1749479"/>
            <a:ext cx="5885179" cy="533400"/>
          </a:xfrm>
        </p:spPr>
        <p:txBody>
          <a:bodyPr bIns="0" anchor="b"/>
          <a:lstStyle>
            <a:lvl1pPr marL="0" indent="0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7C72C187-9B88-8558-E9E7-CA189DF0EF3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24242" y="2378035"/>
            <a:ext cx="788639" cy="5334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  <a:defRPr sz="4400" b="0" spc="100" baseline="-25000">
                <a:solidFill>
                  <a:schemeClr val="tx2"/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o2.</a:t>
            </a:r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9366E515-A368-5E2D-8A9F-6BDBB76BC87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643379" y="2378035"/>
            <a:ext cx="5885179" cy="533400"/>
          </a:xfrm>
        </p:spPr>
        <p:txBody>
          <a:bodyPr bIns="0" anchor="b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1F522536-6FE3-2618-BC24-8C518818587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4242" y="3006909"/>
            <a:ext cx="788639" cy="5334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  <a:defRPr sz="4400" b="0" spc="100" baseline="-25000">
                <a:solidFill>
                  <a:schemeClr val="tx2"/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o3.</a:t>
            </a:r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89C1155B-B06D-77D5-B3DC-9CEAEDF2D61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643379" y="3009613"/>
            <a:ext cx="5885179" cy="533400"/>
          </a:xfrm>
        </p:spPr>
        <p:txBody>
          <a:bodyPr bIns="0" anchor="b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F3A36BC1-799A-6623-E5E3-1190C0C7C47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24242" y="3635783"/>
            <a:ext cx="788639" cy="5334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  <a:defRPr sz="5400" b="0" spc="100" baseline="-25000">
                <a:solidFill>
                  <a:schemeClr val="tx2"/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o4.</a:t>
            </a:r>
          </a:p>
        </p:txBody>
      </p:sp>
      <p:sp>
        <p:nvSpPr>
          <p:cNvPr id="17" name="Text Placeholder 12">
            <a:extLst>
              <a:ext uri="{FF2B5EF4-FFF2-40B4-BE49-F238E27FC236}">
                <a16:creationId xmlns:a16="http://schemas.microsoft.com/office/drawing/2014/main" id="{92954362-36EF-4B42-19C7-6132A7E2A87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643379" y="3638169"/>
            <a:ext cx="5885179" cy="533400"/>
          </a:xfrm>
        </p:spPr>
        <p:txBody>
          <a:bodyPr bIns="0" anchor="b"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9EF1DED4-DCEF-D1F3-17B9-BC29651F7DE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24242" y="4264656"/>
            <a:ext cx="788639" cy="5334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  <a:defRPr sz="4400" b="0" spc="100" baseline="-25000">
                <a:solidFill>
                  <a:schemeClr val="tx2"/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o5.</a:t>
            </a:r>
          </a:p>
        </p:txBody>
      </p:sp>
      <p:sp>
        <p:nvSpPr>
          <p:cNvPr id="20" name="Text Placeholder 12">
            <a:extLst>
              <a:ext uri="{FF2B5EF4-FFF2-40B4-BE49-F238E27FC236}">
                <a16:creationId xmlns:a16="http://schemas.microsoft.com/office/drawing/2014/main" id="{A57B871C-EE51-327F-62B1-79B005BD932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643379" y="4269747"/>
            <a:ext cx="5885179" cy="533400"/>
          </a:xfrm>
        </p:spPr>
        <p:txBody>
          <a:bodyPr bIns="0" anchor="b"/>
          <a:lstStyle>
            <a:lvl1pPr marL="0" indent="0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01359A1-A1B1-9DC6-08B9-8042E7FBA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 flipH="1">
            <a:off x="6889763" y="0"/>
            <a:ext cx="1822122" cy="6871447"/>
          </a:xfrm>
          <a:prstGeom prst="line">
            <a:avLst/>
          </a:prstGeom>
          <a:ln w="222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ooter Placeholder 8">
            <a:extLst>
              <a:ext uri="{FF2B5EF4-FFF2-40B4-BE49-F238E27FC236}">
                <a16:creationId xmlns:a16="http://schemas.microsoft.com/office/drawing/2014/main" id="{28D89004-F984-BB7D-2489-E7EC551298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24241" y="6290774"/>
            <a:ext cx="6637071" cy="365125"/>
          </a:xfrm>
          <a:prstGeom prst="rect">
            <a:avLst/>
          </a:prstGeom>
        </p:spPr>
        <p:txBody>
          <a:bodyPr/>
          <a:lstStyle>
            <a:lvl1pPr>
              <a:defRPr sz="1100" b="0" i="0" cap="all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Add footer here</a:t>
            </a:r>
          </a:p>
        </p:txBody>
      </p:sp>
      <p:sp>
        <p:nvSpPr>
          <p:cNvPr id="21" name="Slide Number Placeholder 9">
            <a:extLst>
              <a:ext uri="{FF2B5EF4-FFF2-40B4-BE49-F238E27FC236}">
                <a16:creationId xmlns:a16="http://schemas.microsoft.com/office/drawing/2014/main" id="{E2790754-E9EF-9F79-825B-5AB348DFA6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68546" y="6290774"/>
            <a:ext cx="617912" cy="365125"/>
          </a:xfrm>
          <a:prstGeom prst="rect">
            <a:avLst/>
          </a:prstGeom>
        </p:spPr>
        <p:txBody>
          <a:bodyPr/>
          <a:lstStyle>
            <a:lvl1pPr algn="r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68195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- Topic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7B8C35C0-4758-2887-0763-E78795846C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93537" y="-1946"/>
            <a:ext cx="3601340" cy="6881814"/>
          </a:xfrm>
          <a:custGeom>
            <a:avLst/>
            <a:gdLst>
              <a:gd name="connsiteX0" fmla="*/ 3601340 w 3601340"/>
              <a:gd name="connsiteY0" fmla="*/ 0 h 6881814"/>
              <a:gd name="connsiteX1" fmla="*/ 0 w 3601340"/>
              <a:gd name="connsiteY1" fmla="*/ 0 h 6881814"/>
              <a:gd name="connsiteX2" fmla="*/ 0 w 3601340"/>
              <a:gd name="connsiteY2" fmla="*/ 6881815 h 6881814"/>
              <a:gd name="connsiteX3" fmla="*/ 1064235 w 3601340"/>
              <a:gd name="connsiteY3" fmla="*/ 6881815 h 6881814"/>
              <a:gd name="connsiteX4" fmla="*/ 1441045 w 3601340"/>
              <a:gd name="connsiteY4" fmla="*/ 5490188 h 6881814"/>
              <a:gd name="connsiteX5" fmla="*/ 1835678 w 3601340"/>
              <a:gd name="connsiteY5" fmla="*/ 4034957 h 6881814"/>
              <a:gd name="connsiteX6" fmla="*/ 2045724 w 3601340"/>
              <a:gd name="connsiteY6" fmla="*/ 3914112 h 6881814"/>
              <a:gd name="connsiteX7" fmla="*/ 2166660 w 3601340"/>
              <a:gd name="connsiteY7" fmla="*/ 4124001 h 6881814"/>
              <a:gd name="connsiteX8" fmla="*/ 1906966 w 3601340"/>
              <a:gd name="connsiteY8" fmla="*/ 5081858 h 6881814"/>
              <a:gd name="connsiteX9" fmla="*/ 2027902 w 3601340"/>
              <a:gd name="connsiteY9" fmla="*/ 5291747 h 6881814"/>
              <a:gd name="connsiteX10" fmla="*/ 2227765 w 3601340"/>
              <a:gd name="connsiteY10" fmla="*/ 5198887 h 6881814"/>
              <a:gd name="connsiteX11" fmla="*/ 2570204 w 3601340"/>
              <a:gd name="connsiteY11" fmla="*/ 3923016 h 6881814"/>
              <a:gd name="connsiteX12" fmla="*/ 2602029 w 3601340"/>
              <a:gd name="connsiteY12" fmla="*/ 3799627 h 6881814"/>
              <a:gd name="connsiteX13" fmla="*/ 3601340 w 3601340"/>
              <a:gd name="connsiteY13" fmla="*/ 0 h 6881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601340" h="6881814">
                <a:moveTo>
                  <a:pt x="3601340" y="0"/>
                </a:moveTo>
                <a:lnTo>
                  <a:pt x="0" y="0"/>
                </a:lnTo>
                <a:lnTo>
                  <a:pt x="0" y="6881815"/>
                </a:lnTo>
                <a:lnTo>
                  <a:pt x="1064235" y="6881815"/>
                </a:lnTo>
                <a:lnTo>
                  <a:pt x="1441045" y="5490188"/>
                </a:lnTo>
                <a:lnTo>
                  <a:pt x="1835678" y="4034957"/>
                </a:lnTo>
                <a:cubicBezTo>
                  <a:pt x="1859865" y="3943369"/>
                  <a:pt x="1954068" y="3889943"/>
                  <a:pt x="2045724" y="3914112"/>
                </a:cubicBezTo>
                <a:cubicBezTo>
                  <a:pt x="2137381" y="3938281"/>
                  <a:pt x="2190847" y="4032413"/>
                  <a:pt x="2166660" y="4124001"/>
                </a:cubicBezTo>
                <a:lnTo>
                  <a:pt x="1906966" y="5081858"/>
                </a:lnTo>
                <a:cubicBezTo>
                  <a:pt x="1882779" y="5173446"/>
                  <a:pt x="1936246" y="5267578"/>
                  <a:pt x="2027902" y="5291747"/>
                </a:cubicBezTo>
                <a:cubicBezTo>
                  <a:pt x="2109375" y="5313372"/>
                  <a:pt x="2193393" y="5272666"/>
                  <a:pt x="2227765" y="5198887"/>
                </a:cubicBezTo>
                <a:lnTo>
                  <a:pt x="2570204" y="3923016"/>
                </a:lnTo>
                <a:lnTo>
                  <a:pt x="2602029" y="3799627"/>
                </a:lnTo>
                <a:lnTo>
                  <a:pt x="3601340" y="0"/>
                </a:lnTo>
                <a:close/>
              </a:path>
            </a:pathLst>
          </a:custGeom>
          <a:solidFill>
            <a:srgbClr val="FFFFFF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4F200699-2797-D741-1EC1-B83FCA4B197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 flipH="1">
            <a:off x="7163691" y="0"/>
            <a:ext cx="5024825" cy="6858000"/>
          </a:xfrm>
          <a:custGeom>
            <a:avLst/>
            <a:gdLst>
              <a:gd name="connsiteX0" fmla="*/ 0 w 6064250"/>
              <a:gd name="connsiteY0" fmla="*/ 0 h 6877051"/>
              <a:gd name="connsiteX1" fmla="*/ 6064250 w 6064250"/>
              <a:gd name="connsiteY1" fmla="*/ 0 h 6877051"/>
              <a:gd name="connsiteX2" fmla="*/ 6064250 w 6064250"/>
              <a:gd name="connsiteY2" fmla="*/ 6877051 h 6877051"/>
              <a:gd name="connsiteX3" fmla="*/ 0 w 6064250"/>
              <a:gd name="connsiteY3" fmla="*/ 6877051 h 6877051"/>
              <a:gd name="connsiteX4" fmla="*/ 0 w 6064250"/>
              <a:gd name="connsiteY4" fmla="*/ 0 h 6877051"/>
              <a:gd name="connsiteX0" fmla="*/ 0 w 6064250"/>
              <a:gd name="connsiteY0" fmla="*/ 0 h 6877051"/>
              <a:gd name="connsiteX1" fmla="*/ 5840730 w 6064250"/>
              <a:gd name="connsiteY1" fmla="*/ 0 h 6877051"/>
              <a:gd name="connsiteX2" fmla="*/ 6064250 w 6064250"/>
              <a:gd name="connsiteY2" fmla="*/ 6877051 h 6877051"/>
              <a:gd name="connsiteX3" fmla="*/ 0 w 6064250"/>
              <a:gd name="connsiteY3" fmla="*/ 6877051 h 6877051"/>
              <a:gd name="connsiteX4" fmla="*/ 0 w 6064250"/>
              <a:gd name="connsiteY4" fmla="*/ 0 h 6877051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4028621 w 5840730"/>
              <a:gd name="connsiteY2" fmla="*/ 6887937 h 6887937"/>
              <a:gd name="connsiteX3" fmla="*/ 0 w 5840730"/>
              <a:gd name="connsiteY3" fmla="*/ 6877051 h 6887937"/>
              <a:gd name="connsiteX4" fmla="*/ 0 w 5840730"/>
              <a:gd name="connsiteY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028621 w 5840730"/>
              <a:gd name="connsiteY3" fmla="*/ 6887937 h 6887937"/>
              <a:gd name="connsiteX4" fmla="*/ 0 w 5840730"/>
              <a:gd name="connsiteY4" fmla="*/ 6877051 h 6887937"/>
              <a:gd name="connsiteX5" fmla="*/ 0 w 5840730"/>
              <a:gd name="connsiteY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028621 w 5840730"/>
              <a:gd name="connsiteY4" fmla="*/ 6887937 h 6887937"/>
              <a:gd name="connsiteX5" fmla="*/ 0 w 5840730"/>
              <a:gd name="connsiteY5" fmla="*/ 6877051 h 6887937"/>
              <a:gd name="connsiteX6" fmla="*/ 0 w 5840730"/>
              <a:gd name="connsiteY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785360 w 5840730"/>
              <a:gd name="connsiteY4" fmla="*/ 3926535 h 6887937"/>
              <a:gd name="connsiteX5" fmla="*/ 4028621 w 5840730"/>
              <a:gd name="connsiteY5" fmla="*/ 6887937 h 6887937"/>
              <a:gd name="connsiteX6" fmla="*/ 0 w 5840730"/>
              <a:gd name="connsiteY6" fmla="*/ 6877051 h 6887937"/>
              <a:gd name="connsiteX7" fmla="*/ 0 w 5840730"/>
              <a:gd name="connsiteY7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922520 w 5840730"/>
              <a:gd name="connsiteY4" fmla="*/ 3415995 h 6887937"/>
              <a:gd name="connsiteX5" fmla="*/ 4785360 w 5840730"/>
              <a:gd name="connsiteY5" fmla="*/ 3926535 h 6887937"/>
              <a:gd name="connsiteX6" fmla="*/ 4028621 w 5840730"/>
              <a:gd name="connsiteY6" fmla="*/ 6887937 h 6887937"/>
              <a:gd name="connsiteX7" fmla="*/ 0 w 5840730"/>
              <a:gd name="connsiteY7" fmla="*/ 6877051 h 6887937"/>
              <a:gd name="connsiteX8" fmla="*/ 0 w 5840730"/>
              <a:gd name="connsiteY8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22520 w 5840730"/>
              <a:gd name="connsiteY4" fmla="*/ 3415995 h 6887937"/>
              <a:gd name="connsiteX5" fmla="*/ 4785360 w 5840730"/>
              <a:gd name="connsiteY5" fmla="*/ 3926535 h 6887937"/>
              <a:gd name="connsiteX6" fmla="*/ 4028621 w 5840730"/>
              <a:gd name="connsiteY6" fmla="*/ 6887937 h 6887937"/>
              <a:gd name="connsiteX7" fmla="*/ 0 w 5840730"/>
              <a:gd name="connsiteY7" fmla="*/ 6877051 h 6887937"/>
              <a:gd name="connsiteX8" fmla="*/ 0 w 5840730"/>
              <a:gd name="connsiteY8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922520 w 5840730"/>
              <a:gd name="connsiteY5" fmla="*/ 3415995 h 6887937"/>
              <a:gd name="connsiteX6" fmla="*/ 4785360 w 5840730"/>
              <a:gd name="connsiteY6" fmla="*/ 3926535 h 6887937"/>
              <a:gd name="connsiteX7" fmla="*/ 4028621 w 5840730"/>
              <a:gd name="connsiteY7" fmla="*/ 6887937 h 6887937"/>
              <a:gd name="connsiteX8" fmla="*/ 0 w 5840730"/>
              <a:gd name="connsiteY8" fmla="*/ 6877051 h 6887937"/>
              <a:gd name="connsiteX9" fmla="*/ 0 w 5840730"/>
              <a:gd name="connsiteY9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4922520 w 5840730"/>
              <a:gd name="connsiteY6" fmla="*/ 3415995 h 6887937"/>
              <a:gd name="connsiteX7" fmla="*/ 4785360 w 5840730"/>
              <a:gd name="connsiteY7" fmla="*/ 3926535 h 6887937"/>
              <a:gd name="connsiteX8" fmla="*/ 4028621 w 5840730"/>
              <a:gd name="connsiteY8" fmla="*/ 6887937 h 6887937"/>
              <a:gd name="connsiteX9" fmla="*/ 0 w 5840730"/>
              <a:gd name="connsiteY9" fmla="*/ 6877051 h 6887937"/>
              <a:gd name="connsiteX10" fmla="*/ 0 w 5840730"/>
              <a:gd name="connsiteY10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922520 w 5840730"/>
              <a:gd name="connsiteY7" fmla="*/ 3415995 h 6887937"/>
              <a:gd name="connsiteX8" fmla="*/ 4785360 w 5840730"/>
              <a:gd name="connsiteY8" fmla="*/ 3926535 h 6887937"/>
              <a:gd name="connsiteX9" fmla="*/ 4028621 w 5840730"/>
              <a:gd name="connsiteY9" fmla="*/ 6887937 h 6887937"/>
              <a:gd name="connsiteX10" fmla="*/ 0 w 5840730"/>
              <a:gd name="connsiteY10" fmla="*/ 6877051 h 6887937"/>
              <a:gd name="connsiteX11" fmla="*/ 0 w 5840730"/>
              <a:gd name="connsiteY11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457700 w 5840730"/>
              <a:gd name="connsiteY7" fmla="*/ 3842715 h 6887937"/>
              <a:gd name="connsiteX8" fmla="*/ 4785360 w 5840730"/>
              <a:gd name="connsiteY8" fmla="*/ 3926535 h 6887937"/>
              <a:gd name="connsiteX9" fmla="*/ 4028621 w 5840730"/>
              <a:gd name="connsiteY9" fmla="*/ 6887937 h 6887937"/>
              <a:gd name="connsiteX10" fmla="*/ 0 w 5840730"/>
              <a:gd name="connsiteY10" fmla="*/ 6877051 h 6887937"/>
              <a:gd name="connsiteX11" fmla="*/ 0 w 5840730"/>
              <a:gd name="connsiteY11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213860 w 5840730"/>
              <a:gd name="connsiteY7" fmla="*/ 4757115 h 6887937"/>
              <a:gd name="connsiteX8" fmla="*/ 4457700 w 5840730"/>
              <a:gd name="connsiteY8" fmla="*/ 3842715 h 6887937"/>
              <a:gd name="connsiteX9" fmla="*/ 4785360 w 5840730"/>
              <a:gd name="connsiteY9" fmla="*/ 3926535 h 6887937"/>
              <a:gd name="connsiteX10" fmla="*/ 4028621 w 5840730"/>
              <a:gd name="connsiteY10" fmla="*/ 6887937 h 6887937"/>
              <a:gd name="connsiteX11" fmla="*/ 0 w 5840730"/>
              <a:gd name="connsiteY11" fmla="*/ 6877051 h 6887937"/>
              <a:gd name="connsiteX12" fmla="*/ 0 w 5840730"/>
              <a:gd name="connsiteY12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937760 w 5840730"/>
              <a:gd name="connsiteY5" fmla="*/ 16100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6532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56810 w 5840730"/>
              <a:gd name="connsiteY4" fmla="*/ 186532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33950 w 5840730"/>
              <a:gd name="connsiteY3" fmla="*/ 273781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61560 w 5840730"/>
              <a:gd name="connsiteY3" fmla="*/ 294355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42510 w 5840730"/>
              <a:gd name="connsiteY3" fmla="*/ 301975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560570 w 5840730"/>
              <a:gd name="connsiteY11" fmla="*/ 412084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09160 w 5840730"/>
              <a:gd name="connsiteY11" fmla="*/ 363316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893820 w 5840730"/>
              <a:gd name="connsiteY8" fmla="*/ 468853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893820 w 5840730"/>
              <a:gd name="connsiteY8" fmla="*/ 468853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893820 w 5840730"/>
              <a:gd name="connsiteY8" fmla="*/ 468853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655820 w 5840730"/>
              <a:gd name="connsiteY6" fmla="*/ 1770075 h 6887937"/>
              <a:gd name="connsiteX7" fmla="*/ 3893820 w 5840730"/>
              <a:gd name="connsiteY7" fmla="*/ 4688535 h 6887937"/>
              <a:gd name="connsiteX8" fmla="*/ 3992880 w 5840730"/>
              <a:gd name="connsiteY8" fmla="*/ 490570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3893820 w 5840730"/>
              <a:gd name="connsiteY6" fmla="*/ 4688535 h 6887937"/>
              <a:gd name="connsiteX7" fmla="*/ 3992880 w 5840730"/>
              <a:gd name="connsiteY7" fmla="*/ 490570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686300 w 5840730"/>
              <a:gd name="connsiteY10" fmla="*/ 371317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3893820 w 5840730"/>
              <a:gd name="connsiteY5" fmla="*/ 4688535 h 6887937"/>
              <a:gd name="connsiteX6" fmla="*/ 3992880 w 5840730"/>
              <a:gd name="connsiteY6" fmla="*/ 4905705 h 6887937"/>
              <a:gd name="connsiteX7" fmla="*/ 4213860 w 5840730"/>
              <a:gd name="connsiteY7" fmla="*/ 4757115 h 6887937"/>
              <a:gd name="connsiteX8" fmla="*/ 4457700 w 5840730"/>
              <a:gd name="connsiteY8" fmla="*/ 3842715 h 6887937"/>
              <a:gd name="connsiteX9" fmla="*/ 4686300 w 5840730"/>
              <a:gd name="connsiteY9" fmla="*/ 371317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3893820 w 5840730"/>
              <a:gd name="connsiteY4" fmla="*/ 4688535 h 6887937"/>
              <a:gd name="connsiteX5" fmla="*/ 3992880 w 5840730"/>
              <a:gd name="connsiteY5" fmla="*/ 4905705 h 6887937"/>
              <a:gd name="connsiteX6" fmla="*/ 4213860 w 5840730"/>
              <a:gd name="connsiteY6" fmla="*/ 4757115 h 6887937"/>
              <a:gd name="connsiteX7" fmla="*/ 4457700 w 5840730"/>
              <a:gd name="connsiteY7" fmla="*/ 3842715 h 6887937"/>
              <a:gd name="connsiteX8" fmla="*/ 4686300 w 5840730"/>
              <a:gd name="connsiteY8" fmla="*/ 3713175 h 6887937"/>
              <a:gd name="connsiteX9" fmla="*/ 4785360 w 5840730"/>
              <a:gd name="connsiteY9" fmla="*/ 3926535 h 6887937"/>
              <a:gd name="connsiteX10" fmla="*/ 4028621 w 5840730"/>
              <a:gd name="connsiteY10" fmla="*/ 6887937 h 6887937"/>
              <a:gd name="connsiteX11" fmla="*/ 0 w 5840730"/>
              <a:gd name="connsiteY11" fmla="*/ 6877051 h 6887937"/>
              <a:gd name="connsiteX12" fmla="*/ 0 w 5840730"/>
              <a:gd name="connsiteY12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3893820 w 5840730"/>
              <a:gd name="connsiteY3" fmla="*/ 4688535 h 6887937"/>
              <a:gd name="connsiteX4" fmla="*/ 3992880 w 5840730"/>
              <a:gd name="connsiteY4" fmla="*/ 4905705 h 6887937"/>
              <a:gd name="connsiteX5" fmla="*/ 4213860 w 5840730"/>
              <a:gd name="connsiteY5" fmla="*/ 4757115 h 6887937"/>
              <a:gd name="connsiteX6" fmla="*/ 4457700 w 5840730"/>
              <a:gd name="connsiteY6" fmla="*/ 3842715 h 6887937"/>
              <a:gd name="connsiteX7" fmla="*/ 4686300 w 5840730"/>
              <a:gd name="connsiteY7" fmla="*/ 3713175 h 6887937"/>
              <a:gd name="connsiteX8" fmla="*/ 4785360 w 5840730"/>
              <a:gd name="connsiteY8" fmla="*/ 3926535 h 6887937"/>
              <a:gd name="connsiteX9" fmla="*/ 4028621 w 5840730"/>
              <a:gd name="connsiteY9" fmla="*/ 6887937 h 6887937"/>
              <a:gd name="connsiteX10" fmla="*/ 0 w 5840730"/>
              <a:gd name="connsiteY10" fmla="*/ 6877051 h 6887937"/>
              <a:gd name="connsiteX11" fmla="*/ 0 w 5840730"/>
              <a:gd name="connsiteY11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3893820 w 5840730"/>
              <a:gd name="connsiteY2" fmla="*/ 4688535 h 6887937"/>
              <a:gd name="connsiteX3" fmla="*/ 3992880 w 5840730"/>
              <a:gd name="connsiteY3" fmla="*/ 4905705 h 6887937"/>
              <a:gd name="connsiteX4" fmla="*/ 4213860 w 5840730"/>
              <a:gd name="connsiteY4" fmla="*/ 4757115 h 6887937"/>
              <a:gd name="connsiteX5" fmla="*/ 4457700 w 5840730"/>
              <a:gd name="connsiteY5" fmla="*/ 3842715 h 6887937"/>
              <a:gd name="connsiteX6" fmla="*/ 4686300 w 5840730"/>
              <a:gd name="connsiteY6" fmla="*/ 3713175 h 6887937"/>
              <a:gd name="connsiteX7" fmla="*/ 4785360 w 5840730"/>
              <a:gd name="connsiteY7" fmla="*/ 3926535 h 6887937"/>
              <a:gd name="connsiteX8" fmla="*/ 4028621 w 5840730"/>
              <a:gd name="connsiteY8" fmla="*/ 6887937 h 6887937"/>
              <a:gd name="connsiteX9" fmla="*/ 0 w 5840730"/>
              <a:gd name="connsiteY9" fmla="*/ 6877051 h 6887937"/>
              <a:gd name="connsiteX10" fmla="*/ 0 w 5840730"/>
              <a:gd name="connsiteY10" fmla="*/ 0 h 6887937"/>
              <a:gd name="connsiteX0" fmla="*/ 0 w 4790753"/>
              <a:gd name="connsiteY0" fmla="*/ 0 h 6887937"/>
              <a:gd name="connsiteX1" fmla="*/ 2674743 w 4790753"/>
              <a:gd name="connsiteY1" fmla="*/ 49345 h 6887937"/>
              <a:gd name="connsiteX2" fmla="*/ 3893820 w 4790753"/>
              <a:gd name="connsiteY2" fmla="*/ 4688535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97763 w 4790753"/>
              <a:gd name="connsiteY1" fmla="*/ 0 h 6887937"/>
              <a:gd name="connsiteX2" fmla="*/ 3893820 w 4790753"/>
              <a:gd name="connsiteY2" fmla="*/ 4688535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97763 w 4790753"/>
              <a:gd name="connsiteY1" fmla="*/ 0 h 6887937"/>
              <a:gd name="connsiteX2" fmla="*/ 3490698 w 4790753"/>
              <a:gd name="connsiteY2" fmla="*/ 3504252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310950 w 4790753"/>
              <a:gd name="connsiteY1" fmla="*/ 0 h 6887937"/>
              <a:gd name="connsiteX2" fmla="*/ 3490698 w 4790753"/>
              <a:gd name="connsiteY2" fmla="*/ 3504252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87931 w 4790753"/>
              <a:gd name="connsiteY1" fmla="*/ 0 h 6887937"/>
              <a:gd name="connsiteX2" fmla="*/ 3490698 w 4790753"/>
              <a:gd name="connsiteY2" fmla="*/ 3504252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87931 w 4790753"/>
              <a:gd name="connsiteY1" fmla="*/ 0 h 6887937"/>
              <a:gd name="connsiteX2" fmla="*/ 3412040 w 4790753"/>
              <a:gd name="connsiteY2" fmla="*/ 3464777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87931 w 4790753"/>
              <a:gd name="connsiteY1" fmla="*/ 0 h 6887937"/>
              <a:gd name="connsiteX2" fmla="*/ 3244891 w 4790753"/>
              <a:gd name="connsiteY2" fmla="*/ 3464778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87931 w 4790753"/>
              <a:gd name="connsiteY1" fmla="*/ 0 h 6887937"/>
              <a:gd name="connsiteX2" fmla="*/ 3392375 w 4790753"/>
              <a:gd name="connsiteY2" fmla="*/ 3464779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392375 w 5110169"/>
              <a:gd name="connsiteY2" fmla="*/ 3464779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766000 w 5110169"/>
              <a:gd name="connsiteY2" fmla="*/ 4629324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716839 w 5110169"/>
              <a:gd name="connsiteY2" fmla="*/ 4550372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589019 w 5110169"/>
              <a:gd name="connsiteY2" fmla="*/ 4510896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3953550 w 5110169"/>
              <a:gd name="connsiteY3" fmla="*/ 5034002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3953550 w 5110169"/>
              <a:gd name="connsiteY3" fmla="*/ 5300466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4042040 w 5110169"/>
              <a:gd name="connsiteY3" fmla="*/ 5566930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4032208 w 5110169"/>
              <a:gd name="connsiteY3" fmla="*/ 5379419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05329 w 5110169"/>
              <a:gd name="connsiteY2" fmla="*/ 4974740 h 6887937"/>
              <a:gd name="connsiteX3" fmla="*/ 4032208 w 5110169"/>
              <a:gd name="connsiteY3" fmla="*/ 5379419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775832 w 5110169"/>
              <a:gd name="connsiteY2" fmla="*/ 5033954 h 6887937"/>
              <a:gd name="connsiteX3" fmla="*/ 4032208 w 5110169"/>
              <a:gd name="connsiteY3" fmla="*/ 5379419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32208 w 5110169"/>
              <a:gd name="connsiteY3" fmla="*/ 5379419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3935730 w 5110169"/>
              <a:gd name="connsiteY5" fmla="*/ 417542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3935730 w 5110169"/>
              <a:gd name="connsiteY5" fmla="*/ 4175425 h 6887937"/>
              <a:gd name="connsiteX6" fmla="*/ 4061460 w 5110169"/>
              <a:gd name="connsiteY6" fmla="*/ 3931157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3935730 w 5110169"/>
              <a:gd name="connsiteY5" fmla="*/ 4175425 h 6887937"/>
              <a:gd name="connsiteX6" fmla="*/ 4061460 w 5110169"/>
              <a:gd name="connsiteY6" fmla="*/ 3931157 h 6887937"/>
              <a:gd name="connsiteX7" fmla="*/ 4198620 w 5110169"/>
              <a:gd name="connsiteY7" fmla="*/ 4133044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3935730 w 5110169"/>
              <a:gd name="connsiteY5" fmla="*/ 4175425 h 6887937"/>
              <a:gd name="connsiteX6" fmla="*/ 4061460 w 5110169"/>
              <a:gd name="connsiteY6" fmla="*/ 3931157 h 6887937"/>
              <a:gd name="connsiteX7" fmla="*/ 4251960 w 5110169"/>
              <a:gd name="connsiteY7" fmla="*/ 4071856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030921"/>
              <a:gd name="connsiteY0" fmla="*/ 0 h 6877051"/>
              <a:gd name="connsiteX1" fmla="*/ 2487931 w 5030921"/>
              <a:gd name="connsiteY1" fmla="*/ 0 h 6877051"/>
              <a:gd name="connsiteX2" fmla="*/ 3834825 w 5030921"/>
              <a:gd name="connsiteY2" fmla="*/ 5142514 h 6877051"/>
              <a:gd name="connsiteX3" fmla="*/ 4074118 w 5030921"/>
              <a:gd name="connsiteY3" fmla="*/ 5314407 h 6877051"/>
              <a:gd name="connsiteX4" fmla="*/ 4168140 w 5030921"/>
              <a:gd name="connsiteY4" fmla="*/ 5055407 h 6877051"/>
              <a:gd name="connsiteX5" fmla="*/ 3935730 w 5030921"/>
              <a:gd name="connsiteY5" fmla="*/ 4175425 h 6877051"/>
              <a:gd name="connsiteX6" fmla="*/ 4061460 w 5030921"/>
              <a:gd name="connsiteY6" fmla="*/ 3931157 h 6877051"/>
              <a:gd name="connsiteX7" fmla="*/ 4251960 w 5030921"/>
              <a:gd name="connsiteY7" fmla="*/ 4071856 h 6877051"/>
              <a:gd name="connsiteX8" fmla="*/ 5030921 w 5030921"/>
              <a:gd name="connsiteY8" fmla="*/ 6875699 h 6877051"/>
              <a:gd name="connsiteX9" fmla="*/ 0 w 5030921"/>
              <a:gd name="connsiteY9" fmla="*/ 6877051 h 6877051"/>
              <a:gd name="connsiteX10" fmla="*/ 0 w 5030921"/>
              <a:gd name="connsiteY10" fmla="*/ 0 h 6877051"/>
              <a:gd name="connsiteX0" fmla="*/ 0 w 4963865"/>
              <a:gd name="connsiteY0" fmla="*/ 0 h 6877051"/>
              <a:gd name="connsiteX1" fmla="*/ 2487931 w 4963865"/>
              <a:gd name="connsiteY1" fmla="*/ 0 h 6877051"/>
              <a:gd name="connsiteX2" fmla="*/ 3834825 w 4963865"/>
              <a:gd name="connsiteY2" fmla="*/ 5142514 h 6877051"/>
              <a:gd name="connsiteX3" fmla="*/ 4074118 w 4963865"/>
              <a:gd name="connsiteY3" fmla="*/ 5314407 h 6877051"/>
              <a:gd name="connsiteX4" fmla="*/ 4168140 w 4963865"/>
              <a:gd name="connsiteY4" fmla="*/ 5055407 h 6877051"/>
              <a:gd name="connsiteX5" fmla="*/ 3935730 w 4963865"/>
              <a:gd name="connsiteY5" fmla="*/ 4175425 h 6877051"/>
              <a:gd name="connsiteX6" fmla="*/ 4061460 w 4963865"/>
              <a:gd name="connsiteY6" fmla="*/ 3931157 h 6877051"/>
              <a:gd name="connsiteX7" fmla="*/ 4251960 w 4963865"/>
              <a:gd name="connsiteY7" fmla="*/ 4071856 h 6877051"/>
              <a:gd name="connsiteX8" fmla="*/ 4963865 w 4963865"/>
              <a:gd name="connsiteY8" fmla="*/ 6875699 h 6877051"/>
              <a:gd name="connsiteX9" fmla="*/ 0 w 4963865"/>
              <a:gd name="connsiteY9" fmla="*/ 6877051 h 6877051"/>
              <a:gd name="connsiteX10" fmla="*/ 0 w 4963865"/>
              <a:gd name="connsiteY10" fmla="*/ 0 h 6877051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9198 w 5024825"/>
              <a:gd name="connsiteY3" fmla="*/ 5441882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9198 w 5024825"/>
              <a:gd name="connsiteY3" fmla="*/ 5441882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9198 w 5024825"/>
              <a:gd name="connsiteY3" fmla="*/ 5441882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024825" h="6881818">
                <a:moveTo>
                  <a:pt x="0" y="0"/>
                </a:moveTo>
                <a:lnTo>
                  <a:pt x="2487931" y="0"/>
                </a:lnTo>
                <a:lnTo>
                  <a:pt x="3834825" y="5142514"/>
                </a:lnTo>
                <a:cubicBezTo>
                  <a:pt x="3851116" y="5182666"/>
                  <a:pt x="3878538" y="5351369"/>
                  <a:pt x="4048718" y="5314407"/>
                </a:cubicBezTo>
                <a:cubicBezTo>
                  <a:pt x="4218898" y="5277445"/>
                  <a:pt x="4184015" y="5205230"/>
                  <a:pt x="4168140" y="5055407"/>
                </a:cubicBezTo>
                <a:lnTo>
                  <a:pt x="3935730" y="4175425"/>
                </a:lnTo>
                <a:cubicBezTo>
                  <a:pt x="3924300" y="4083966"/>
                  <a:pt x="3902710" y="3989870"/>
                  <a:pt x="4061460" y="3941355"/>
                </a:cubicBezTo>
                <a:cubicBezTo>
                  <a:pt x="4194810" y="3923207"/>
                  <a:pt x="4213860" y="4007005"/>
                  <a:pt x="4251960" y="4071856"/>
                </a:cubicBezTo>
                <a:lnTo>
                  <a:pt x="5024825" y="6881818"/>
                </a:lnTo>
                <a:lnTo>
                  <a:pt x="0" y="6877051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</p:spPr>
        <p:txBody>
          <a:bodyPr anchor="ctr"/>
          <a:lstStyle>
            <a:lvl1pPr algn="ctr">
              <a:defRPr baseline="-25000"/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96322" y="320040"/>
            <a:ext cx="6732237" cy="1017147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spc="1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5E91AD6-E4A6-F082-0E76-DAF7D57B516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24242" y="1749479"/>
            <a:ext cx="788639" cy="5334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  <a:defRPr sz="4400" b="0" spc="100" baseline="-25000">
                <a:solidFill>
                  <a:schemeClr val="tx2"/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o1.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B00516E-9699-821C-0371-67A8478E10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643379" y="1749479"/>
            <a:ext cx="5885179" cy="533400"/>
          </a:xfrm>
        </p:spPr>
        <p:txBody>
          <a:bodyPr bIns="0" anchor="b"/>
          <a:lstStyle>
            <a:lvl1pPr marL="0" indent="0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7C72C187-9B88-8558-E9E7-CA189DF0EF3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24242" y="2378035"/>
            <a:ext cx="788639" cy="5334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  <a:defRPr sz="4400" b="0" spc="100" baseline="-25000">
                <a:solidFill>
                  <a:schemeClr val="tx2"/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o2.</a:t>
            </a:r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9366E515-A368-5E2D-8A9F-6BDBB76BC87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643379" y="2378035"/>
            <a:ext cx="5885179" cy="533400"/>
          </a:xfrm>
        </p:spPr>
        <p:txBody>
          <a:bodyPr bIns="0" anchor="b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1F522536-6FE3-2618-BC24-8C518818587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4242" y="3006909"/>
            <a:ext cx="788639" cy="5334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  <a:defRPr sz="4400" b="0" spc="100" baseline="-25000">
                <a:solidFill>
                  <a:schemeClr val="tx2"/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o3.</a:t>
            </a:r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89C1155B-B06D-77D5-B3DC-9CEAEDF2D61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643379" y="3009613"/>
            <a:ext cx="5885179" cy="533400"/>
          </a:xfrm>
        </p:spPr>
        <p:txBody>
          <a:bodyPr bIns="0" anchor="b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F3A36BC1-799A-6623-E5E3-1190C0C7C47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24242" y="3635783"/>
            <a:ext cx="788639" cy="5334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  <a:defRPr sz="4400" b="0" spc="100" baseline="-25000">
                <a:solidFill>
                  <a:schemeClr val="tx2"/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o4.</a:t>
            </a:r>
          </a:p>
        </p:txBody>
      </p:sp>
      <p:sp>
        <p:nvSpPr>
          <p:cNvPr id="17" name="Text Placeholder 12">
            <a:extLst>
              <a:ext uri="{FF2B5EF4-FFF2-40B4-BE49-F238E27FC236}">
                <a16:creationId xmlns:a16="http://schemas.microsoft.com/office/drawing/2014/main" id="{92954362-36EF-4B42-19C7-6132A7E2A87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643379" y="3638169"/>
            <a:ext cx="5885179" cy="533400"/>
          </a:xfrm>
        </p:spPr>
        <p:txBody>
          <a:bodyPr bIns="0" anchor="b"/>
          <a:lstStyle>
            <a:lvl1pPr marL="0" indent="0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9EF1DED4-DCEF-D1F3-17B9-BC29651F7DE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24242" y="4264656"/>
            <a:ext cx="788639" cy="5334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  <a:defRPr sz="5400" b="0" spc="100" baseline="-25000">
                <a:solidFill>
                  <a:schemeClr val="tx2"/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o5.</a:t>
            </a:r>
          </a:p>
        </p:txBody>
      </p:sp>
      <p:sp>
        <p:nvSpPr>
          <p:cNvPr id="20" name="Text Placeholder 12">
            <a:extLst>
              <a:ext uri="{FF2B5EF4-FFF2-40B4-BE49-F238E27FC236}">
                <a16:creationId xmlns:a16="http://schemas.microsoft.com/office/drawing/2014/main" id="{A57B871C-EE51-327F-62B1-79B005BD932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643379" y="4269747"/>
            <a:ext cx="5885179" cy="533400"/>
          </a:xfrm>
        </p:spPr>
        <p:txBody>
          <a:bodyPr bIns="0" anchor="b"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01359A1-A1B1-9DC6-08B9-8042E7FBA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 flipH="1">
            <a:off x="6889763" y="0"/>
            <a:ext cx="1822122" cy="6871447"/>
          </a:xfrm>
          <a:prstGeom prst="line">
            <a:avLst/>
          </a:prstGeom>
          <a:ln w="222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ooter Placeholder 8">
            <a:extLst>
              <a:ext uri="{FF2B5EF4-FFF2-40B4-BE49-F238E27FC236}">
                <a16:creationId xmlns:a16="http://schemas.microsoft.com/office/drawing/2014/main" id="{28D89004-F984-BB7D-2489-E7EC551298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24241" y="6290774"/>
            <a:ext cx="6637071" cy="365125"/>
          </a:xfrm>
          <a:prstGeom prst="rect">
            <a:avLst/>
          </a:prstGeom>
        </p:spPr>
        <p:txBody>
          <a:bodyPr/>
          <a:lstStyle>
            <a:lvl1pPr>
              <a:defRPr sz="1100" b="0" i="0" cap="all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Add footer here</a:t>
            </a:r>
          </a:p>
        </p:txBody>
      </p:sp>
      <p:sp>
        <p:nvSpPr>
          <p:cNvPr id="21" name="Slide Number Placeholder 9">
            <a:extLst>
              <a:ext uri="{FF2B5EF4-FFF2-40B4-BE49-F238E27FC236}">
                <a16:creationId xmlns:a16="http://schemas.microsoft.com/office/drawing/2014/main" id="{E2790754-E9EF-9F79-825B-5AB348DFA6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68546" y="6290774"/>
            <a:ext cx="617912" cy="365125"/>
          </a:xfrm>
          <a:prstGeom prst="rect">
            <a:avLst/>
          </a:prstGeom>
        </p:spPr>
        <p:txBody>
          <a:bodyPr/>
          <a:lstStyle>
            <a:lvl1pPr algn="r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2268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8CD5142E-2E7B-1488-E5DB-290186766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382569" y="2242"/>
            <a:ext cx="6806909" cy="6862481"/>
            <a:chOff x="5382569" y="2242"/>
            <a:chExt cx="6806909" cy="6862481"/>
          </a:xfrm>
        </p:grpSpPr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02299C1B-36CA-1E4A-2BE2-A212B68067E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140328" y="2242"/>
              <a:ext cx="6049150" cy="6862481"/>
            </a:xfrm>
            <a:prstGeom prst="rect">
              <a:avLst/>
            </a:prstGeom>
          </p:spPr>
        </p:pic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37875AA7-8584-C85D-D920-B6F36122116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0800000">
              <a:off x="5382569" y="5060315"/>
              <a:ext cx="927943" cy="1801301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970326" y="1679216"/>
            <a:ext cx="4786877" cy="1518315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6000" spc="10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Add title 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4F200699-2797-D741-1EC1-B83FCA4B197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29499" y="-2236"/>
            <a:ext cx="6814124" cy="6871095"/>
          </a:xfrm>
          <a:custGeom>
            <a:avLst/>
            <a:gdLst>
              <a:gd name="connsiteX0" fmla="*/ 0 w 6064250"/>
              <a:gd name="connsiteY0" fmla="*/ 0 h 6877051"/>
              <a:gd name="connsiteX1" fmla="*/ 6064250 w 6064250"/>
              <a:gd name="connsiteY1" fmla="*/ 0 h 6877051"/>
              <a:gd name="connsiteX2" fmla="*/ 6064250 w 6064250"/>
              <a:gd name="connsiteY2" fmla="*/ 6877051 h 6877051"/>
              <a:gd name="connsiteX3" fmla="*/ 0 w 6064250"/>
              <a:gd name="connsiteY3" fmla="*/ 6877051 h 6877051"/>
              <a:gd name="connsiteX4" fmla="*/ 0 w 6064250"/>
              <a:gd name="connsiteY4" fmla="*/ 0 h 6877051"/>
              <a:gd name="connsiteX0" fmla="*/ 0 w 6064250"/>
              <a:gd name="connsiteY0" fmla="*/ 0 h 6877051"/>
              <a:gd name="connsiteX1" fmla="*/ 5840730 w 6064250"/>
              <a:gd name="connsiteY1" fmla="*/ 0 h 6877051"/>
              <a:gd name="connsiteX2" fmla="*/ 6064250 w 6064250"/>
              <a:gd name="connsiteY2" fmla="*/ 6877051 h 6877051"/>
              <a:gd name="connsiteX3" fmla="*/ 0 w 6064250"/>
              <a:gd name="connsiteY3" fmla="*/ 6877051 h 6877051"/>
              <a:gd name="connsiteX4" fmla="*/ 0 w 6064250"/>
              <a:gd name="connsiteY4" fmla="*/ 0 h 6877051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4028621 w 5840730"/>
              <a:gd name="connsiteY2" fmla="*/ 6887937 h 6887937"/>
              <a:gd name="connsiteX3" fmla="*/ 0 w 5840730"/>
              <a:gd name="connsiteY3" fmla="*/ 6877051 h 6887937"/>
              <a:gd name="connsiteX4" fmla="*/ 0 w 5840730"/>
              <a:gd name="connsiteY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028621 w 5840730"/>
              <a:gd name="connsiteY3" fmla="*/ 6887937 h 6887937"/>
              <a:gd name="connsiteX4" fmla="*/ 0 w 5840730"/>
              <a:gd name="connsiteY4" fmla="*/ 6877051 h 6887937"/>
              <a:gd name="connsiteX5" fmla="*/ 0 w 5840730"/>
              <a:gd name="connsiteY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028621 w 5840730"/>
              <a:gd name="connsiteY4" fmla="*/ 6887937 h 6887937"/>
              <a:gd name="connsiteX5" fmla="*/ 0 w 5840730"/>
              <a:gd name="connsiteY5" fmla="*/ 6877051 h 6887937"/>
              <a:gd name="connsiteX6" fmla="*/ 0 w 5840730"/>
              <a:gd name="connsiteY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785360 w 5840730"/>
              <a:gd name="connsiteY4" fmla="*/ 3926535 h 6887937"/>
              <a:gd name="connsiteX5" fmla="*/ 4028621 w 5840730"/>
              <a:gd name="connsiteY5" fmla="*/ 6887937 h 6887937"/>
              <a:gd name="connsiteX6" fmla="*/ 0 w 5840730"/>
              <a:gd name="connsiteY6" fmla="*/ 6877051 h 6887937"/>
              <a:gd name="connsiteX7" fmla="*/ 0 w 5840730"/>
              <a:gd name="connsiteY7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922520 w 5840730"/>
              <a:gd name="connsiteY4" fmla="*/ 3415995 h 6887937"/>
              <a:gd name="connsiteX5" fmla="*/ 4785360 w 5840730"/>
              <a:gd name="connsiteY5" fmla="*/ 3926535 h 6887937"/>
              <a:gd name="connsiteX6" fmla="*/ 4028621 w 5840730"/>
              <a:gd name="connsiteY6" fmla="*/ 6887937 h 6887937"/>
              <a:gd name="connsiteX7" fmla="*/ 0 w 5840730"/>
              <a:gd name="connsiteY7" fmla="*/ 6877051 h 6887937"/>
              <a:gd name="connsiteX8" fmla="*/ 0 w 5840730"/>
              <a:gd name="connsiteY8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22520 w 5840730"/>
              <a:gd name="connsiteY4" fmla="*/ 3415995 h 6887937"/>
              <a:gd name="connsiteX5" fmla="*/ 4785360 w 5840730"/>
              <a:gd name="connsiteY5" fmla="*/ 3926535 h 6887937"/>
              <a:gd name="connsiteX6" fmla="*/ 4028621 w 5840730"/>
              <a:gd name="connsiteY6" fmla="*/ 6887937 h 6887937"/>
              <a:gd name="connsiteX7" fmla="*/ 0 w 5840730"/>
              <a:gd name="connsiteY7" fmla="*/ 6877051 h 6887937"/>
              <a:gd name="connsiteX8" fmla="*/ 0 w 5840730"/>
              <a:gd name="connsiteY8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922520 w 5840730"/>
              <a:gd name="connsiteY5" fmla="*/ 3415995 h 6887937"/>
              <a:gd name="connsiteX6" fmla="*/ 4785360 w 5840730"/>
              <a:gd name="connsiteY6" fmla="*/ 3926535 h 6887937"/>
              <a:gd name="connsiteX7" fmla="*/ 4028621 w 5840730"/>
              <a:gd name="connsiteY7" fmla="*/ 6887937 h 6887937"/>
              <a:gd name="connsiteX8" fmla="*/ 0 w 5840730"/>
              <a:gd name="connsiteY8" fmla="*/ 6877051 h 6887937"/>
              <a:gd name="connsiteX9" fmla="*/ 0 w 5840730"/>
              <a:gd name="connsiteY9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4922520 w 5840730"/>
              <a:gd name="connsiteY6" fmla="*/ 3415995 h 6887937"/>
              <a:gd name="connsiteX7" fmla="*/ 4785360 w 5840730"/>
              <a:gd name="connsiteY7" fmla="*/ 3926535 h 6887937"/>
              <a:gd name="connsiteX8" fmla="*/ 4028621 w 5840730"/>
              <a:gd name="connsiteY8" fmla="*/ 6887937 h 6887937"/>
              <a:gd name="connsiteX9" fmla="*/ 0 w 5840730"/>
              <a:gd name="connsiteY9" fmla="*/ 6877051 h 6887937"/>
              <a:gd name="connsiteX10" fmla="*/ 0 w 5840730"/>
              <a:gd name="connsiteY10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922520 w 5840730"/>
              <a:gd name="connsiteY7" fmla="*/ 3415995 h 6887937"/>
              <a:gd name="connsiteX8" fmla="*/ 4785360 w 5840730"/>
              <a:gd name="connsiteY8" fmla="*/ 3926535 h 6887937"/>
              <a:gd name="connsiteX9" fmla="*/ 4028621 w 5840730"/>
              <a:gd name="connsiteY9" fmla="*/ 6887937 h 6887937"/>
              <a:gd name="connsiteX10" fmla="*/ 0 w 5840730"/>
              <a:gd name="connsiteY10" fmla="*/ 6877051 h 6887937"/>
              <a:gd name="connsiteX11" fmla="*/ 0 w 5840730"/>
              <a:gd name="connsiteY11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457700 w 5840730"/>
              <a:gd name="connsiteY7" fmla="*/ 3842715 h 6887937"/>
              <a:gd name="connsiteX8" fmla="*/ 4785360 w 5840730"/>
              <a:gd name="connsiteY8" fmla="*/ 3926535 h 6887937"/>
              <a:gd name="connsiteX9" fmla="*/ 4028621 w 5840730"/>
              <a:gd name="connsiteY9" fmla="*/ 6887937 h 6887937"/>
              <a:gd name="connsiteX10" fmla="*/ 0 w 5840730"/>
              <a:gd name="connsiteY10" fmla="*/ 6877051 h 6887937"/>
              <a:gd name="connsiteX11" fmla="*/ 0 w 5840730"/>
              <a:gd name="connsiteY11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213860 w 5840730"/>
              <a:gd name="connsiteY7" fmla="*/ 4757115 h 6887937"/>
              <a:gd name="connsiteX8" fmla="*/ 4457700 w 5840730"/>
              <a:gd name="connsiteY8" fmla="*/ 3842715 h 6887937"/>
              <a:gd name="connsiteX9" fmla="*/ 4785360 w 5840730"/>
              <a:gd name="connsiteY9" fmla="*/ 3926535 h 6887937"/>
              <a:gd name="connsiteX10" fmla="*/ 4028621 w 5840730"/>
              <a:gd name="connsiteY10" fmla="*/ 6887937 h 6887937"/>
              <a:gd name="connsiteX11" fmla="*/ 0 w 5840730"/>
              <a:gd name="connsiteY11" fmla="*/ 6877051 h 6887937"/>
              <a:gd name="connsiteX12" fmla="*/ 0 w 5840730"/>
              <a:gd name="connsiteY12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937760 w 5840730"/>
              <a:gd name="connsiteY5" fmla="*/ 16100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6532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56810 w 5840730"/>
              <a:gd name="connsiteY4" fmla="*/ 186532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33950 w 5840730"/>
              <a:gd name="connsiteY3" fmla="*/ 273781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61560 w 5840730"/>
              <a:gd name="connsiteY3" fmla="*/ 294355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42510 w 5840730"/>
              <a:gd name="connsiteY3" fmla="*/ 301975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560570 w 5840730"/>
              <a:gd name="connsiteY11" fmla="*/ 412084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09160 w 5840730"/>
              <a:gd name="connsiteY11" fmla="*/ 363316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893820 w 5840730"/>
              <a:gd name="connsiteY8" fmla="*/ 468853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893820 w 5840730"/>
              <a:gd name="connsiteY8" fmla="*/ 468853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6814124"/>
              <a:gd name="connsiteY0" fmla="*/ 0 h 6897807"/>
              <a:gd name="connsiteX1" fmla="*/ 6814124 w 6814124"/>
              <a:gd name="connsiteY1" fmla="*/ 9870 h 6897807"/>
              <a:gd name="connsiteX2" fmla="*/ 6063554 w 6814124"/>
              <a:gd name="connsiteY2" fmla="*/ 2785785 h 6897807"/>
              <a:gd name="connsiteX3" fmla="*/ 5827334 w 6814124"/>
              <a:gd name="connsiteY3" fmla="*/ 2972475 h 6897807"/>
              <a:gd name="connsiteX4" fmla="*/ 5728274 w 6814124"/>
              <a:gd name="connsiteY4" fmla="*/ 2701965 h 6897807"/>
              <a:gd name="connsiteX5" fmla="*/ 5953064 w 6814124"/>
              <a:gd name="connsiteY5" fmla="*/ 1856145 h 6897807"/>
              <a:gd name="connsiteX6" fmla="*/ 5846384 w 6814124"/>
              <a:gd name="connsiteY6" fmla="*/ 1581825 h 6897807"/>
              <a:gd name="connsiteX7" fmla="*/ 5629214 w 6814124"/>
              <a:gd name="connsiteY7" fmla="*/ 1779945 h 6897807"/>
              <a:gd name="connsiteX8" fmla="*/ 4867214 w 6814124"/>
              <a:gd name="connsiteY8" fmla="*/ 4698405 h 6897807"/>
              <a:gd name="connsiteX9" fmla="*/ 4966274 w 6814124"/>
              <a:gd name="connsiteY9" fmla="*/ 4915575 h 6897807"/>
              <a:gd name="connsiteX10" fmla="*/ 5187254 w 6814124"/>
              <a:gd name="connsiteY10" fmla="*/ 4766985 h 6897807"/>
              <a:gd name="connsiteX11" fmla="*/ 5431094 w 6814124"/>
              <a:gd name="connsiteY11" fmla="*/ 3852585 h 6897807"/>
              <a:gd name="connsiteX12" fmla="*/ 5659694 w 6814124"/>
              <a:gd name="connsiteY12" fmla="*/ 3723045 h 6897807"/>
              <a:gd name="connsiteX13" fmla="*/ 5758754 w 6814124"/>
              <a:gd name="connsiteY13" fmla="*/ 3936405 h 6897807"/>
              <a:gd name="connsiteX14" fmla="*/ 5002015 w 6814124"/>
              <a:gd name="connsiteY14" fmla="*/ 6897807 h 6897807"/>
              <a:gd name="connsiteX15" fmla="*/ 973394 w 6814124"/>
              <a:gd name="connsiteY15" fmla="*/ 6886921 h 6897807"/>
              <a:gd name="connsiteX16" fmla="*/ 0 w 6814124"/>
              <a:gd name="connsiteY16" fmla="*/ 0 h 6897807"/>
              <a:gd name="connsiteX0" fmla="*/ 0 w 6814124"/>
              <a:gd name="connsiteY0" fmla="*/ 0 h 6897807"/>
              <a:gd name="connsiteX1" fmla="*/ 6814124 w 6814124"/>
              <a:gd name="connsiteY1" fmla="*/ 9870 h 6897807"/>
              <a:gd name="connsiteX2" fmla="*/ 6063554 w 6814124"/>
              <a:gd name="connsiteY2" fmla="*/ 2785785 h 6897807"/>
              <a:gd name="connsiteX3" fmla="*/ 5827334 w 6814124"/>
              <a:gd name="connsiteY3" fmla="*/ 2972475 h 6897807"/>
              <a:gd name="connsiteX4" fmla="*/ 5728274 w 6814124"/>
              <a:gd name="connsiteY4" fmla="*/ 2701965 h 6897807"/>
              <a:gd name="connsiteX5" fmla="*/ 5953064 w 6814124"/>
              <a:gd name="connsiteY5" fmla="*/ 1856145 h 6897807"/>
              <a:gd name="connsiteX6" fmla="*/ 5846384 w 6814124"/>
              <a:gd name="connsiteY6" fmla="*/ 1581825 h 6897807"/>
              <a:gd name="connsiteX7" fmla="*/ 5629214 w 6814124"/>
              <a:gd name="connsiteY7" fmla="*/ 1779945 h 6897807"/>
              <a:gd name="connsiteX8" fmla="*/ 4867214 w 6814124"/>
              <a:gd name="connsiteY8" fmla="*/ 4698405 h 6897807"/>
              <a:gd name="connsiteX9" fmla="*/ 4966274 w 6814124"/>
              <a:gd name="connsiteY9" fmla="*/ 4915575 h 6897807"/>
              <a:gd name="connsiteX10" fmla="*/ 5187254 w 6814124"/>
              <a:gd name="connsiteY10" fmla="*/ 4766985 h 6897807"/>
              <a:gd name="connsiteX11" fmla="*/ 5431094 w 6814124"/>
              <a:gd name="connsiteY11" fmla="*/ 3852585 h 6897807"/>
              <a:gd name="connsiteX12" fmla="*/ 5659694 w 6814124"/>
              <a:gd name="connsiteY12" fmla="*/ 3723045 h 6897807"/>
              <a:gd name="connsiteX13" fmla="*/ 5758754 w 6814124"/>
              <a:gd name="connsiteY13" fmla="*/ 3936405 h 6897807"/>
              <a:gd name="connsiteX14" fmla="*/ 5002015 w 6814124"/>
              <a:gd name="connsiteY14" fmla="*/ 6897807 h 6897807"/>
              <a:gd name="connsiteX15" fmla="*/ 973394 w 6814124"/>
              <a:gd name="connsiteY15" fmla="*/ 6886921 h 6897807"/>
              <a:gd name="connsiteX16" fmla="*/ 0 w 6814124"/>
              <a:gd name="connsiteY16" fmla="*/ 0 h 6897807"/>
              <a:gd name="connsiteX0" fmla="*/ 0 w 6814124"/>
              <a:gd name="connsiteY0" fmla="*/ 0 h 6887938"/>
              <a:gd name="connsiteX1" fmla="*/ 6814124 w 6814124"/>
              <a:gd name="connsiteY1" fmla="*/ 1 h 6887938"/>
              <a:gd name="connsiteX2" fmla="*/ 6063554 w 6814124"/>
              <a:gd name="connsiteY2" fmla="*/ 2775916 h 6887938"/>
              <a:gd name="connsiteX3" fmla="*/ 5827334 w 6814124"/>
              <a:gd name="connsiteY3" fmla="*/ 2962606 h 6887938"/>
              <a:gd name="connsiteX4" fmla="*/ 5728274 w 6814124"/>
              <a:gd name="connsiteY4" fmla="*/ 2692096 h 6887938"/>
              <a:gd name="connsiteX5" fmla="*/ 5953064 w 6814124"/>
              <a:gd name="connsiteY5" fmla="*/ 1846276 h 6887938"/>
              <a:gd name="connsiteX6" fmla="*/ 5846384 w 6814124"/>
              <a:gd name="connsiteY6" fmla="*/ 1571956 h 6887938"/>
              <a:gd name="connsiteX7" fmla="*/ 5629214 w 6814124"/>
              <a:gd name="connsiteY7" fmla="*/ 1770076 h 6887938"/>
              <a:gd name="connsiteX8" fmla="*/ 4867214 w 6814124"/>
              <a:gd name="connsiteY8" fmla="*/ 4688536 h 6887938"/>
              <a:gd name="connsiteX9" fmla="*/ 4966274 w 6814124"/>
              <a:gd name="connsiteY9" fmla="*/ 4905706 h 6887938"/>
              <a:gd name="connsiteX10" fmla="*/ 5187254 w 6814124"/>
              <a:gd name="connsiteY10" fmla="*/ 4757116 h 6887938"/>
              <a:gd name="connsiteX11" fmla="*/ 5431094 w 6814124"/>
              <a:gd name="connsiteY11" fmla="*/ 3842716 h 6887938"/>
              <a:gd name="connsiteX12" fmla="*/ 5659694 w 6814124"/>
              <a:gd name="connsiteY12" fmla="*/ 3713176 h 6887938"/>
              <a:gd name="connsiteX13" fmla="*/ 5758754 w 6814124"/>
              <a:gd name="connsiteY13" fmla="*/ 3926536 h 6887938"/>
              <a:gd name="connsiteX14" fmla="*/ 5002015 w 6814124"/>
              <a:gd name="connsiteY14" fmla="*/ 6887938 h 6887938"/>
              <a:gd name="connsiteX15" fmla="*/ 973394 w 6814124"/>
              <a:gd name="connsiteY15" fmla="*/ 6877052 h 6887938"/>
              <a:gd name="connsiteX16" fmla="*/ 0 w 6814124"/>
              <a:gd name="connsiteY16" fmla="*/ 0 h 6887938"/>
              <a:gd name="connsiteX0" fmla="*/ 0 w 6814124"/>
              <a:gd name="connsiteY0" fmla="*/ 0 h 6887938"/>
              <a:gd name="connsiteX1" fmla="*/ 6814124 w 6814124"/>
              <a:gd name="connsiteY1" fmla="*/ 1 h 6887938"/>
              <a:gd name="connsiteX2" fmla="*/ 6063554 w 6814124"/>
              <a:gd name="connsiteY2" fmla="*/ 2775916 h 6887938"/>
              <a:gd name="connsiteX3" fmla="*/ 5827334 w 6814124"/>
              <a:gd name="connsiteY3" fmla="*/ 2962606 h 6887938"/>
              <a:gd name="connsiteX4" fmla="*/ 5728274 w 6814124"/>
              <a:gd name="connsiteY4" fmla="*/ 2692096 h 6887938"/>
              <a:gd name="connsiteX5" fmla="*/ 5953064 w 6814124"/>
              <a:gd name="connsiteY5" fmla="*/ 1846276 h 6887938"/>
              <a:gd name="connsiteX6" fmla="*/ 5846384 w 6814124"/>
              <a:gd name="connsiteY6" fmla="*/ 1571956 h 6887938"/>
              <a:gd name="connsiteX7" fmla="*/ 5629214 w 6814124"/>
              <a:gd name="connsiteY7" fmla="*/ 1770076 h 6887938"/>
              <a:gd name="connsiteX8" fmla="*/ 4867214 w 6814124"/>
              <a:gd name="connsiteY8" fmla="*/ 4688536 h 6887938"/>
              <a:gd name="connsiteX9" fmla="*/ 4966274 w 6814124"/>
              <a:gd name="connsiteY9" fmla="*/ 4905706 h 6887938"/>
              <a:gd name="connsiteX10" fmla="*/ 5187254 w 6814124"/>
              <a:gd name="connsiteY10" fmla="*/ 4757116 h 6887938"/>
              <a:gd name="connsiteX11" fmla="*/ 5431094 w 6814124"/>
              <a:gd name="connsiteY11" fmla="*/ 3842716 h 6887938"/>
              <a:gd name="connsiteX12" fmla="*/ 5659694 w 6814124"/>
              <a:gd name="connsiteY12" fmla="*/ 3713176 h 6887938"/>
              <a:gd name="connsiteX13" fmla="*/ 5758754 w 6814124"/>
              <a:gd name="connsiteY13" fmla="*/ 3926536 h 6887938"/>
              <a:gd name="connsiteX14" fmla="*/ 5002015 w 6814124"/>
              <a:gd name="connsiteY14" fmla="*/ 6887938 h 6887938"/>
              <a:gd name="connsiteX15" fmla="*/ 0 w 6814124"/>
              <a:gd name="connsiteY15" fmla="*/ 6877052 h 6887938"/>
              <a:gd name="connsiteX16" fmla="*/ 0 w 6814124"/>
              <a:gd name="connsiteY16" fmla="*/ 0 h 6887938"/>
              <a:gd name="connsiteX0" fmla="*/ 0 w 6814124"/>
              <a:gd name="connsiteY0" fmla="*/ 0 h 6896790"/>
              <a:gd name="connsiteX1" fmla="*/ 6814124 w 6814124"/>
              <a:gd name="connsiteY1" fmla="*/ 1 h 6896790"/>
              <a:gd name="connsiteX2" fmla="*/ 6063554 w 6814124"/>
              <a:gd name="connsiteY2" fmla="*/ 2775916 h 6896790"/>
              <a:gd name="connsiteX3" fmla="*/ 5827334 w 6814124"/>
              <a:gd name="connsiteY3" fmla="*/ 2962606 h 6896790"/>
              <a:gd name="connsiteX4" fmla="*/ 5728274 w 6814124"/>
              <a:gd name="connsiteY4" fmla="*/ 2692096 h 6896790"/>
              <a:gd name="connsiteX5" fmla="*/ 5953064 w 6814124"/>
              <a:gd name="connsiteY5" fmla="*/ 1846276 h 6896790"/>
              <a:gd name="connsiteX6" fmla="*/ 5846384 w 6814124"/>
              <a:gd name="connsiteY6" fmla="*/ 1571956 h 6896790"/>
              <a:gd name="connsiteX7" fmla="*/ 5629214 w 6814124"/>
              <a:gd name="connsiteY7" fmla="*/ 1770076 h 6896790"/>
              <a:gd name="connsiteX8" fmla="*/ 4867214 w 6814124"/>
              <a:gd name="connsiteY8" fmla="*/ 4688536 h 6896790"/>
              <a:gd name="connsiteX9" fmla="*/ 4966274 w 6814124"/>
              <a:gd name="connsiteY9" fmla="*/ 4905706 h 6896790"/>
              <a:gd name="connsiteX10" fmla="*/ 5187254 w 6814124"/>
              <a:gd name="connsiteY10" fmla="*/ 4757116 h 6896790"/>
              <a:gd name="connsiteX11" fmla="*/ 5431094 w 6814124"/>
              <a:gd name="connsiteY11" fmla="*/ 3842716 h 6896790"/>
              <a:gd name="connsiteX12" fmla="*/ 5659694 w 6814124"/>
              <a:gd name="connsiteY12" fmla="*/ 3713176 h 6896790"/>
              <a:gd name="connsiteX13" fmla="*/ 5758754 w 6814124"/>
              <a:gd name="connsiteY13" fmla="*/ 3926536 h 6896790"/>
              <a:gd name="connsiteX14" fmla="*/ 5002015 w 6814124"/>
              <a:gd name="connsiteY14" fmla="*/ 6887938 h 6896790"/>
              <a:gd name="connsiteX15" fmla="*/ 0 w 6814124"/>
              <a:gd name="connsiteY15" fmla="*/ 6896790 h 6896790"/>
              <a:gd name="connsiteX16" fmla="*/ 0 w 6814124"/>
              <a:gd name="connsiteY16" fmla="*/ 0 h 6896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814124" h="6896790">
                <a:moveTo>
                  <a:pt x="0" y="0"/>
                </a:moveTo>
                <a:lnTo>
                  <a:pt x="6814124" y="1"/>
                </a:lnTo>
                <a:lnTo>
                  <a:pt x="6063554" y="2775916"/>
                </a:lnTo>
                <a:cubicBezTo>
                  <a:pt x="6030534" y="2883866"/>
                  <a:pt x="5993704" y="2976576"/>
                  <a:pt x="5827334" y="2962606"/>
                </a:cubicBezTo>
                <a:cubicBezTo>
                  <a:pt x="5641914" y="2845766"/>
                  <a:pt x="5734624" y="2747976"/>
                  <a:pt x="5728274" y="2692096"/>
                </a:cubicBezTo>
                <a:cubicBezTo>
                  <a:pt x="5818444" y="2355546"/>
                  <a:pt x="5878134" y="2121866"/>
                  <a:pt x="5953064" y="1846276"/>
                </a:cubicBezTo>
                <a:cubicBezTo>
                  <a:pt x="5994974" y="1687526"/>
                  <a:pt x="5969574" y="1615136"/>
                  <a:pt x="5846384" y="1571956"/>
                </a:cubicBezTo>
                <a:cubicBezTo>
                  <a:pt x="5711764" y="1563066"/>
                  <a:pt x="5672394" y="1597356"/>
                  <a:pt x="5629214" y="1770076"/>
                </a:cubicBezTo>
                <a:cubicBezTo>
                  <a:pt x="5644454" y="1858976"/>
                  <a:pt x="4851974" y="4599636"/>
                  <a:pt x="4867214" y="4688536"/>
                </a:cubicBezTo>
                <a:cubicBezTo>
                  <a:pt x="4832289" y="4824426"/>
                  <a:pt x="4898964" y="4880306"/>
                  <a:pt x="4966274" y="4905706"/>
                </a:cubicBezTo>
                <a:cubicBezTo>
                  <a:pt x="5075494" y="4904436"/>
                  <a:pt x="5132009" y="4917136"/>
                  <a:pt x="5187254" y="4757116"/>
                </a:cubicBezTo>
                <a:lnTo>
                  <a:pt x="5431094" y="3842716"/>
                </a:lnTo>
                <a:cubicBezTo>
                  <a:pt x="5455224" y="3756356"/>
                  <a:pt x="5528884" y="3692856"/>
                  <a:pt x="5659694" y="3713176"/>
                </a:cubicBezTo>
                <a:cubicBezTo>
                  <a:pt x="5803204" y="3791916"/>
                  <a:pt x="5756214" y="3882086"/>
                  <a:pt x="5758754" y="3926536"/>
                </a:cubicBezTo>
                <a:lnTo>
                  <a:pt x="5002015" y="6887938"/>
                </a:lnTo>
                <a:lnTo>
                  <a:pt x="0" y="689679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anchor="ctr"/>
          <a:lstStyle>
            <a:lvl1pPr algn="ctr">
              <a:defRPr baseline="-25000"/>
            </a:lvl1pPr>
          </a:lstStyle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1A56017-320A-546E-A749-7145642CB96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970326" y="3748958"/>
            <a:ext cx="4786878" cy="2258013"/>
          </a:xfrm>
        </p:spPr>
        <p:txBody>
          <a:bodyPr lIns="91440" tIns="0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None/>
              <a:defRPr sz="1600">
                <a:solidFill>
                  <a:schemeClr val="bg1"/>
                </a:solidFill>
              </a:defRPr>
            </a:lvl1pPr>
            <a:lvl2pPr marL="274320" indent="-274320">
              <a:buFont typeface="Courier New" panose="02070309020205020404" pitchFamily="49" charset="0"/>
              <a:buChar char="o"/>
              <a:defRPr sz="1200">
                <a:solidFill>
                  <a:schemeClr val="bg1"/>
                </a:solidFill>
              </a:defRPr>
            </a:lvl2pPr>
            <a:lvl3pPr marL="274320" indent="-274320">
              <a:buFont typeface="Courier New" panose="02070309020205020404" pitchFamily="49" charset="0"/>
              <a:buChar char="o"/>
              <a:defRPr sz="1050">
                <a:solidFill>
                  <a:schemeClr val="bg1"/>
                </a:solidFill>
              </a:defRPr>
            </a:lvl3pPr>
            <a:lvl4pPr marL="274320" indent="-274320">
              <a:buFont typeface="Courier New" panose="02070309020205020404" pitchFamily="49" charset="0"/>
              <a:buChar char="o"/>
              <a:defRPr sz="1050">
                <a:solidFill>
                  <a:schemeClr val="bg1"/>
                </a:solidFill>
              </a:defRPr>
            </a:lvl4pPr>
            <a:lvl5pPr marL="274320" indent="-274320">
              <a:buFont typeface="Courier New" panose="02070309020205020404" pitchFamily="49" charset="0"/>
              <a:buChar char="o"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46274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7B8C35C0-4758-2887-0763-E78795846C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93537" y="-1946"/>
            <a:ext cx="3601340" cy="6881814"/>
          </a:xfrm>
          <a:custGeom>
            <a:avLst/>
            <a:gdLst>
              <a:gd name="connsiteX0" fmla="*/ 3601340 w 3601340"/>
              <a:gd name="connsiteY0" fmla="*/ 0 h 6881814"/>
              <a:gd name="connsiteX1" fmla="*/ 0 w 3601340"/>
              <a:gd name="connsiteY1" fmla="*/ 0 h 6881814"/>
              <a:gd name="connsiteX2" fmla="*/ 0 w 3601340"/>
              <a:gd name="connsiteY2" fmla="*/ 6881815 h 6881814"/>
              <a:gd name="connsiteX3" fmla="*/ 1064235 w 3601340"/>
              <a:gd name="connsiteY3" fmla="*/ 6881815 h 6881814"/>
              <a:gd name="connsiteX4" fmla="*/ 1441045 w 3601340"/>
              <a:gd name="connsiteY4" fmla="*/ 5490188 h 6881814"/>
              <a:gd name="connsiteX5" fmla="*/ 1835678 w 3601340"/>
              <a:gd name="connsiteY5" fmla="*/ 4034957 h 6881814"/>
              <a:gd name="connsiteX6" fmla="*/ 2045724 w 3601340"/>
              <a:gd name="connsiteY6" fmla="*/ 3914112 h 6881814"/>
              <a:gd name="connsiteX7" fmla="*/ 2166660 w 3601340"/>
              <a:gd name="connsiteY7" fmla="*/ 4124001 h 6881814"/>
              <a:gd name="connsiteX8" fmla="*/ 1906966 w 3601340"/>
              <a:gd name="connsiteY8" fmla="*/ 5081858 h 6881814"/>
              <a:gd name="connsiteX9" fmla="*/ 2027902 w 3601340"/>
              <a:gd name="connsiteY9" fmla="*/ 5291747 h 6881814"/>
              <a:gd name="connsiteX10" fmla="*/ 2227765 w 3601340"/>
              <a:gd name="connsiteY10" fmla="*/ 5198887 h 6881814"/>
              <a:gd name="connsiteX11" fmla="*/ 2570204 w 3601340"/>
              <a:gd name="connsiteY11" fmla="*/ 3923016 h 6881814"/>
              <a:gd name="connsiteX12" fmla="*/ 2602029 w 3601340"/>
              <a:gd name="connsiteY12" fmla="*/ 3799627 h 6881814"/>
              <a:gd name="connsiteX13" fmla="*/ 3601340 w 3601340"/>
              <a:gd name="connsiteY13" fmla="*/ 0 h 6881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601340" h="6881814">
                <a:moveTo>
                  <a:pt x="3601340" y="0"/>
                </a:moveTo>
                <a:lnTo>
                  <a:pt x="0" y="0"/>
                </a:lnTo>
                <a:lnTo>
                  <a:pt x="0" y="6881815"/>
                </a:lnTo>
                <a:lnTo>
                  <a:pt x="1064235" y="6881815"/>
                </a:lnTo>
                <a:lnTo>
                  <a:pt x="1441045" y="5490188"/>
                </a:lnTo>
                <a:lnTo>
                  <a:pt x="1835678" y="4034957"/>
                </a:lnTo>
                <a:cubicBezTo>
                  <a:pt x="1859865" y="3943369"/>
                  <a:pt x="1954068" y="3889943"/>
                  <a:pt x="2045724" y="3914112"/>
                </a:cubicBezTo>
                <a:cubicBezTo>
                  <a:pt x="2137381" y="3938281"/>
                  <a:pt x="2190847" y="4032413"/>
                  <a:pt x="2166660" y="4124001"/>
                </a:cubicBezTo>
                <a:lnTo>
                  <a:pt x="1906966" y="5081858"/>
                </a:lnTo>
                <a:cubicBezTo>
                  <a:pt x="1882779" y="5173446"/>
                  <a:pt x="1936246" y="5267578"/>
                  <a:pt x="2027902" y="5291747"/>
                </a:cubicBezTo>
                <a:cubicBezTo>
                  <a:pt x="2109375" y="5313372"/>
                  <a:pt x="2193393" y="5272666"/>
                  <a:pt x="2227765" y="5198887"/>
                </a:cubicBezTo>
                <a:lnTo>
                  <a:pt x="2570204" y="3923016"/>
                </a:lnTo>
                <a:lnTo>
                  <a:pt x="2602029" y="3799627"/>
                </a:lnTo>
                <a:lnTo>
                  <a:pt x="3601340" y="0"/>
                </a:lnTo>
                <a:close/>
              </a:path>
            </a:pathLst>
          </a:custGeom>
          <a:solidFill>
            <a:srgbClr val="FFFFFF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4F200699-2797-D741-1EC1-B83FCA4B197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 flipH="1">
            <a:off x="7163691" y="0"/>
            <a:ext cx="5024825" cy="6858000"/>
          </a:xfrm>
          <a:custGeom>
            <a:avLst/>
            <a:gdLst>
              <a:gd name="connsiteX0" fmla="*/ 0 w 6064250"/>
              <a:gd name="connsiteY0" fmla="*/ 0 h 6877051"/>
              <a:gd name="connsiteX1" fmla="*/ 6064250 w 6064250"/>
              <a:gd name="connsiteY1" fmla="*/ 0 h 6877051"/>
              <a:gd name="connsiteX2" fmla="*/ 6064250 w 6064250"/>
              <a:gd name="connsiteY2" fmla="*/ 6877051 h 6877051"/>
              <a:gd name="connsiteX3" fmla="*/ 0 w 6064250"/>
              <a:gd name="connsiteY3" fmla="*/ 6877051 h 6877051"/>
              <a:gd name="connsiteX4" fmla="*/ 0 w 6064250"/>
              <a:gd name="connsiteY4" fmla="*/ 0 h 6877051"/>
              <a:gd name="connsiteX0" fmla="*/ 0 w 6064250"/>
              <a:gd name="connsiteY0" fmla="*/ 0 h 6877051"/>
              <a:gd name="connsiteX1" fmla="*/ 5840730 w 6064250"/>
              <a:gd name="connsiteY1" fmla="*/ 0 h 6877051"/>
              <a:gd name="connsiteX2" fmla="*/ 6064250 w 6064250"/>
              <a:gd name="connsiteY2" fmla="*/ 6877051 h 6877051"/>
              <a:gd name="connsiteX3" fmla="*/ 0 w 6064250"/>
              <a:gd name="connsiteY3" fmla="*/ 6877051 h 6877051"/>
              <a:gd name="connsiteX4" fmla="*/ 0 w 6064250"/>
              <a:gd name="connsiteY4" fmla="*/ 0 h 6877051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4028621 w 5840730"/>
              <a:gd name="connsiteY2" fmla="*/ 6887937 h 6887937"/>
              <a:gd name="connsiteX3" fmla="*/ 0 w 5840730"/>
              <a:gd name="connsiteY3" fmla="*/ 6877051 h 6887937"/>
              <a:gd name="connsiteX4" fmla="*/ 0 w 5840730"/>
              <a:gd name="connsiteY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028621 w 5840730"/>
              <a:gd name="connsiteY3" fmla="*/ 6887937 h 6887937"/>
              <a:gd name="connsiteX4" fmla="*/ 0 w 5840730"/>
              <a:gd name="connsiteY4" fmla="*/ 6877051 h 6887937"/>
              <a:gd name="connsiteX5" fmla="*/ 0 w 5840730"/>
              <a:gd name="connsiteY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028621 w 5840730"/>
              <a:gd name="connsiteY4" fmla="*/ 6887937 h 6887937"/>
              <a:gd name="connsiteX5" fmla="*/ 0 w 5840730"/>
              <a:gd name="connsiteY5" fmla="*/ 6877051 h 6887937"/>
              <a:gd name="connsiteX6" fmla="*/ 0 w 5840730"/>
              <a:gd name="connsiteY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785360 w 5840730"/>
              <a:gd name="connsiteY4" fmla="*/ 3926535 h 6887937"/>
              <a:gd name="connsiteX5" fmla="*/ 4028621 w 5840730"/>
              <a:gd name="connsiteY5" fmla="*/ 6887937 h 6887937"/>
              <a:gd name="connsiteX6" fmla="*/ 0 w 5840730"/>
              <a:gd name="connsiteY6" fmla="*/ 6877051 h 6887937"/>
              <a:gd name="connsiteX7" fmla="*/ 0 w 5840730"/>
              <a:gd name="connsiteY7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922520 w 5840730"/>
              <a:gd name="connsiteY4" fmla="*/ 3415995 h 6887937"/>
              <a:gd name="connsiteX5" fmla="*/ 4785360 w 5840730"/>
              <a:gd name="connsiteY5" fmla="*/ 3926535 h 6887937"/>
              <a:gd name="connsiteX6" fmla="*/ 4028621 w 5840730"/>
              <a:gd name="connsiteY6" fmla="*/ 6887937 h 6887937"/>
              <a:gd name="connsiteX7" fmla="*/ 0 w 5840730"/>
              <a:gd name="connsiteY7" fmla="*/ 6877051 h 6887937"/>
              <a:gd name="connsiteX8" fmla="*/ 0 w 5840730"/>
              <a:gd name="connsiteY8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22520 w 5840730"/>
              <a:gd name="connsiteY4" fmla="*/ 3415995 h 6887937"/>
              <a:gd name="connsiteX5" fmla="*/ 4785360 w 5840730"/>
              <a:gd name="connsiteY5" fmla="*/ 3926535 h 6887937"/>
              <a:gd name="connsiteX6" fmla="*/ 4028621 w 5840730"/>
              <a:gd name="connsiteY6" fmla="*/ 6887937 h 6887937"/>
              <a:gd name="connsiteX7" fmla="*/ 0 w 5840730"/>
              <a:gd name="connsiteY7" fmla="*/ 6877051 h 6887937"/>
              <a:gd name="connsiteX8" fmla="*/ 0 w 5840730"/>
              <a:gd name="connsiteY8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922520 w 5840730"/>
              <a:gd name="connsiteY5" fmla="*/ 3415995 h 6887937"/>
              <a:gd name="connsiteX6" fmla="*/ 4785360 w 5840730"/>
              <a:gd name="connsiteY6" fmla="*/ 3926535 h 6887937"/>
              <a:gd name="connsiteX7" fmla="*/ 4028621 w 5840730"/>
              <a:gd name="connsiteY7" fmla="*/ 6887937 h 6887937"/>
              <a:gd name="connsiteX8" fmla="*/ 0 w 5840730"/>
              <a:gd name="connsiteY8" fmla="*/ 6877051 h 6887937"/>
              <a:gd name="connsiteX9" fmla="*/ 0 w 5840730"/>
              <a:gd name="connsiteY9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4922520 w 5840730"/>
              <a:gd name="connsiteY6" fmla="*/ 3415995 h 6887937"/>
              <a:gd name="connsiteX7" fmla="*/ 4785360 w 5840730"/>
              <a:gd name="connsiteY7" fmla="*/ 3926535 h 6887937"/>
              <a:gd name="connsiteX8" fmla="*/ 4028621 w 5840730"/>
              <a:gd name="connsiteY8" fmla="*/ 6887937 h 6887937"/>
              <a:gd name="connsiteX9" fmla="*/ 0 w 5840730"/>
              <a:gd name="connsiteY9" fmla="*/ 6877051 h 6887937"/>
              <a:gd name="connsiteX10" fmla="*/ 0 w 5840730"/>
              <a:gd name="connsiteY10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922520 w 5840730"/>
              <a:gd name="connsiteY7" fmla="*/ 3415995 h 6887937"/>
              <a:gd name="connsiteX8" fmla="*/ 4785360 w 5840730"/>
              <a:gd name="connsiteY8" fmla="*/ 3926535 h 6887937"/>
              <a:gd name="connsiteX9" fmla="*/ 4028621 w 5840730"/>
              <a:gd name="connsiteY9" fmla="*/ 6887937 h 6887937"/>
              <a:gd name="connsiteX10" fmla="*/ 0 w 5840730"/>
              <a:gd name="connsiteY10" fmla="*/ 6877051 h 6887937"/>
              <a:gd name="connsiteX11" fmla="*/ 0 w 5840730"/>
              <a:gd name="connsiteY11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457700 w 5840730"/>
              <a:gd name="connsiteY7" fmla="*/ 3842715 h 6887937"/>
              <a:gd name="connsiteX8" fmla="*/ 4785360 w 5840730"/>
              <a:gd name="connsiteY8" fmla="*/ 3926535 h 6887937"/>
              <a:gd name="connsiteX9" fmla="*/ 4028621 w 5840730"/>
              <a:gd name="connsiteY9" fmla="*/ 6887937 h 6887937"/>
              <a:gd name="connsiteX10" fmla="*/ 0 w 5840730"/>
              <a:gd name="connsiteY10" fmla="*/ 6877051 h 6887937"/>
              <a:gd name="connsiteX11" fmla="*/ 0 w 5840730"/>
              <a:gd name="connsiteY11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213860 w 5840730"/>
              <a:gd name="connsiteY7" fmla="*/ 4757115 h 6887937"/>
              <a:gd name="connsiteX8" fmla="*/ 4457700 w 5840730"/>
              <a:gd name="connsiteY8" fmla="*/ 3842715 h 6887937"/>
              <a:gd name="connsiteX9" fmla="*/ 4785360 w 5840730"/>
              <a:gd name="connsiteY9" fmla="*/ 3926535 h 6887937"/>
              <a:gd name="connsiteX10" fmla="*/ 4028621 w 5840730"/>
              <a:gd name="connsiteY10" fmla="*/ 6887937 h 6887937"/>
              <a:gd name="connsiteX11" fmla="*/ 0 w 5840730"/>
              <a:gd name="connsiteY11" fmla="*/ 6877051 h 6887937"/>
              <a:gd name="connsiteX12" fmla="*/ 0 w 5840730"/>
              <a:gd name="connsiteY12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937760 w 5840730"/>
              <a:gd name="connsiteY5" fmla="*/ 16100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6532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56810 w 5840730"/>
              <a:gd name="connsiteY4" fmla="*/ 186532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33950 w 5840730"/>
              <a:gd name="connsiteY3" fmla="*/ 273781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61560 w 5840730"/>
              <a:gd name="connsiteY3" fmla="*/ 294355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42510 w 5840730"/>
              <a:gd name="connsiteY3" fmla="*/ 301975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560570 w 5840730"/>
              <a:gd name="connsiteY11" fmla="*/ 412084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09160 w 5840730"/>
              <a:gd name="connsiteY11" fmla="*/ 363316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893820 w 5840730"/>
              <a:gd name="connsiteY8" fmla="*/ 468853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893820 w 5840730"/>
              <a:gd name="connsiteY8" fmla="*/ 468853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893820 w 5840730"/>
              <a:gd name="connsiteY8" fmla="*/ 468853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655820 w 5840730"/>
              <a:gd name="connsiteY6" fmla="*/ 1770075 h 6887937"/>
              <a:gd name="connsiteX7" fmla="*/ 3893820 w 5840730"/>
              <a:gd name="connsiteY7" fmla="*/ 4688535 h 6887937"/>
              <a:gd name="connsiteX8" fmla="*/ 3992880 w 5840730"/>
              <a:gd name="connsiteY8" fmla="*/ 490570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3893820 w 5840730"/>
              <a:gd name="connsiteY6" fmla="*/ 4688535 h 6887937"/>
              <a:gd name="connsiteX7" fmla="*/ 3992880 w 5840730"/>
              <a:gd name="connsiteY7" fmla="*/ 490570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686300 w 5840730"/>
              <a:gd name="connsiteY10" fmla="*/ 371317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3893820 w 5840730"/>
              <a:gd name="connsiteY5" fmla="*/ 4688535 h 6887937"/>
              <a:gd name="connsiteX6" fmla="*/ 3992880 w 5840730"/>
              <a:gd name="connsiteY6" fmla="*/ 4905705 h 6887937"/>
              <a:gd name="connsiteX7" fmla="*/ 4213860 w 5840730"/>
              <a:gd name="connsiteY7" fmla="*/ 4757115 h 6887937"/>
              <a:gd name="connsiteX8" fmla="*/ 4457700 w 5840730"/>
              <a:gd name="connsiteY8" fmla="*/ 3842715 h 6887937"/>
              <a:gd name="connsiteX9" fmla="*/ 4686300 w 5840730"/>
              <a:gd name="connsiteY9" fmla="*/ 371317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3893820 w 5840730"/>
              <a:gd name="connsiteY4" fmla="*/ 4688535 h 6887937"/>
              <a:gd name="connsiteX5" fmla="*/ 3992880 w 5840730"/>
              <a:gd name="connsiteY5" fmla="*/ 4905705 h 6887937"/>
              <a:gd name="connsiteX6" fmla="*/ 4213860 w 5840730"/>
              <a:gd name="connsiteY6" fmla="*/ 4757115 h 6887937"/>
              <a:gd name="connsiteX7" fmla="*/ 4457700 w 5840730"/>
              <a:gd name="connsiteY7" fmla="*/ 3842715 h 6887937"/>
              <a:gd name="connsiteX8" fmla="*/ 4686300 w 5840730"/>
              <a:gd name="connsiteY8" fmla="*/ 3713175 h 6887937"/>
              <a:gd name="connsiteX9" fmla="*/ 4785360 w 5840730"/>
              <a:gd name="connsiteY9" fmla="*/ 3926535 h 6887937"/>
              <a:gd name="connsiteX10" fmla="*/ 4028621 w 5840730"/>
              <a:gd name="connsiteY10" fmla="*/ 6887937 h 6887937"/>
              <a:gd name="connsiteX11" fmla="*/ 0 w 5840730"/>
              <a:gd name="connsiteY11" fmla="*/ 6877051 h 6887937"/>
              <a:gd name="connsiteX12" fmla="*/ 0 w 5840730"/>
              <a:gd name="connsiteY12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3893820 w 5840730"/>
              <a:gd name="connsiteY3" fmla="*/ 4688535 h 6887937"/>
              <a:gd name="connsiteX4" fmla="*/ 3992880 w 5840730"/>
              <a:gd name="connsiteY4" fmla="*/ 4905705 h 6887937"/>
              <a:gd name="connsiteX5" fmla="*/ 4213860 w 5840730"/>
              <a:gd name="connsiteY5" fmla="*/ 4757115 h 6887937"/>
              <a:gd name="connsiteX6" fmla="*/ 4457700 w 5840730"/>
              <a:gd name="connsiteY6" fmla="*/ 3842715 h 6887937"/>
              <a:gd name="connsiteX7" fmla="*/ 4686300 w 5840730"/>
              <a:gd name="connsiteY7" fmla="*/ 3713175 h 6887937"/>
              <a:gd name="connsiteX8" fmla="*/ 4785360 w 5840730"/>
              <a:gd name="connsiteY8" fmla="*/ 3926535 h 6887937"/>
              <a:gd name="connsiteX9" fmla="*/ 4028621 w 5840730"/>
              <a:gd name="connsiteY9" fmla="*/ 6887937 h 6887937"/>
              <a:gd name="connsiteX10" fmla="*/ 0 w 5840730"/>
              <a:gd name="connsiteY10" fmla="*/ 6877051 h 6887937"/>
              <a:gd name="connsiteX11" fmla="*/ 0 w 5840730"/>
              <a:gd name="connsiteY11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3893820 w 5840730"/>
              <a:gd name="connsiteY2" fmla="*/ 4688535 h 6887937"/>
              <a:gd name="connsiteX3" fmla="*/ 3992880 w 5840730"/>
              <a:gd name="connsiteY3" fmla="*/ 4905705 h 6887937"/>
              <a:gd name="connsiteX4" fmla="*/ 4213860 w 5840730"/>
              <a:gd name="connsiteY4" fmla="*/ 4757115 h 6887937"/>
              <a:gd name="connsiteX5" fmla="*/ 4457700 w 5840730"/>
              <a:gd name="connsiteY5" fmla="*/ 3842715 h 6887937"/>
              <a:gd name="connsiteX6" fmla="*/ 4686300 w 5840730"/>
              <a:gd name="connsiteY6" fmla="*/ 3713175 h 6887937"/>
              <a:gd name="connsiteX7" fmla="*/ 4785360 w 5840730"/>
              <a:gd name="connsiteY7" fmla="*/ 3926535 h 6887937"/>
              <a:gd name="connsiteX8" fmla="*/ 4028621 w 5840730"/>
              <a:gd name="connsiteY8" fmla="*/ 6887937 h 6887937"/>
              <a:gd name="connsiteX9" fmla="*/ 0 w 5840730"/>
              <a:gd name="connsiteY9" fmla="*/ 6877051 h 6887937"/>
              <a:gd name="connsiteX10" fmla="*/ 0 w 5840730"/>
              <a:gd name="connsiteY10" fmla="*/ 0 h 6887937"/>
              <a:gd name="connsiteX0" fmla="*/ 0 w 4790753"/>
              <a:gd name="connsiteY0" fmla="*/ 0 h 6887937"/>
              <a:gd name="connsiteX1" fmla="*/ 2674743 w 4790753"/>
              <a:gd name="connsiteY1" fmla="*/ 49345 h 6887937"/>
              <a:gd name="connsiteX2" fmla="*/ 3893820 w 4790753"/>
              <a:gd name="connsiteY2" fmla="*/ 4688535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97763 w 4790753"/>
              <a:gd name="connsiteY1" fmla="*/ 0 h 6887937"/>
              <a:gd name="connsiteX2" fmla="*/ 3893820 w 4790753"/>
              <a:gd name="connsiteY2" fmla="*/ 4688535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97763 w 4790753"/>
              <a:gd name="connsiteY1" fmla="*/ 0 h 6887937"/>
              <a:gd name="connsiteX2" fmla="*/ 3490698 w 4790753"/>
              <a:gd name="connsiteY2" fmla="*/ 3504252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310950 w 4790753"/>
              <a:gd name="connsiteY1" fmla="*/ 0 h 6887937"/>
              <a:gd name="connsiteX2" fmla="*/ 3490698 w 4790753"/>
              <a:gd name="connsiteY2" fmla="*/ 3504252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87931 w 4790753"/>
              <a:gd name="connsiteY1" fmla="*/ 0 h 6887937"/>
              <a:gd name="connsiteX2" fmla="*/ 3490698 w 4790753"/>
              <a:gd name="connsiteY2" fmla="*/ 3504252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87931 w 4790753"/>
              <a:gd name="connsiteY1" fmla="*/ 0 h 6887937"/>
              <a:gd name="connsiteX2" fmla="*/ 3412040 w 4790753"/>
              <a:gd name="connsiteY2" fmla="*/ 3464777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87931 w 4790753"/>
              <a:gd name="connsiteY1" fmla="*/ 0 h 6887937"/>
              <a:gd name="connsiteX2" fmla="*/ 3244891 w 4790753"/>
              <a:gd name="connsiteY2" fmla="*/ 3464778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87931 w 4790753"/>
              <a:gd name="connsiteY1" fmla="*/ 0 h 6887937"/>
              <a:gd name="connsiteX2" fmla="*/ 3392375 w 4790753"/>
              <a:gd name="connsiteY2" fmla="*/ 3464779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392375 w 5110169"/>
              <a:gd name="connsiteY2" fmla="*/ 3464779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766000 w 5110169"/>
              <a:gd name="connsiteY2" fmla="*/ 4629324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716839 w 5110169"/>
              <a:gd name="connsiteY2" fmla="*/ 4550372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589019 w 5110169"/>
              <a:gd name="connsiteY2" fmla="*/ 4510896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3953550 w 5110169"/>
              <a:gd name="connsiteY3" fmla="*/ 5034002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3953550 w 5110169"/>
              <a:gd name="connsiteY3" fmla="*/ 5300466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4042040 w 5110169"/>
              <a:gd name="connsiteY3" fmla="*/ 5566930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4032208 w 5110169"/>
              <a:gd name="connsiteY3" fmla="*/ 5379419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05329 w 5110169"/>
              <a:gd name="connsiteY2" fmla="*/ 4974740 h 6887937"/>
              <a:gd name="connsiteX3" fmla="*/ 4032208 w 5110169"/>
              <a:gd name="connsiteY3" fmla="*/ 5379419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775832 w 5110169"/>
              <a:gd name="connsiteY2" fmla="*/ 5033954 h 6887937"/>
              <a:gd name="connsiteX3" fmla="*/ 4032208 w 5110169"/>
              <a:gd name="connsiteY3" fmla="*/ 5379419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32208 w 5110169"/>
              <a:gd name="connsiteY3" fmla="*/ 5379419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3935730 w 5110169"/>
              <a:gd name="connsiteY5" fmla="*/ 417542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3935730 w 5110169"/>
              <a:gd name="connsiteY5" fmla="*/ 4175425 h 6887937"/>
              <a:gd name="connsiteX6" fmla="*/ 4061460 w 5110169"/>
              <a:gd name="connsiteY6" fmla="*/ 3931157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3935730 w 5110169"/>
              <a:gd name="connsiteY5" fmla="*/ 4175425 h 6887937"/>
              <a:gd name="connsiteX6" fmla="*/ 4061460 w 5110169"/>
              <a:gd name="connsiteY6" fmla="*/ 3931157 h 6887937"/>
              <a:gd name="connsiteX7" fmla="*/ 4198620 w 5110169"/>
              <a:gd name="connsiteY7" fmla="*/ 4133044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3935730 w 5110169"/>
              <a:gd name="connsiteY5" fmla="*/ 4175425 h 6887937"/>
              <a:gd name="connsiteX6" fmla="*/ 4061460 w 5110169"/>
              <a:gd name="connsiteY6" fmla="*/ 3931157 h 6887937"/>
              <a:gd name="connsiteX7" fmla="*/ 4251960 w 5110169"/>
              <a:gd name="connsiteY7" fmla="*/ 4071856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030921"/>
              <a:gd name="connsiteY0" fmla="*/ 0 h 6877051"/>
              <a:gd name="connsiteX1" fmla="*/ 2487931 w 5030921"/>
              <a:gd name="connsiteY1" fmla="*/ 0 h 6877051"/>
              <a:gd name="connsiteX2" fmla="*/ 3834825 w 5030921"/>
              <a:gd name="connsiteY2" fmla="*/ 5142514 h 6877051"/>
              <a:gd name="connsiteX3" fmla="*/ 4074118 w 5030921"/>
              <a:gd name="connsiteY3" fmla="*/ 5314407 h 6877051"/>
              <a:gd name="connsiteX4" fmla="*/ 4168140 w 5030921"/>
              <a:gd name="connsiteY4" fmla="*/ 5055407 h 6877051"/>
              <a:gd name="connsiteX5" fmla="*/ 3935730 w 5030921"/>
              <a:gd name="connsiteY5" fmla="*/ 4175425 h 6877051"/>
              <a:gd name="connsiteX6" fmla="*/ 4061460 w 5030921"/>
              <a:gd name="connsiteY6" fmla="*/ 3931157 h 6877051"/>
              <a:gd name="connsiteX7" fmla="*/ 4251960 w 5030921"/>
              <a:gd name="connsiteY7" fmla="*/ 4071856 h 6877051"/>
              <a:gd name="connsiteX8" fmla="*/ 5030921 w 5030921"/>
              <a:gd name="connsiteY8" fmla="*/ 6875699 h 6877051"/>
              <a:gd name="connsiteX9" fmla="*/ 0 w 5030921"/>
              <a:gd name="connsiteY9" fmla="*/ 6877051 h 6877051"/>
              <a:gd name="connsiteX10" fmla="*/ 0 w 5030921"/>
              <a:gd name="connsiteY10" fmla="*/ 0 h 6877051"/>
              <a:gd name="connsiteX0" fmla="*/ 0 w 4963865"/>
              <a:gd name="connsiteY0" fmla="*/ 0 h 6877051"/>
              <a:gd name="connsiteX1" fmla="*/ 2487931 w 4963865"/>
              <a:gd name="connsiteY1" fmla="*/ 0 h 6877051"/>
              <a:gd name="connsiteX2" fmla="*/ 3834825 w 4963865"/>
              <a:gd name="connsiteY2" fmla="*/ 5142514 h 6877051"/>
              <a:gd name="connsiteX3" fmla="*/ 4074118 w 4963865"/>
              <a:gd name="connsiteY3" fmla="*/ 5314407 h 6877051"/>
              <a:gd name="connsiteX4" fmla="*/ 4168140 w 4963865"/>
              <a:gd name="connsiteY4" fmla="*/ 5055407 h 6877051"/>
              <a:gd name="connsiteX5" fmla="*/ 3935730 w 4963865"/>
              <a:gd name="connsiteY5" fmla="*/ 4175425 h 6877051"/>
              <a:gd name="connsiteX6" fmla="*/ 4061460 w 4963865"/>
              <a:gd name="connsiteY6" fmla="*/ 3931157 h 6877051"/>
              <a:gd name="connsiteX7" fmla="*/ 4251960 w 4963865"/>
              <a:gd name="connsiteY7" fmla="*/ 4071856 h 6877051"/>
              <a:gd name="connsiteX8" fmla="*/ 4963865 w 4963865"/>
              <a:gd name="connsiteY8" fmla="*/ 6875699 h 6877051"/>
              <a:gd name="connsiteX9" fmla="*/ 0 w 4963865"/>
              <a:gd name="connsiteY9" fmla="*/ 6877051 h 6877051"/>
              <a:gd name="connsiteX10" fmla="*/ 0 w 4963865"/>
              <a:gd name="connsiteY10" fmla="*/ 0 h 6877051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9198 w 5024825"/>
              <a:gd name="connsiteY3" fmla="*/ 5441882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9198 w 5024825"/>
              <a:gd name="connsiteY3" fmla="*/ 5441882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9198 w 5024825"/>
              <a:gd name="connsiteY3" fmla="*/ 5441882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024825" h="6881818">
                <a:moveTo>
                  <a:pt x="0" y="0"/>
                </a:moveTo>
                <a:lnTo>
                  <a:pt x="2487931" y="0"/>
                </a:lnTo>
                <a:lnTo>
                  <a:pt x="3834825" y="5142514"/>
                </a:lnTo>
                <a:cubicBezTo>
                  <a:pt x="3851116" y="5182666"/>
                  <a:pt x="3878538" y="5351369"/>
                  <a:pt x="4048718" y="5314407"/>
                </a:cubicBezTo>
                <a:cubicBezTo>
                  <a:pt x="4218898" y="5277445"/>
                  <a:pt x="4184015" y="5205230"/>
                  <a:pt x="4168140" y="5055407"/>
                </a:cubicBezTo>
                <a:lnTo>
                  <a:pt x="3935730" y="4175425"/>
                </a:lnTo>
                <a:cubicBezTo>
                  <a:pt x="3924300" y="4083966"/>
                  <a:pt x="3902710" y="3989870"/>
                  <a:pt x="4061460" y="3941355"/>
                </a:cubicBezTo>
                <a:cubicBezTo>
                  <a:pt x="4194810" y="3923207"/>
                  <a:pt x="4213860" y="4007005"/>
                  <a:pt x="4251960" y="4071856"/>
                </a:cubicBezTo>
                <a:lnTo>
                  <a:pt x="5024825" y="6881818"/>
                </a:lnTo>
                <a:lnTo>
                  <a:pt x="0" y="6877051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</p:spPr>
        <p:txBody>
          <a:bodyPr anchor="ctr"/>
          <a:lstStyle>
            <a:lvl1pPr algn="ctr">
              <a:defRPr baseline="-25000"/>
            </a:lvl1pPr>
          </a:lstStyle>
          <a:p>
            <a:endParaRPr lang="en-US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01359A1-A1B1-9DC6-08B9-8042E7FBA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 flipH="1">
            <a:off x="6889763" y="0"/>
            <a:ext cx="1822122" cy="6871447"/>
          </a:xfrm>
          <a:prstGeom prst="line">
            <a:avLst/>
          </a:prstGeom>
          <a:ln w="222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ooter Placeholder 8">
            <a:extLst>
              <a:ext uri="{FF2B5EF4-FFF2-40B4-BE49-F238E27FC236}">
                <a16:creationId xmlns:a16="http://schemas.microsoft.com/office/drawing/2014/main" id="{28D89004-F984-BB7D-2489-E7EC551298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24241" y="6290774"/>
            <a:ext cx="6637071" cy="365125"/>
          </a:xfrm>
          <a:prstGeom prst="rect">
            <a:avLst/>
          </a:prstGeom>
        </p:spPr>
        <p:txBody>
          <a:bodyPr/>
          <a:lstStyle>
            <a:lvl1pPr>
              <a:defRPr sz="1100" b="0" i="0" cap="all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Add footer here</a:t>
            </a:r>
          </a:p>
        </p:txBody>
      </p:sp>
      <p:sp>
        <p:nvSpPr>
          <p:cNvPr id="21" name="Slide Number Placeholder 9">
            <a:extLst>
              <a:ext uri="{FF2B5EF4-FFF2-40B4-BE49-F238E27FC236}">
                <a16:creationId xmlns:a16="http://schemas.microsoft.com/office/drawing/2014/main" id="{E2790754-E9EF-9F79-825B-5AB348DFA6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68546" y="6290774"/>
            <a:ext cx="617912" cy="365125"/>
          </a:xfrm>
          <a:prstGeom prst="rect">
            <a:avLst/>
          </a:prstGeom>
        </p:spPr>
        <p:txBody>
          <a:bodyPr/>
          <a:lstStyle>
            <a:lvl1pPr algn="r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B7EC4C7D-9F32-3DD5-0898-0A64AB3E48C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6322" y="320040"/>
            <a:ext cx="6732237" cy="1017147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spc="1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3CD56122-AE93-63D3-9B51-14AA353EC02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24242" y="1749479"/>
            <a:ext cx="788639" cy="5334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  <a:defRPr sz="4400" b="0" spc="100" baseline="-25000">
                <a:solidFill>
                  <a:schemeClr val="tx2"/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o1.</a:t>
            </a:r>
          </a:p>
        </p:txBody>
      </p:sp>
      <p:sp>
        <p:nvSpPr>
          <p:cNvPr id="5" name="Text Placeholder 12">
            <a:extLst>
              <a:ext uri="{FF2B5EF4-FFF2-40B4-BE49-F238E27FC236}">
                <a16:creationId xmlns:a16="http://schemas.microsoft.com/office/drawing/2014/main" id="{80B457C0-C5F0-38B3-A5A4-4CF83DA5DCA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643379" y="1749479"/>
            <a:ext cx="5885179" cy="533400"/>
          </a:xfrm>
        </p:spPr>
        <p:txBody>
          <a:bodyPr bIns="0" anchor="b"/>
          <a:lstStyle>
            <a:lvl1pPr marL="0" indent="0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A608DDE2-7690-8BBF-1E41-BF40F26AF19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4242" y="3006909"/>
            <a:ext cx="788639" cy="5334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  <a:defRPr sz="4400" b="0" spc="100" baseline="-25000">
                <a:solidFill>
                  <a:schemeClr val="tx2"/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o3.</a:t>
            </a:r>
          </a:p>
        </p:txBody>
      </p:sp>
      <p:sp>
        <p:nvSpPr>
          <p:cNvPr id="19" name="Text Placeholder 12">
            <a:extLst>
              <a:ext uri="{FF2B5EF4-FFF2-40B4-BE49-F238E27FC236}">
                <a16:creationId xmlns:a16="http://schemas.microsoft.com/office/drawing/2014/main" id="{4A70176D-1CA9-F362-DA0D-140ADC80AB7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643379" y="3009613"/>
            <a:ext cx="5885179" cy="533400"/>
          </a:xfrm>
        </p:spPr>
        <p:txBody>
          <a:bodyPr bIns="0" anchor="b"/>
          <a:lstStyle>
            <a:lvl1pPr marL="0" indent="0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5" name="Text Placeholder 7">
            <a:extLst>
              <a:ext uri="{FF2B5EF4-FFF2-40B4-BE49-F238E27FC236}">
                <a16:creationId xmlns:a16="http://schemas.microsoft.com/office/drawing/2014/main" id="{0B557568-DAFA-B892-D220-F9088C6909A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24242" y="3635783"/>
            <a:ext cx="788639" cy="5334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  <a:defRPr sz="4400" b="0" spc="100" baseline="-25000">
                <a:solidFill>
                  <a:schemeClr val="tx2"/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o4.</a:t>
            </a:r>
          </a:p>
        </p:txBody>
      </p:sp>
      <p:sp>
        <p:nvSpPr>
          <p:cNvPr id="26" name="Text Placeholder 12">
            <a:extLst>
              <a:ext uri="{FF2B5EF4-FFF2-40B4-BE49-F238E27FC236}">
                <a16:creationId xmlns:a16="http://schemas.microsoft.com/office/drawing/2014/main" id="{5920ECF3-A4B7-A9A1-C23F-56EDD775AC7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643379" y="3638169"/>
            <a:ext cx="5885179" cy="533400"/>
          </a:xfrm>
        </p:spPr>
        <p:txBody>
          <a:bodyPr bIns="0" anchor="b"/>
          <a:lstStyle>
            <a:lvl1pPr marL="0" indent="0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0A92B7FF-F522-FFD6-3A37-5C7F5CB3AE4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24242" y="4264656"/>
            <a:ext cx="788639" cy="5334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  <a:defRPr sz="4400" b="0" spc="100" baseline="-25000">
                <a:solidFill>
                  <a:schemeClr val="tx2"/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o5.</a:t>
            </a:r>
          </a:p>
        </p:txBody>
      </p:sp>
      <p:sp>
        <p:nvSpPr>
          <p:cNvPr id="28" name="Text Placeholder 12">
            <a:extLst>
              <a:ext uri="{FF2B5EF4-FFF2-40B4-BE49-F238E27FC236}">
                <a16:creationId xmlns:a16="http://schemas.microsoft.com/office/drawing/2014/main" id="{718010FC-71DC-C4A0-BBE6-35E03F05FE2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643379" y="4269747"/>
            <a:ext cx="5885179" cy="533400"/>
          </a:xfrm>
        </p:spPr>
        <p:txBody>
          <a:bodyPr bIns="0" anchor="b"/>
          <a:lstStyle>
            <a:lvl1pPr marL="0" indent="0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9" name="Text Placeholder 7">
            <a:extLst>
              <a:ext uri="{FF2B5EF4-FFF2-40B4-BE49-F238E27FC236}">
                <a16:creationId xmlns:a16="http://schemas.microsoft.com/office/drawing/2014/main" id="{2512EE29-359B-8558-2A40-DB8D4D25665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24242" y="2378035"/>
            <a:ext cx="788639" cy="5334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  <a:defRPr sz="4400" b="0" spc="100" baseline="-25000">
                <a:solidFill>
                  <a:schemeClr val="tx2"/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o2.</a:t>
            </a:r>
          </a:p>
        </p:txBody>
      </p:sp>
      <p:sp>
        <p:nvSpPr>
          <p:cNvPr id="30" name="Text Placeholder 12">
            <a:extLst>
              <a:ext uri="{FF2B5EF4-FFF2-40B4-BE49-F238E27FC236}">
                <a16:creationId xmlns:a16="http://schemas.microsoft.com/office/drawing/2014/main" id="{70CCBBEB-A224-6D89-748B-8053ED48B25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643379" y="2378035"/>
            <a:ext cx="5885179" cy="533400"/>
          </a:xfrm>
        </p:spPr>
        <p:txBody>
          <a:bodyPr bIns="0" anchor="b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473709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615541" y="715654"/>
            <a:ext cx="4786877" cy="1518315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spc="1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605708" y="2431477"/>
            <a:ext cx="4786877" cy="763899"/>
          </a:xfrm>
        </p:spPr>
        <p:txBody>
          <a:bodyPr lIns="91440" tIns="91440" rIns="91440" bIns="0">
            <a:norm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2400" cap="none" spc="0" baseline="0">
                <a:solidFill>
                  <a:schemeClr val="accent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Add Subtitle here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4F200699-2797-D741-1EC1-B83FCA4B197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-2235"/>
            <a:ext cx="5840730" cy="6862275"/>
          </a:xfrm>
          <a:custGeom>
            <a:avLst/>
            <a:gdLst>
              <a:gd name="connsiteX0" fmla="*/ 0 w 6064250"/>
              <a:gd name="connsiteY0" fmla="*/ 0 h 6877051"/>
              <a:gd name="connsiteX1" fmla="*/ 6064250 w 6064250"/>
              <a:gd name="connsiteY1" fmla="*/ 0 h 6877051"/>
              <a:gd name="connsiteX2" fmla="*/ 6064250 w 6064250"/>
              <a:gd name="connsiteY2" fmla="*/ 6877051 h 6877051"/>
              <a:gd name="connsiteX3" fmla="*/ 0 w 6064250"/>
              <a:gd name="connsiteY3" fmla="*/ 6877051 h 6877051"/>
              <a:gd name="connsiteX4" fmla="*/ 0 w 6064250"/>
              <a:gd name="connsiteY4" fmla="*/ 0 h 6877051"/>
              <a:gd name="connsiteX0" fmla="*/ 0 w 6064250"/>
              <a:gd name="connsiteY0" fmla="*/ 0 h 6877051"/>
              <a:gd name="connsiteX1" fmla="*/ 5840730 w 6064250"/>
              <a:gd name="connsiteY1" fmla="*/ 0 h 6877051"/>
              <a:gd name="connsiteX2" fmla="*/ 6064250 w 6064250"/>
              <a:gd name="connsiteY2" fmla="*/ 6877051 h 6877051"/>
              <a:gd name="connsiteX3" fmla="*/ 0 w 6064250"/>
              <a:gd name="connsiteY3" fmla="*/ 6877051 h 6877051"/>
              <a:gd name="connsiteX4" fmla="*/ 0 w 6064250"/>
              <a:gd name="connsiteY4" fmla="*/ 0 h 6877051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4028621 w 5840730"/>
              <a:gd name="connsiteY2" fmla="*/ 6887937 h 6887937"/>
              <a:gd name="connsiteX3" fmla="*/ 0 w 5840730"/>
              <a:gd name="connsiteY3" fmla="*/ 6877051 h 6887937"/>
              <a:gd name="connsiteX4" fmla="*/ 0 w 5840730"/>
              <a:gd name="connsiteY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028621 w 5840730"/>
              <a:gd name="connsiteY3" fmla="*/ 6887937 h 6887937"/>
              <a:gd name="connsiteX4" fmla="*/ 0 w 5840730"/>
              <a:gd name="connsiteY4" fmla="*/ 6877051 h 6887937"/>
              <a:gd name="connsiteX5" fmla="*/ 0 w 5840730"/>
              <a:gd name="connsiteY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028621 w 5840730"/>
              <a:gd name="connsiteY4" fmla="*/ 6887937 h 6887937"/>
              <a:gd name="connsiteX5" fmla="*/ 0 w 5840730"/>
              <a:gd name="connsiteY5" fmla="*/ 6877051 h 6887937"/>
              <a:gd name="connsiteX6" fmla="*/ 0 w 5840730"/>
              <a:gd name="connsiteY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785360 w 5840730"/>
              <a:gd name="connsiteY4" fmla="*/ 3926535 h 6887937"/>
              <a:gd name="connsiteX5" fmla="*/ 4028621 w 5840730"/>
              <a:gd name="connsiteY5" fmla="*/ 6887937 h 6887937"/>
              <a:gd name="connsiteX6" fmla="*/ 0 w 5840730"/>
              <a:gd name="connsiteY6" fmla="*/ 6877051 h 6887937"/>
              <a:gd name="connsiteX7" fmla="*/ 0 w 5840730"/>
              <a:gd name="connsiteY7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922520 w 5840730"/>
              <a:gd name="connsiteY4" fmla="*/ 3415995 h 6887937"/>
              <a:gd name="connsiteX5" fmla="*/ 4785360 w 5840730"/>
              <a:gd name="connsiteY5" fmla="*/ 3926535 h 6887937"/>
              <a:gd name="connsiteX6" fmla="*/ 4028621 w 5840730"/>
              <a:gd name="connsiteY6" fmla="*/ 6887937 h 6887937"/>
              <a:gd name="connsiteX7" fmla="*/ 0 w 5840730"/>
              <a:gd name="connsiteY7" fmla="*/ 6877051 h 6887937"/>
              <a:gd name="connsiteX8" fmla="*/ 0 w 5840730"/>
              <a:gd name="connsiteY8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22520 w 5840730"/>
              <a:gd name="connsiteY4" fmla="*/ 3415995 h 6887937"/>
              <a:gd name="connsiteX5" fmla="*/ 4785360 w 5840730"/>
              <a:gd name="connsiteY5" fmla="*/ 3926535 h 6887937"/>
              <a:gd name="connsiteX6" fmla="*/ 4028621 w 5840730"/>
              <a:gd name="connsiteY6" fmla="*/ 6887937 h 6887937"/>
              <a:gd name="connsiteX7" fmla="*/ 0 w 5840730"/>
              <a:gd name="connsiteY7" fmla="*/ 6877051 h 6887937"/>
              <a:gd name="connsiteX8" fmla="*/ 0 w 5840730"/>
              <a:gd name="connsiteY8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922520 w 5840730"/>
              <a:gd name="connsiteY5" fmla="*/ 3415995 h 6887937"/>
              <a:gd name="connsiteX6" fmla="*/ 4785360 w 5840730"/>
              <a:gd name="connsiteY6" fmla="*/ 3926535 h 6887937"/>
              <a:gd name="connsiteX7" fmla="*/ 4028621 w 5840730"/>
              <a:gd name="connsiteY7" fmla="*/ 6887937 h 6887937"/>
              <a:gd name="connsiteX8" fmla="*/ 0 w 5840730"/>
              <a:gd name="connsiteY8" fmla="*/ 6877051 h 6887937"/>
              <a:gd name="connsiteX9" fmla="*/ 0 w 5840730"/>
              <a:gd name="connsiteY9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4922520 w 5840730"/>
              <a:gd name="connsiteY6" fmla="*/ 3415995 h 6887937"/>
              <a:gd name="connsiteX7" fmla="*/ 4785360 w 5840730"/>
              <a:gd name="connsiteY7" fmla="*/ 3926535 h 6887937"/>
              <a:gd name="connsiteX8" fmla="*/ 4028621 w 5840730"/>
              <a:gd name="connsiteY8" fmla="*/ 6887937 h 6887937"/>
              <a:gd name="connsiteX9" fmla="*/ 0 w 5840730"/>
              <a:gd name="connsiteY9" fmla="*/ 6877051 h 6887937"/>
              <a:gd name="connsiteX10" fmla="*/ 0 w 5840730"/>
              <a:gd name="connsiteY10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922520 w 5840730"/>
              <a:gd name="connsiteY7" fmla="*/ 3415995 h 6887937"/>
              <a:gd name="connsiteX8" fmla="*/ 4785360 w 5840730"/>
              <a:gd name="connsiteY8" fmla="*/ 3926535 h 6887937"/>
              <a:gd name="connsiteX9" fmla="*/ 4028621 w 5840730"/>
              <a:gd name="connsiteY9" fmla="*/ 6887937 h 6887937"/>
              <a:gd name="connsiteX10" fmla="*/ 0 w 5840730"/>
              <a:gd name="connsiteY10" fmla="*/ 6877051 h 6887937"/>
              <a:gd name="connsiteX11" fmla="*/ 0 w 5840730"/>
              <a:gd name="connsiteY11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457700 w 5840730"/>
              <a:gd name="connsiteY7" fmla="*/ 3842715 h 6887937"/>
              <a:gd name="connsiteX8" fmla="*/ 4785360 w 5840730"/>
              <a:gd name="connsiteY8" fmla="*/ 3926535 h 6887937"/>
              <a:gd name="connsiteX9" fmla="*/ 4028621 w 5840730"/>
              <a:gd name="connsiteY9" fmla="*/ 6887937 h 6887937"/>
              <a:gd name="connsiteX10" fmla="*/ 0 w 5840730"/>
              <a:gd name="connsiteY10" fmla="*/ 6877051 h 6887937"/>
              <a:gd name="connsiteX11" fmla="*/ 0 w 5840730"/>
              <a:gd name="connsiteY11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213860 w 5840730"/>
              <a:gd name="connsiteY7" fmla="*/ 4757115 h 6887937"/>
              <a:gd name="connsiteX8" fmla="*/ 4457700 w 5840730"/>
              <a:gd name="connsiteY8" fmla="*/ 3842715 h 6887937"/>
              <a:gd name="connsiteX9" fmla="*/ 4785360 w 5840730"/>
              <a:gd name="connsiteY9" fmla="*/ 3926535 h 6887937"/>
              <a:gd name="connsiteX10" fmla="*/ 4028621 w 5840730"/>
              <a:gd name="connsiteY10" fmla="*/ 6887937 h 6887937"/>
              <a:gd name="connsiteX11" fmla="*/ 0 w 5840730"/>
              <a:gd name="connsiteY11" fmla="*/ 6877051 h 6887937"/>
              <a:gd name="connsiteX12" fmla="*/ 0 w 5840730"/>
              <a:gd name="connsiteY12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937760 w 5840730"/>
              <a:gd name="connsiteY5" fmla="*/ 16100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6532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56810 w 5840730"/>
              <a:gd name="connsiteY4" fmla="*/ 186532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33950 w 5840730"/>
              <a:gd name="connsiteY3" fmla="*/ 273781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61560 w 5840730"/>
              <a:gd name="connsiteY3" fmla="*/ 294355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42510 w 5840730"/>
              <a:gd name="connsiteY3" fmla="*/ 301975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560570 w 5840730"/>
              <a:gd name="connsiteY11" fmla="*/ 412084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09160 w 5840730"/>
              <a:gd name="connsiteY11" fmla="*/ 363316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893820 w 5840730"/>
              <a:gd name="connsiteY8" fmla="*/ 468853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893820 w 5840730"/>
              <a:gd name="connsiteY8" fmla="*/ 468853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840730" h="6887937">
                <a:moveTo>
                  <a:pt x="0" y="0"/>
                </a:moveTo>
                <a:lnTo>
                  <a:pt x="5840730" y="0"/>
                </a:lnTo>
                <a:lnTo>
                  <a:pt x="5090160" y="2775915"/>
                </a:lnTo>
                <a:cubicBezTo>
                  <a:pt x="5057140" y="2883865"/>
                  <a:pt x="5020310" y="2976575"/>
                  <a:pt x="4853940" y="2962605"/>
                </a:cubicBezTo>
                <a:cubicBezTo>
                  <a:pt x="4668520" y="2845765"/>
                  <a:pt x="4761230" y="2747975"/>
                  <a:pt x="4754880" y="2692095"/>
                </a:cubicBezTo>
                <a:cubicBezTo>
                  <a:pt x="4845050" y="2355545"/>
                  <a:pt x="4904740" y="2121865"/>
                  <a:pt x="4979670" y="1846275"/>
                </a:cubicBezTo>
                <a:cubicBezTo>
                  <a:pt x="5021580" y="1687525"/>
                  <a:pt x="4996180" y="1615135"/>
                  <a:pt x="4872990" y="1571955"/>
                </a:cubicBezTo>
                <a:cubicBezTo>
                  <a:pt x="4738370" y="1563065"/>
                  <a:pt x="4699000" y="1597355"/>
                  <a:pt x="4655820" y="1770075"/>
                </a:cubicBezTo>
                <a:cubicBezTo>
                  <a:pt x="4671060" y="1858975"/>
                  <a:pt x="3878580" y="4599635"/>
                  <a:pt x="3893820" y="4688535"/>
                </a:cubicBezTo>
                <a:cubicBezTo>
                  <a:pt x="3858895" y="4824425"/>
                  <a:pt x="3925570" y="4880305"/>
                  <a:pt x="3992880" y="4905705"/>
                </a:cubicBezTo>
                <a:cubicBezTo>
                  <a:pt x="4102100" y="4904435"/>
                  <a:pt x="4158615" y="4917135"/>
                  <a:pt x="4213860" y="4757115"/>
                </a:cubicBezTo>
                <a:lnTo>
                  <a:pt x="4457700" y="3842715"/>
                </a:lnTo>
                <a:cubicBezTo>
                  <a:pt x="4481830" y="3756355"/>
                  <a:pt x="4555490" y="3692855"/>
                  <a:pt x="4686300" y="3713175"/>
                </a:cubicBezTo>
                <a:cubicBezTo>
                  <a:pt x="4829810" y="3791915"/>
                  <a:pt x="4782820" y="3882085"/>
                  <a:pt x="4785360" y="3926535"/>
                </a:cubicBezTo>
                <a:lnTo>
                  <a:pt x="4028621" y="6887937"/>
                </a:lnTo>
                <a:lnTo>
                  <a:pt x="0" y="6877051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anchor="ctr"/>
          <a:lstStyle>
            <a:lvl1pPr algn="ctr">
              <a:defRPr baseline="-25000"/>
            </a:lvl1pPr>
          </a:lstStyle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1A56017-320A-546E-A749-7145642CB96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605708" y="3348617"/>
            <a:ext cx="2699066" cy="2569866"/>
          </a:xfrm>
        </p:spPr>
        <p:txBody>
          <a:bodyPr lIns="91440" tIns="0">
            <a:normAutofit/>
          </a:bodyPr>
          <a:lstStyle>
            <a:lvl1pPr marL="274320" indent="-274320">
              <a:spcAft>
                <a:spcPts val="600"/>
              </a:spcAft>
              <a:buFont typeface="Courier New" panose="02070309020205020404" pitchFamily="49" charset="0"/>
              <a:buChar char="o"/>
              <a:defRPr sz="1400">
                <a:solidFill>
                  <a:schemeClr val="bg1"/>
                </a:solidFill>
              </a:defRPr>
            </a:lvl1pPr>
            <a:lvl2pPr marL="274320" indent="-274320">
              <a:buFont typeface="Courier New" panose="02070309020205020404" pitchFamily="49" charset="0"/>
              <a:buChar char="o"/>
              <a:defRPr sz="1200">
                <a:solidFill>
                  <a:schemeClr val="bg1"/>
                </a:solidFill>
              </a:defRPr>
            </a:lvl2pPr>
            <a:lvl3pPr marL="274320" indent="-274320">
              <a:buFont typeface="Courier New" panose="02070309020205020404" pitchFamily="49" charset="0"/>
              <a:buChar char="o"/>
              <a:defRPr sz="1050">
                <a:solidFill>
                  <a:schemeClr val="bg1"/>
                </a:solidFill>
              </a:defRPr>
            </a:lvl3pPr>
            <a:lvl4pPr marL="274320" indent="-274320">
              <a:buFont typeface="Courier New" panose="02070309020205020404" pitchFamily="49" charset="0"/>
              <a:buChar char="o"/>
              <a:defRPr sz="1050">
                <a:solidFill>
                  <a:schemeClr val="bg1"/>
                </a:solidFill>
              </a:defRPr>
            </a:lvl4pPr>
            <a:lvl5pPr marL="274320" indent="-274320">
              <a:buFont typeface="Courier New" panose="02070309020205020404" pitchFamily="49" charset="0"/>
              <a:buChar char="o"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546FE873-5DC1-BDE4-557B-F18695033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4426666" y="5060315"/>
            <a:ext cx="927943" cy="1801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767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96322" y="320040"/>
            <a:ext cx="6732237" cy="1524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spc="1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EF88AD-4B54-9DC5-D315-825BE9FCEEF4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796322" y="2252076"/>
            <a:ext cx="5797550" cy="305176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4F200699-2797-D741-1EC1-B83FCA4B197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 flipH="1">
            <a:off x="7163691" y="0"/>
            <a:ext cx="5024825" cy="6858000"/>
          </a:xfrm>
          <a:custGeom>
            <a:avLst/>
            <a:gdLst>
              <a:gd name="connsiteX0" fmla="*/ 0 w 6064250"/>
              <a:gd name="connsiteY0" fmla="*/ 0 h 6877051"/>
              <a:gd name="connsiteX1" fmla="*/ 6064250 w 6064250"/>
              <a:gd name="connsiteY1" fmla="*/ 0 h 6877051"/>
              <a:gd name="connsiteX2" fmla="*/ 6064250 w 6064250"/>
              <a:gd name="connsiteY2" fmla="*/ 6877051 h 6877051"/>
              <a:gd name="connsiteX3" fmla="*/ 0 w 6064250"/>
              <a:gd name="connsiteY3" fmla="*/ 6877051 h 6877051"/>
              <a:gd name="connsiteX4" fmla="*/ 0 w 6064250"/>
              <a:gd name="connsiteY4" fmla="*/ 0 h 6877051"/>
              <a:gd name="connsiteX0" fmla="*/ 0 w 6064250"/>
              <a:gd name="connsiteY0" fmla="*/ 0 h 6877051"/>
              <a:gd name="connsiteX1" fmla="*/ 5840730 w 6064250"/>
              <a:gd name="connsiteY1" fmla="*/ 0 h 6877051"/>
              <a:gd name="connsiteX2" fmla="*/ 6064250 w 6064250"/>
              <a:gd name="connsiteY2" fmla="*/ 6877051 h 6877051"/>
              <a:gd name="connsiteX3" fmla="*/ 0 w 6064250"/>
              <a:gd name="connsiteY3" fmla="*/ 6877051 h 6877051"/>
              <a:gd name="connsiteX4" fmla="*/ 0 w 6064250"/>
              <a:gd name="connsiteY4" fmla="*/ 0 h 6877051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4028621 w 5840730"/>
              <a:gd name="connsiteY2" fmla="*/ 6887937 h 6887937"/>
              <a:gd name="connsiteX3" fmla="*/ 0 w 5840730"/>
              <a:gd name="connsiteY3" fmla="*/ 6877051 h 6887937"/>
              <a:gd name="connsiteX4" fmla="*/ 0 w 5840730"/>
              <a:gd name="connsiteY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028621 w 5840730"/>
              <a:gd name="connsiteY3" fmla="*/ 6887937 h 6887937"/>
              <a:gd name="connsiteX4" fmla="*/ 0 w 5840730"/>
              <a:gd name="connsiteY4" fmla="*/ 6877051 h 6887937"/>
              <a:gd name="connsiteX5" fmla="*/ 0 w 5840730"/>
              <a:gd name="connsiteY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028621 w 5840730"/>
              <a:gd name="connsiteY4" fmla="*/ 6887937 h 6887937"/>
              <a:gd name="connsiteX5" fmla="*/ 0 w 5840730"/>
              <a:gd name="connsiteY5" fmla="*/ 6877051 h 6887937"/>
              <a:gd name="connsiteX6" fmla="*/ 0 w 5840730"/>
              <a:gd name="connsiteY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785360 w 5840730"/>
              <a:gd name="connsiteY4" fmla="*/ 3926535 h 6887937"/>
              <a:gd name="connsiteX5" fmla="*/ 4028621 w 5840730"/>
              <a:gd name="connsiteY5" fmla="*/ 6887937 h 6887937"/>
              <a:gd name="connsiteX6" fmla="*/ 0 w 5840730"/>
              <a:gd name="connsiteY6" fmla="*/ 6877051 h 6887937"/>
              <a:gd name="connsiteX7" fmla="*/ 0 w 5840730"/>
              <a:gd name="connsiteY7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922520 w 5840730"/>
              <a:gd name="connsiteY4" fmla="*/ 3415995 h 6887937"/>
              <a:gd name="connsiteX5" fmla="*/ 4785360 w 5840730"/>
              <a:gd name="connsiteY5" fmla="*/ 3926535 h 6887937"/>
              <a:gd name="connsiteX6" fmla="*/ 4028621 w 5840730"/>
              <a:gd name="connsiteY6" fmla="*/ 6887937 h 6887937"/>
              <a:gd name="connsiteX7" fmla="*/ 0 w 5840730"/>
              <a:gd name="connsiteY7" fmla="*/ 6877051 h 6887937"/>
              <a:gd name="connsiteX8" fmla="*/ 0 w 5840730"/>
              <a:gd name="connsiteY8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22520 w 5840730"/>
              <a:gd name="connsiteY4" fmla="*/ 3415995 h 6887937"/>
              <a:gd name="connsiteX5" fmla="*/ 4785360 w 5840730"/>
              <a:gd name="connsiteY5" fmla="*/ 3926535 h 6887937"/>
              <a:gd name="connsiteX6" fmla="*/ 4028621 w 5840730"/>
              <a:gd name="connsiteY6" fmla="*/ 6887937 h 6887937"/>
              <a:gd name="connsiteX7" fmla="*/ 0 w 5840730"/>
              <a:gd name="connsiteY7" fmla="*/ 6877051 h 6887937"/>
              <a:gd name="connsiteX8" fmla="*/ 0 w 5840730"/>
              <a:gd name="connsiteY8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922520 w 5840730"/>
              <a:gd name="connsiteY5" fmla="*/ 3415995 h 6887937"/>
              <a:gd name="connsiteX6" fmla="*/ 4785360 w 5840730"/>
              <a:gd name="connsiteY6" fmla="*/ 3926535 h 6887937"/>
              <a:gd name="connsiteX7" fmla="*/ 4028621 w 5840730"/>
              <a:gd name="connsiteY7" fmla="*/ 6887937 h 6887937"/>
              <a:gd name="connsiteX8" fmla="*/ 0 w 5840730"/>
              <a:gd name="connsiteY8" fmla="*/ 6877051 h 6887937"/>
              <a:gd name="connsiteX9" fmla="*/ 0 w 5840730"/>
              <a:gd name="connsiteY9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4922520 w 5840730"/>
              <a:gd name="connsiteY6" fmla="*/ 3415995 h 6887937"/>
              <a:gd name="connsiteX7" fmla="*/ 4785360 w 5840730"/>
              <a:gd name="connsiteY7" fmla="*/ 3926535 h 6887937"/>
              <a:gd name="connsiteX8" fmla="*/ 4028621 w 5840730"/>
              <a:gd name="connsiteY8" fmla="*/ 6887937 h 6887937"/>
              <a:gd name="connsiteX9" fmla="*/ 0 w 5840730"/>
              <a:gd name="connsiteY9" fmla="*/ 6877051 h 6887937"/>
              <a:gd name="connsiteX10" fmla="*/ 0 w 5840730"/>
              <a:gd name="connsiteY10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922520 w 5840730"/>
              <a:gd name="connsiteY7" fmla="*/ 3415995 h 6887937"/>
              <a:gd name="connsiteX8" fmla="*/ 4785360 w 5840730"/>
              <a:gd name="connsiteY8" fmla="*/ 3926535 h 6887937"/>
              <a:gd name="connsiteX9" fmla="*/ 4028621 w 5840730"/>
              <a:gd name="connsiteY9" fmla="*/ 6887937 h 6887937"/>
              <a:gd name="connsiteX10" fmla="*/ 0 w 5840730"/>
              <a:gd name="connsiteY10" fmla="*/ 6877051 h 6887937"/>
              <a:gd name="connsiteX11" fmla="*/ 0 w 5840730"/>
              <a:gd name="connsiteY11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457700 w 5840730"/>
              <a:gd name="connsiteY7" fmla="*/ 3842715 h 6887937"/>
              <a:gd name="connsiteX8" fmla="*/ 4785360 w 5840730"/>
              <a:gd name="connsiteY8" fmla="*/ 3926535 h 6887937"/>
              <a:gd name="connsiteX9" fmla="*/ 4028621 w 5840730"/>
              <a:gd name="connsiteY9" fmla="*/ 6887937 h 6887937"/>
              <a:gd name="connsiteX10" fmla="*/ 0 w 5840730"/>
              <a:gd name="connsiteY10" fmla="*/ 6877051 h 6887937"/>
              <a:gd name="connsiteX11" fmla="*/ 0 w 5840730"/>
              <a:gd name="connsiteY11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213860 w 5840730"/>
              <a:gd name="connsiteY7" fmla="*/ 4757115 h 6887937"/>
              <a:gd name="connsiteX8" fmla="*/ 4457700 w 5840730"/>
              <a:gd name="connsiteY8" fmla="*/ 3842715 h 6887937"/>
              <a:gd name="connsiteX9" fmla="*/ 4785360 w 5840730"/>
              <a:gd name="connsiteY9" fmla="*/ 3926535 h 6887937"/>
              <a:gd name="connsiteX10" fmla="*/ 4028621 w 5840730"/>
              <a:gd name="connsiteY10" fmla="*/ 6887937 h 6887937"/>
              <a:gd name="connsiteX11" fmla="*/ 0 w 5840730"/>
              <a:gd name="connsiteY11" fmla="*/ 6877051 h 6887937"/>
              <a:gd name="connsiteX12" fmla="*/ 0 w 5840730"/>
              <a:gd name="connsiteY12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937760 w 5840730"/>
              <a:gd name="connsiteY5" fmla="*/ 16100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6532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56810 w 5840730"/>
              <a:gd name="connsiteY4" fmla="*/ 186532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33950 w 5840730"/>
              <a:gd name="connsiteY3" fmla="*/ 273781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61560 w 5840730"/>
              <a:gd name="connsiteY3" fmla="*/ 294355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42510 w 5840730"/>
              <a:gd name="connsiteY3" fmla="*/ 301975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560570 w 5840730"/>
              <a:gd name="connsiteY11" fmla="*/ 412084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09160 w 5840730"/>
              <a:gd name="connsiteY11" fmla="*/ 363316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893820 w 5840730"/>
              <a:gd name="connsiteY8" fmla="*/ 468853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893820 w 5840730"/>
              <a:gd name="connsiteY8" fmla="*/ 468853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893820 w 5840730"/>
              <a:gd name="connsiteY8" fmla="*/ 468853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655820 w 5840730"/>
              <a:gd name="connsiteY6" fmla="*/ 1770075 h 6887937"/>
              <a:gd name="connsiteX7" fmla="*/ 3893820 w 5840730"/>
              <a:gd name="connsiteY7" fmla="*/ 4688535 h 6887937"/>
              <a:gd name="connsiteX8" fmla="*/ 3992880 w 5840730"/>
              <a:gd name="connsiteY8" fmla="*/ 490570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3893820 w 5840730"/>
              <a:gd name="connsiteY6" fmla="*/ 4688535 h 6887937"/>
              <a:gd name="connsiteX7" fmla="*/ 3992880 w 5840730"/>
              <a:gd name="connsiteY7" fmla="*/ 490570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686300 w 5840730"/>
              <a:gd name="connsiteY10" fmla="*/ 371317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3893820 w 5840730"/>
              <a:gd name="connsiteY5" fmla="*/ 4688535 h 6887937"/>
              <a:gd name="connsiteX6" fmla="*/ 3992880 w 5840730"/>
              <a:gd name="connsiteY6" fmla="*/ 4905705 h 6887937"/>
              <a:gd name="connsiteX7" fmla="*/ 4213860 w 5840730"/>
              <a:gd name="connsiteY7" fmla="*/ 4757115 h 6887937"/>
              <a:gd name="connsiteX8" fmla="*/ 4457700 w 5840730"/>
              <a:gd name="connsiteY8" fmla="*/ 3842715 h 6887937"/>
              <a:gd name="connsiteX9" fmla="*/ 4686300 w 5840730"/>
              <a:gd name="connsiteY9" fmla="*/ 371317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3893820 w 5840730"/>
              <a:gd name="connsiteY4" fmla="*/ 4688535 h 6887937"/>
              <a:gd name="connsiteX5" fmla="*/ 3992880 w 5840730"/>
              <a:gd name="connsiteY5" fmla="*/ 4905705 h 6887937"/>
              <a:gd name="connsiteX6" fmla="*/ 4213860 w 5840730"/>
              <a:gd name="connsiteY6" fmla="*/ 4757115 h 6887937"/>
              <a:gd name="connsiteX7" fmla="*/ 4457700 w 5840730"/>
              <a:gd name="connsiteY7" fmla="*/ 3842715 h 6887937"/>
              <a:gd name="connsiteX8" fmla="*/ 4686300 w 5840730"/>
              <a:gd name="connsiteY8" fmla="*/ 3713175 h 6887937"/>
              <a:gd name="connsiteX9" fmla="*/ 4785360 w 5840730"/>
              <a:gd name="connsiteY9" fmla="*/ 3926535 h 6887937"/>
              <a:gd name="connsiteX10" fmla="*/ 4028621 w 5840730"/>
              <a:gd name="connsiteY10" fmla="*/ 6887937 h 6887937"/>
              <a:gd name="connsiteX11" fmla="*/ 0 w 5840730"/>
              <a:gd name="connsiteY11" fmla="*/ 6877051 h 6887937"/>
              <a:gd name="connsiteX12" fmla="*/ 0 w 5840730"/>
              <a:gd name="connsiteY12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3893820 w 5840730"/>
              <a:gd name="connsiteY3" fmla="*/ 4688535 h 6887937"/>
              <a:gd name="connsiteX4" fmla="*/ 3992880 w 5840730"/>
              <a:gd name="connsiteY4" fmla="*/ 4905705 h 6887937"/>
              <a:gd name="connsiteX5" fmla="*/ 4213860 w 5840730"/>
              <a:gd name="connsiteY5" fmla="*/ 4757115 h 6887937"/>
              <a:gd name="connsiteX6" fmla="*/ 4457700 w 5840730"/>
              <a:gd name="connsiteY6" fmla="*/ 3842715 h 6887937"/>
              <a:gd name="connsiteX7" fmla="*/ 4686300 w 5840730"/>
              <a:gd name="connsiteY7" fmla="*/ 3713175 h 6887937"/>
              <a:gd name="connsiteX8" fmla="*/ 4785360 w 5840730"/>
              <a:gd name="connsiteY8" fmla="*/ 3926535 h 6887937"/>
              <a:gd name="connsiteX9" fmla="*/ 4028621 w 5840730"/>
              <a:gd name="connsiteY9" fmla="*/ 6887937 h 6887937"/>
              <a:gd name="connsiteX10" fmla="*/ 0 w 5840730"/>
              <a:gd name="connsiteY10" fmla="*/ 6877051 h 6887937"/>
              <a:gd name="connsiteX11" fmla="*/ 0 w 5840730"/>
              <a:gd name="connsiteY11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3893820 w 5840730"/>
              <a:gd name="connsiteY2" fmla="*/ 4688535 h 6887937"/>
              <a:gd name="connsiteX3" fmla="*/ 3992880 w 5840730"/>
              <a:gd name="connsiteY3" fmla="*/ 4905705 h 6887937"/>
              <a:gd name="connsiteX4" fmla="*/ 4213860 w 5840730"/>
              <a:gd name="connsiteY4" fmla="*/ 4757115 h 6887937"/>
              <a:gd name="connsiteX5" fmla="*/ 4457700 w 5840730"/>
              <a:gd name="connsiteY5" fmla="*/ 3842715 h 6887937"/>
              <a:gd name="connsiteX6" fmla="*/ 4686300 w 5840730"/>
              <a:gd name="connsiteY6" fmla="*/ 3713175 h 6887937"/>
              <a:gd name="connsiteX7" fmla="*/ 4785360 w 5840730"/>
              <a:gd name="connsiteY7" fmla="*/ 3926535 h 6887937"/>
              <a:gd name="connsiteX8" fmla="*/ 4028621 w 5840730"/>
              <a:gd name="connsiteY8" fmla="*/ 6887937 h 6887937"/>
              <a:gd name="connsiteX9" fmla="*/ 0 w 5840730"/>
              <a:gd name="connsiteY9" fmla="*/ 6877051 h 6887937"/>
              <a:gd name="connsiteX10" fmla="*/ 0 w 5840730"/>
              <a:gd name="connsiteY10" fmla="*/ 0 h 6887937"/>
              <a:gd name="connsiteX0" fmla="*/ 0 w 4790753"/>
              <a:gd name="connsiteY0" fmla="*/ 0 h 6887937"/>
              <a:gd name="connsiteX1" fmla="*/ 2674743 w 4790753"/>
              <a:gd name="connsiteY1" fmla="*/ 49345 h 6887937"/>
              <a:gd name="connsiteX2" fmla="*/ 3893820 w 4790753"/>
              <a:gd name="connsiteY2" fmla="*/ 4688535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97763 w 4790753"/>
              <a:gd name="connsiteY1" fmla="*/ 0 h 6887937"/>
              <a:gd name="connsiteX2" fmla="*/ 3893820 w 4790753"/>
              <a:gd name="connsiteY2" fmla="*/ 4688535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97763 w 4790753"/>
              <a:gd name="connsiteY1" fmla="*/ 0 h 6887937"/>
              <a:gd name="connsiteX2" fmla="*/ 3490698 w 4790753"/>
              <a:gd name="connsiteY2" fmla="*/ 3504252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310950 w 4790753"/>
              <a:gd name="connsiteY1" fmla="*/ 0 h 6887937"/>
              <a:gd name="connsiteX2" fmla="*/ 3490698 w 4790753"/>
              <a:gd name="connsiteY2" fmla="*/ 3504252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87931 w 4790753"/>
              <a:gd name="connsiteY1" fmla="*/ 0 h 6887937"/>
              <a:gd name="connsiteX2" fmla="*/ 3490698 w 4790753"/>
              <a:gd name="connsiteY2" fmla="*/ 3504252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87931 w 4790753"/>
              <a:gd name="connsiteY1" fmla="*/ 0 h 6887937"/>
              <a:gd name="connsiteX2" fmla="*/ 3412040 w 4790753"/>
              <a:gd name="connsiteY2" fmla="*/ 3464777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87931 w 4790753"/>
              <a:gd name="connsiteY1" fmla="*/ 0 h 6887937"/>
              <a:gd name="connsiteX2" fmla="*/ 3244891 w 4790753"/>
              <a:gd name="connsiteY2" fmla="*/ 3464778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87931 w 4790753"/>
              <a:gd name="connsiteY1" fmla="*/ 0 h 6887937"/>
              <a:gd name="connsiteX2" fmla="*/ 3392375 w 4790753"/>
              <a:gd name="connsiteY2" fmla="*/ 3464779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392375 w 5110169"/>
              <a:gd name="connsiteY2" fmla="*/ 3464779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766000 w 5110169"/>
              <a:gd name="connsiteY2" fmla="*/ 4629324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716839 w 5110169"/>
              <a:gd name="connsiteY2" fmla="*/ 4550372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589019 w 5110169"/>
              <a:gd name="connsiteY2" fmla="*/ 4510896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3953550 w 5110169"/>
              <a:gd name="connsiteY3" fmla="*/ 5034002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3953550 w 5110169"/>
              <a:gd name="connsiteY3" fmla="*/ 5300466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4042040 w 5110169"/>
              <a:gd name="connsiteY3" fmla="*/ 5566930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4032208 w 5110169"/>
              <a:gd name="connsiteY3" fmla="*/ 5379419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05329 w 5110169"/>
              <a:gd name="connsiteY2" fmla="*/ 4974740 h 6887937"/>
              <a:gd name="connsiteX3" fmla="*/ 4032208 w 5110169"/>
              <a:gd name="connsiteY3" fmla="*/ 5379419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775832 w 5110169"/>
              <a:gd name="connsiteY2" fmla="*/ 5033954 h 6887937"/>
              <a:gd name="connsiteX3" fmla="*/ 4032208 w 5110169"/>
              <a:gd name="connsiteY3" fmla="*/ 5379419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32208 w 5110169"/>
              <a:gd name="connsiteY3" fmla="*/ 5379419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3935730 w 5110169"/>
              <a:gd name="connsiteY5" fmla="*/ 417542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3935730 w 5110169"/>
              <a:gd name="connsiteY5" fmla="*/ 4175425 h 6887937"/>
              <a:gd name="connsiteX6" fmla="*/ 4061460 w 5110169"/>
              <a:gd name="connsiteY6" fmla="*/ 3931157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3935730 w 5110169"/>
              <a:gd name="connsiteY5" fmla="*/ 4175425 h 6887937"/>
              <a:gd name="connsiteX6" fmla="*/ 4061460 w 5110169"/>
              <a:gd name="connsiteY6" fmla="*/ 3931157 h 6887937"/>
              <a:gd name="connsiteX7" fmla="*/ 4198620 w 5110169"/>
              <a:gd name="connsiteY7" fmla="*/ 4133044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3935730 w 5110169"/>
              <a:gd name="connsiteY5" fmla="*/ 4175425 h 6887937"/>
              <a:gd name="connsiteX6" fmla="*/ 4061460 w 5110169"/>
              <a:gd name="connsiteY6" fmla="*/ 3931157 h 6887937"/>
              <a:gd name="connsiteX7" fmla="*/ 4251960 w 5110169"/>
              <a:gd name="connsiteY7" fmla="*/ 4071856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030921"/>
              <a:gd name="connsiteY0" fmla="*/ 0 h 6877051"/>
              <a:gd name="connsiteX1" fmla="*/ 2487931 w 5030921"/>
              <a:gd name="connsiteY1" fmla="*/ 0 h 6877051"/>
              <a:gd name="connsiteX2" fmla="*/ 3834825 w 5030921"/>
              <a:gd name="connsiteY2" fmla="*/ 5142514 h 6877051"/>
              <a:gd name="connsiteX3" fmla="*/ 4074118 w 5030921"/>
              <a:gd name="connsiteY3" fmla="*/ 5314407 h 6877051"/>
              <a:gd name="connsiteX4" fmla="*/ 4168140 w 5030921"/>
              <a:gd name="connsiteY4" fmla="*/ 5055407 h 6877051"/>
              <a:gd name="connsiteX5" fmla="*/ 3935730 w 5030921"/>
              <a:gd name="connsiteY5" fmla="*/ 4175425 h 6877051"/>
              <a:gd name="connsiteX6" fmla="*/ 4061460 w 5030921"/>
              <a:gd name="connsiteY6" fmla="*/ 3931157 h 6877051"/>
              <a:gd name="connsiteX7" fmla="*/ 4251960 w 5030921"/>
              <a:gd name="connsiteY7" fmla="*/ 4071856 h 6877051"/>
              <a:gd name="connsiteX8" fmla="*/ 5030921 w 5030921"/>
              <a:gd name="connsiteY8" fmla="*/ 6875699 h 6877051"/>
              <a:gd name="connsiteX9" fmla="*/ 0 w 5030921"/>
              <a:gd name="connsiteY9" fmla="*/ 6877051 h 6877051"/>
              <a:gd name="connsiteX10" fmla="*/ 0 w 5030921"/>
              <a:gd name="connsiteY10" fmla="*/ 0 h 6877051"/>
              <a:gd name="connsiteX0" fmla="*/ 0 w 4963865"/>
              <a:gd name="connsiteY0" fmla="*/ 0 h 6877051"/>
              <a:gd name="connsiteX1" fmla="*/ 2487931 w 4963865"/>
              <a:gd name="connsiteY1" fmla="*/ 0 h 6877051"/>
              <a:gd name="connsiteX2" fmla="*/ 3834825 w 4963865"/>
              <a:gd name="connsiteY2" fmla="*/ 5142514 h 6877051"/>
              <a:gd name="connsiteX3" fmla="*/ 4074118 w 4963865"/>
              <a:gd name="connsiteY3" fmla="*/ 5314407 h 6877051"/>
              <a:gd name="connsiteX4" fmla="*/ 4168140 w 4963865"/>
              <a:gd name="connsiteY4" fmla="*/ 5055407 h 6877051"/>
              <a:gd name="connsiteX5" fmla="*/ 3935730 w 4963865"/>
              <a:gd name="connsiteY5" fmla="*/ 4175425 h 6877051"/>
              <a:gd name="connsiteX6" fmla="*/ 4061460 w 4963865"/>
              <a:gd name="connsiteY6" fmla="*/ 3931157 h 6877051"/>
              <a:gd name="connsiteX7" fmla="*/ 4251960 w 4963865"/>
              <a:gd name="connsiteY7" fmla="*/ 4071856 h 6877051"/>
              <a:gd name="connsiteX8" fmla="*/ 4963865 w 4963865"/>
              <a:gd name="connsiteY8" fmla="*/ 6875699 h 6877051"/>
              <a:gd name="connsiteX9" fmla="*/ 0 w 4963865"/>
              <a:gd name="connsiteY9" fmla="*/ 6877051 h 6877051"/>
              <a:gd name="connsiteX10" fmla="*/ 0 w 4963865"/>
              <a:gd name="connsiteY10" fmla="*/ 0 h 6877051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9198 w 5024825"/>
              <a:gd name="connsiteY3" fmla="*/ 5441882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9198 w 5024825"/>
              <a:gd name="connsiteY3" fmla="*/ 5441882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9198 w 5024825"/>
              <a:gd name="connsiteY3" fmla="*/ 5441882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024825" h="6881818">
                <a:moveTo>
                  <a:pt x="0" y="0"/>
                </a:moveTo>
                <a:lnTo>
                  <a:pt x="2487931" y="0"/>
                </a:lnTo>
                <a:lnTo>
                  <a:pt x="3834825" y="5142514"/>
                </a:lnTo>
                <a:cubicBezTo>
                  <a:pt x="3851116" y="5182666"/>
                  <a:pt x="3878538" y="5351369"/>
                  <a:pt x="4048718" y="5314407"/>
                </a:cubicBezTo>
                <a:cubicBezTo>
                  <a:pt x="4218898" y="5277445"/>
                  <a:pt x="4184015" y="5205230"/>
                  <a:pt x="4168140" y="5055407"/>
                </a:cubicBezTo>
                <a:lnTo>
                  <a:pt x="3935730" y="4175425"/>
                </a:lnTo>
                <a:cubicBezTo>
                  <a:pt x="3924300" y="4083966"/>
                  <a:pt x="3902710" y="3989870"/>
                  <a:pt x="4061460" y="3941355"/>
                </a:cubicBezTo>
                <a:cubicBezTo>
                  <a:pt x="4194810" y="3923207"/>
                  <a:pt x="4213860" y="4007005"/>
                  <a:pt x="4251960" y="4071856"/>
                </a:cubicBezTo>
                <a:lnTo>
                  <a:pt x="5024825" y="6881818"/>
                </a:lnTo>
                <a:lnTo>
                  <a:pt x="0" y="6877051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</p:spPr>
        <p:txBody>
          <a:bodyPr anchor="ctr"/>
          <a:lstStyle>
            <a:lvl1pPr algn="ctr">
              <a:defRPr baseline="-25000"/>
            </a:lvl1pPr>
          </a:lstStyle>
          <a:p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7B8C35C0-4758-2887-0763-E78795846C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93537" y="-1946"/>
            <a:ext cx="3601340" cy="6881814"/>
          </a:xfrm>
          <a:custGeom>
            <a:avLst/>
            <a:gdLst>
              <a:gd name="connsiteX0" fmla="*/ 3601340 w 3601340"/>
              <a:gd name="connsiteY0" fmla="*/ 0 h 6881814"/>
              <a:gd name="connsiteX1" fmla="*/ 0 w 3601340"/>
              <a:gd name="connsiteY1" fmla="*/ 0 h 6881814"/>
              <a:gd name="connsiteX2" fmla="*/ 0 w 3601340"/>
              <a:gd name="connsiteY2" fmla="*/ 6881815 h 6881814"/>
              <a:gd name="connsiteX3" fmla="*/ 1064235 w 3601340"/>
              <a:gd name="connsiteY3" fmla="*/ 6881815 h 6881814"/>
              <a:gd name="connsiteX4" fmla="*/ 1441045 w 3601340"/>
              <a:gd name="connsiteY4" fmla="*/ 5490188 h 6881814"/>
              <a:gd name="connsiteX5" fmla="*/ 1835678 w 3601340"/>
              <a:gd name="connsiteY5" fmla="*/ 4034957 h 6881814"/>
              <a:gd name="connsiteX6" fmla="*/ 2045724 w 3601340"/>
              <a:gd name="connsiteY6" fmla="*/ 3914112 h 6881814"/>
              <a:gd name="connsiteX7" fmla="*/ 2166660 w 3601340"/>
              <a:gd name="connsiteY7" fmla="*/ 4124001 h 6881814"/>
              <a:gd name="connsiteX8" fmla="*/ 1906966 w 3601340"/>
              <a:gd name="connsiteY8" fmla="*/ 5081858 h 6881814"/>
              <a:gd name="connsiteX9" fmla="*/ 2027902 w 3601340"/>
              <a:gd name="connsiteY9" fmla="*/ 5291747 h 6881814"/>
              <a:gd name="connsiteX10" fmla="*/ 2227765 w 3601340"/>
              <a:gd name="connsiteY10" fmla="*/ 5198887 h 6881814"/>
              <a:gd name="connsiteX11" fmla="*/ 2570204 w 3601340"/>
              <a:gd name="connsiteY11" fmla="*/ 3923016 h 6881814"/>
              <a:gd name="connsiteX12" fmla="*/ 2602029 w 3601340"/>
              <a:gd name="connsiteY12" fmla="*/ 3799627 h 6881814"/>
              <a:gd name="connsiteX13" fmla="*/ 3601340 w 3601340"/>
              <a:gd name="connsiteY13" fmla="*/ 0 h 6881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601340" h="6881814">
                <a:moveTo>
                  <a:pt x="3601340" y="0"/>
                </a:moveTo>
                <a:lnTo>
                  <a:pt x="0" y="0"/>
                </a:lnTo>
                <a:lnTo>
                  <a:pt x="0" y="6881815"/>
                </a:lnTo>
                <a:lnTo>
                  <a:pt x="1064235" y="6881815"/>
                </a:lnTo>
                <a:lnTo>
                  <a:pt x="1441045" y="5490188"/>
                </a:lnTo>
                <a:lnTo>
                  <a:pt x="1835678" y="4034957"/>
                </a:lnTo>
                <a:cubicBezTo>
                  <a:pt x="1859865" y="3943369"/>
                  <a:pt x="1954068" y="3889943"/>
                  <a:pt x="2045724" y="3914112"/>
                </a:cubicBezTo>
                <a:cubicBezTo>
                  <a:pt x="2137381" y="3938281"/>
                  <a:pt x="2190847" y="4032413"/>
                  <a:pt x="2166660" y="4124001"/>
                </a:cubicBezTo>
                <a:lnTo>
                  <a:pt x="1906966" y="5081858"/>
                </a:lnTo>
                <a:cubicBezTo>
                  <a:pt x="1882779" y="5173446"/>
                  <a:pt x="1936246" y="5267578"/>
                  <a:pt x="2027902" y="5291747"/>
                </a:cubicBezTo>
                <a:cubicBezTo>
                  <a:pt x="2109375" y="5313372"/>
                  <a:pt x="2193393" y="5272666"/>
                  <a:pt x="2227765" y="5198887"/>
                </a:cubicBezTo>
                <a:lnTo>
                  <a:pt x="2570204" y="3923016"/>
                </a:lnTo>
                <a:lnTo>
                  <a:pt x="2602029" y="3799627"/>
                </a:lnTo>
                <a:lnTo>
                  <a:pt x="3601340" y="0"/>
                </a:lnTo>
                <a:close/>
              </a:path>
            </a:pathLst>
          </a:custGeom>
          <a:solidFill>
            <a:srgbClr val="FFFFFF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01359A1-A1B1-9DC6-08B9-8042E7FBA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 flipH="1">
            <a:off x="6889763" y="0"/>
            <a:ext cx="1822122" cy="6871447"/>
          </a:xfrm>
          <a:prstGeom prst="line">
            <a:avLst/>
          </a:prstGeom>
          <a:ln w="222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ooter Placeholder 8">
            <a:extLst>
              <a:ext uri="{FF2B5EF4-FFF2-40B4-BE49-F238E27FC236}">
                <a16:creationId xmlns:a16="http://schemas.microsoft.com/office/drawing/2014/main" id="{28D89004-F984-BB7D-2489-E7EC551298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24241" y="6290774"/>
            <a:ext cx="6637071" cy="365125"/>
          </a:xfrm>
          <a:prstGeom prst="rect">
            <a:avLst/>
          </a:prstGeom>
        </p:spPr>
        <p:txBody>
          <a:bodyPr/>
          <a:lstStyle>
            <a:lvl1pPr>
              <a:defRPr sz="1100" b="0" i="0" cap="all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Add footer here</a:t>
            </a:r>
          </a:p>
        </p:txBody>
      </p:sp>
      <p:sp>
        <p:nvSpPr>
          <p:cNvPr id="21" name="Slide Number Placeholder 9">
            <a:extLst>
              <a:ext uri="{FF2B5EF4-FFF2-40B4-BE49-F238E27FC236}">
                <a16:creationId xmlns:a16="http://schemas.microsoft.com/office/drawing/2014/main" id="{E2790754-E9EF-9F79-825B-5AB348DFA6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68546" y="6290774"/>
            <a:ext cx="617912" cy="365125"/>
          </a:xfrm>
          <a:prstGeom prst="rect">
            <a:avLst/>
          </a:prstGeom>
        </p:spPr>
        <p:txBody>
          <a:bodyPr/>
          <a:lstStyle>
            <a:lvl1pPr algn="r">
              <a:defRPr sz="1100" b="0" i="0">
                <a:solidFill>
                  <a:schemeClr val="tx1"/>
                </a:solidFill>
                <a:latin typeface="+mn-lt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955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 (Single lin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96322" y="408820"/>
            <a:ext cx="8935507" cy="949467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spc="1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0D7E9A-1E17-C6A0-31A6-F6F620FF9E84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796322" y="1986061"/>
            <a:ext cx="5797550" cy="4015244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4F200699-2797-D741-1EC1-B83FCA4B197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 flipH="1">
            <a:off x="7163691" y="0"/>
            <a:ext cx="5024825" cy="6858000"/>
          </a:xfrm>
          <a:custGeom>
            <a:avLst/>
            <a:gdLst>
              <a:gd name="connsiteX0" fmla="*/ 0 w 6064250"/>
              <a:gd name="connsiteY0" fmla="*/ 0 h 6877051"/>
              <a:gd name="connsiteX1" fmla="*/ 6064250 w 6064250"/>
              <a:gd name="connsiteY1" fmla="*/ 0 h 6877051"/>
              <a:gd name="connsiteX2" fmla="*/ 6064250 w 6064250"/>
              <a:gd name="connsiteY2" fmla="*/ 6877051 h 6877051"/>
              <a:gd name="connsiteX3" fmla="*/ 0 w 6064250"/>
              <a:gd name="connsiteY3" fmla="*/ 6877051 h 6877051"/>
              <a:gd name="connsiteX4" fmla="*/ 0 w 6064250"/>
              <a:gd name="connsiteY4" fmla="*/ 0 h 6877051"/>
              <a:gd name="connsiteX0" fmla="*/ 0 w 6064250"/>
              <a:gd name="connsiteY0" fmla="*/ 0 h 6877051"/>
              <a:gd name="connsiteX1" fmla="*/ 5840730 w 6064250"/>
              <a:gd name="connsiteY1" fmla="*/ 0 h 6877051"/>
              <a:gd name="connsiteX2" fmla="*/ 6064250 w 6064250"/>
              <a:gd name="connsiteY2" fmla="*/ 6877051 h 6877051"/>
              <a:gd name="connsiteX3" fmla="*/ 0 w 6064250"/>
              <a:gd name="connsiteY3" fmla="*/ 6877051 h 6877051"/>
              <a:gd name="connsiteX4" fmla="*/ 0 w 6064250"/>
              <a:gd name="connsiteY4" fmla="*/ 0 h 6877051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4028621 w 5840730"/>
              <a:gd name="connsiteY2" fmla="*/ 6887937 h 6887937"/>
              <a:gd name="connsiteX3" fmla="*/ 0 w 5840730"/>
              <a:gd name="connsiteY3" fmla="*/ 6877051 h 6887937"/>
              <a:gd name="connsiteX4" fmla="*/ 0 w 5840730"/>
              <a:gd name="connsiteY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028621 w 5840730"/>
              <a:gd name="connsiteY3" fmla="*/ 6887937 h 6887937"/>
              <a:gd name="connsiteX4" fmla="*/ 0 w 5840730"/>
              <a:gd name="connsiteY4" fmla="*/ 6877051 h 6887937"/>
              <a:gd name="connsiteX5" fmla="*/ 0 w 5840730"/>
              <a:gd name="connsiteY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028621 w 5840730"/>
              <a:gd name="connsiteY4" fmla="*/ 6887937 h 6887937"/>
              <a:gd name="connsiteX5" fmla="*/ 0 w 5840730"/>
              <a:gd name="connsiteY5" fmla="*/ 6877051 h 6887937"/>
              <a:gd name="connsiteX6" fmla="*/ 0 w 5840730"/>
              <a:gd name="connsiteY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785360 w 5840730"/>
              <a:gd name="connsiteY4" fmla="*/ 3926535 h 6887937"/>
              <a:gd name="connsiteX5" fmla="*/ 4028621 w 5840730"/>
              <a:gd name="connsiteY5" fmla="*/ 6887937 h 6887937"/>
              <a:gd name="connsiteX6" fmla="*/ 0 w 5840730"/>
              <a:gd name="connsiteY6" fmla="*/ 6877051 h 6887937"/>
              <a:gd name="connsiteX7" fmla="*/ 0 w 5840730"/>
              <a:gd name="connsiteY7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922520 w 5840730"/>
              <a:gd name="connsiteY4" fmla="*/ 3415995 h 6887937"/>
              <a:gd name="connsiteX5" fmla="*/ 4785360 w 5840730"/>
              <a:gd name="connsiteY5" fmla="*/ 3926535 h 6887937"/>
              <a:gd name="connsiteX6" fmla="*/ 4028621 w 5840730"/>
              <a:gd name="connsiteY6" fmla="*/ 6887937 h 6887937"/>
              <a:gd name="connsiteX7" fmla="*/ 0 w 5840730"/>
              <a:gd name="connsiteY7" fmla="*/ 6877051 h 6887937"/>
              <a:gd name="connsiteX8" fmla="*/ 0 w 5840730"/>
              <a:gd name="connsiteY8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22520 w 5840730"/>
              <a:gd name="connsiteY4" fmla="*/ 3415995 h 6887937"/>
              <a:gd name="connsiteX5" fmla="*/ 4785360 w 5840730"/>
              <a:gd name="connsiteY5" fmla="*/ 3926535 h 6887937"/>
              <a:gd name="connsiteX6" fmla="*/ 4028621 w 5840730"/>
              <a:gd name="connsiteY6" fmla="*/ 6887937 h 6887937"/>
              <a:gd name="connsiteX7" fmla="*/ 0 w 5840730"/>
              <a:gd name="connsiteY7" fmla="*/ 6877051 h 6887937"/>
              <a:gd name="connsiteX8" fmla="*/ 0 w 5840730"/>
              <a:gd name="connsiteY8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922520 w 5840730"/>
              <a:gd name="connsiteY5" fmla="*/ 3415995 h 6887937"/>
              <a:gd name="connsiteX6" fmla="*/ 4785360 w 5840730"/>
              <a:gd name="connsiteY6" fmla="*/ 3926535 h 6887937"/>
              <a:gd name="connsiteX7" fmla="*/ 4028621 w 5840730"/>
              <a:gd name="connsiteY7" fmla="*/ 6887937 h 6887937"/>
              <a:gd name="connsiteX8" fmla="*/ 0 w 5840730"/>
              <a:gd name="connsiteY8" fmla="*/ 6877051 h 6887937"/>
              <a:gd name="connsiteX9" fmla="*/ 0 w 5840730"/>
              <a:gd name="connsiteY9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4922520 w 5840730"/>
              <a:gd name="connsiteY6" fmla="*/ 3415995 h 6887937"/>
              <a:gd name="connsiteX7" fmla="*/ 4785360 w 5840730"/>
              <a:gd name="connsiteY7" fmla="*/ 3926535 h 6887937"/>
              <a:gd name="connsiteX8" fmla="*/ 4028621 w 5840730"/>
              <a:gd name="connsiteY8" fmla="*/ 6887937 h 6887937"/>
              <a:gd name="connsiteX9" fmla="*/ 0 w 5840730"/>
              <a:gd name="connsiteY9" fmla="*/ 6877051 h 6887937"/>
              <a:gd name="connsiteX10" fmla="*/ 0 w 5840730"/>
              <a:gd name="connsiteY10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922520 w 5840730"/>
              <a:gd name="connsiteY7" fmla="*/ 3415995 h 6887937"/>
              <a:gd name="connsiteX8" fmla="*/ 4785360 w 5840730"/>
              <a:gd name="connsiteY8" fmla="*/ 3926535 h 6887937"/>
              <a:gd name="connsiteX9" fmla="*/ 4028621 w 5840730"/>
              <a:gd name="connsiteY9" fmla="*/ 6887937 h 6887937"/>
              <a:gd name="connsiteX10" fmla="*/ 0 w 5840730"/>
              <a:gd name="connsiteY10" fmla="*/ 6877051 h 6887937"/>
              <a:gd name="connsiteX11" fmla="*/ 0 w 5840730"/>
              <a:gd name="connsiteY11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457700 w 5840730"/>
              <a:gd name="connsiteY7" fmla="*/ 3842715 h 6887937"/>
              <a:gd name="connsiteX8" fmla="*/ 4785360 w 5840730"/>
              <a:gd name="connsiteY8" fmla="*/ 3926535 h 6887937"/>
              <a:gd name="connsiteX9" fmla="*/ 4028621 w 5840730"/>
              <a:gd name="connsiteY9" fmla="*/ 6887937 h 6887937"/>
              <a:gd name="connsiteX10" fmla="*/ 0 w 5840730"/>
              <a:gd name="connsiteY10" fmla="*/ 6877051 h 6887937"/>
              <a:gd name="connsiteX11" fmla="*/ 0 w 5840730"/>
              <a:gd name="connsiteY11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213860 w 5840730"/>
              <a:gd name="connsiteY7" fmla="*/ 4757115 h 6887937"/>
              <a:gd name="connsiteX8" fmla="*/ 4457700 w 5840730"/>
              <a:gd name="connsiteY8" fmla="*/ 3842715 h 6887937"/>
              <a:gd name="connsiteX9" fmla="*/ 4785360 w 5840730"/>
              <a:gd name="connsiteY9" fmla="*/ 3926535 h 6887937"/>
              <a:gd name="connsiteX10" fmla="*/ 4028621 w 5840730"/>
              <a:gd name="connsiteY10" fmla="*/ 6887937 h 6887937"/>
              <a:gd name="connsiteX11" fmla="*/ 0 w 5840730"/>
              <a:gd name="connsiteY11" fmla="*/ 6877051 h 6887937"/>
              <a:gd name="connsiteX12" fmla="*/ 0 w 5840730"/>
              <a:gd name="connsiteY12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937760 w 5840730"/>
              <a:gd name="connsiteY5" fmla="*/ 16100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6532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56810 w 5840730"/>
              <a:gd name="connsiteY4" fmla="*/ 186532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33950 w 5840730"/>
              <a:gd name="connsiteY3" fmla="*/ 273781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61560 w 5840730"/>
              <a:gd name="connsiteY3" fmla="*/ 294355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42510 w 5840730"/>
              <a:gd name="connsiteY3" fmla="*/ 301975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560570 w 5840730"/>
              <a:gd name="connsiteY11" fmla="*/ 412084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09160 w 5840730"/>
              <a:gd name="connsiteY11" fmla="*/ 363316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893820 w 5840730"/>
              <a:gd name="connsiteY8" fmla="*/ 468853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893820 w 5840730"/>
              <a:gd name="connsiteY8" fmla="*/ 468853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893820 w 5840730"/>
              <a:gd name="connsiteY8" fmla="*/ 468853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655820 w 5840730"/>
              <a:gd name="connsiteY6" fmla="*/ 1770075 h 6887937"/>
              <a:gd name="connsiteX7" fmla="*/ 3893820 w 5840730"/>
              <a:gd name="connsiteY7" fmla="*/ 4688535 h 6887937"/>
              <a:gd name="connsiteX8" fmla="*/ 3992880 w 5840730"/>
              <a:gd name="connsiteY8" fmla="*/ 490570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3893820 w 5840730"/>
              <a:gd name="connsiteY6" fmla="*/ 4688535 h 6887937"/>
              <a:gd name="connsiteX7" fmla="*/ 3992880 w 5840730"/>
              <a:gd name="connsiteY7" fmla="*/ 490570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686300 w 5840730"/>
              <a:gd name="connsiteY10" fmla="*/ 371317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3893820 w 5840730"/>
              <a:gd name="connsiteY5" fmla="*/ 4688535 h 6887937"/>
              <a:gd name="connsiteX6" fmla="*/ 3992880 w 5840730"/>
              <a:gd name="connsiteY6" fmla="*/ 4905705 h 6887937"/>
              <a:gd name="connsiteX7" fmla="*/ 4213860 w 5840730"/>
              <a:gd name="connsiteY7" fmla="*/ 4757115 h 6887937"/>
              <a:gd name="connsiteX8" fmla="*/ 4457700 w 5840730"/>
              <a:gd name="connsiteY8" fmla="*/ 3842715 h 6887937"/>
              <a:gd name="connsiteX9" fmla="*/ 4686300 w 5840730"/>
              <a:gd name="connsiteY9" fmla="*/ 371317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3893820 w 5840730"/>
              <a:gd name="connsiteY4" fmla="*/ 4688535 h 6887937"/>
              <a:gd name="connsiteX5" fmla="*/ 3992880 w 5840730"/>
              <a:gd name="connsiteY5" fmla="*/ 4905705 h 6887937"/>
              <a:gd name="connsiteX6" fmla="*/ 4213860 w 5840730"/>
              <a:gd name="connsiteY6" fmla="*/ 4757115 h 6887937"/>
              <a:gd name="connsiteX7" fmla="*/ 4457700 w 5840730"/>
              <a:gd name="connsiteY7" fmla="*/ 3842715 h 6887937"/>
              <a:gd name="connsiteX8" fmla="*/ 4686300 w 5840730"/>
              <a:gd name="connsiteY8" fmla="*/ 3713175 h 6887937"/>
              <a:gd name="connsiteX9" fmla="*/ 4785360 w 5840730"/>
              <a:gd name="connsiteY9" fmla="*/ 3926535 h 6887937"/>
              <a:gd name="connsiteX10" fmla="*/ 4028621 w 5840730"/>
              <a:gd name="connsiteY10" fmla="*/ 6887937 h 6887937"/>
              <a:gd name="connsiteX11" fmla="*/ 0 w 5840730"/>
              <a:gd name="connsiteY11" fmla="*/ 6877051 h 6887937"/>
              <a:gd name="connsiteX12" fmla="*/ 0 w 5840730"/>
              <a:gd name="connsiteY12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3893820 w 5840730"/>
              <a:gd name="connsiteY3" fmla="*/ 4688535 h 6887937"/>
              <a:gd name="connsiteX4" fmla="*/ 3992880 w 5840730"/>
              <a:gd name="connsiteY4" fmla="*/ 4905705 h 6887937"/>
              <a:gd name="connsiteX5" fmla="*/ 4213860 w 5840730"/>
              <a:gd name="connsiteY5" fmla="*/ 4757115 h 6887937"/>
              <a:gd name="connsiteX6" fmla="*/ 4457700 w 5840730"/>
              <a:gd name="connsiteY6" fmla="*/ 3842715 h 6887937"/>
              <a:gd name="connsiteX7" fmla="*/ 4686300 w 5840730"/>
              <a:gd name="connsiteY7" fmla="*/ 3713175 h 6887937"/>
              <a:gd name="connsiteX8" fmla="*/ 4785360 w 5840730"/>
              <a:gd name="connsiteY8" fmla="*/ 3926535 h 6887937"/>
              <a:gd name="connsiteX9" fmla="*/ 4028621 w 5840730"/>
              <a:gd name="connsiteY9" fmla="*/ 6887937 h 6887937"/>
              <a:gd name="connsiteX10" fmla="*/ 0 w 5840730"/>
              <a:gd name="connsiteY10" fmla="*/ 6877051 h 6887937"/>
              <a:gd name="connsiteX11" fmla="*/ 0 w 5840730"/>
              <a:gd name="connsiteY11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3893820 w 5840730"/>
              <a:gd name="connsiteY2" fmla="*/ 4688535 h 6887937"/>
              <a:gd name="connsiteX3" fmla="*/ 3992880 w 5840730"/>
              <a:gd name="connsiteY3" fmla="*/ 4905705 h 6887937"/>
              <a:gd name="connsiteX4" fmla="*/ 4213860 w 5840730"/>
              <a:gd name="connsiteY4" fmla="*/ 4757115 h 6887937"/>
              <a:gd name="connsiteX5" fmla="*/ 4457700 w 5840730"/>
              <a:gd name="connsiteY5" fmla="*/ 3842715 h 6887937"/>
              <a:gd name="connsiteX6" fmla="*/ 4686300 w 5840730"/>
              <a:gd name="connsiteY6" fmla="*/ 3713175 h 6887937"/>
              <a:gd name="connsiteX7" fmla="*/ 4785360 w 5840730"/>
              <a:gd name="connsiteY7" fmla="*/ 3926535 h 6887937"/>
              <a:gd name="connsiteX8" fmla="*/ 4028621 w 5840730"/>
              <a:gd name="connsiteY8" fmla="*/ 6887937 h 6887937"/>
              <a:gd name="connsiteX9" fmla="*/ 0 w 5840730"/>
              <a:gd name="connsiteY9" fmla="*/ 6877051 h 6887937"/>
              <a:gd name="connsiteX10" fmla="*/ 0 w 5840730"/>
              <a:gd name="connsiteY10" fmla="*/ 0 h 6887937"/>
              <a:gd name="connsiteX0" fmla="*/ 0 w 4790753"/>
              <a:gd name="connsiteY0" fmla="*/ 0 h 6887937"/>
              <a:gd name="connsiteX1" fmla="*/ 2674743 w 4790753"/>
              <a:gd name="connsiteY1" fmla="*/ 49345 h 6887937"/>
              <a:gd name="connsiteX2" fmla="*/ 3893820 w 4790753"/>
              <a:gd name="connsiteY2" fmla="*/ 4688535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97763 w 4790753"/>
              <a:gd name="connsiteY1" fmla="*/ 0 h 6887937"/>
              <a:gd name="connsiteX2" fmla="*/ 3893820 w 4790753"/>
              <a:gd name="connsiteY2" fmla="*/ 4688535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97763 w 4790753"/>
              <a:gd name="connsiteY1" fmla="*/ 0 h 6887937"/>
              <a:gd name="connsiteX2" fmla="*/ 3490698 w 4790753"/>
              <a:gd name="connsiteY2" fmla="*/ 3504252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310950 w 4790753"/>
              <a:gd name="connsiteY1" fmla="*/ 0 h 6887937"/>
              <a:gd name="connsiteX2" fmla="*/ 3490698 w 4790753"/>
              <a:gd name="connsiteY2" fmla="*/ 3504252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87931 w 4790753"/>
              <a:gd name="connsiteY1" fmla="*/ 0 h 6887937"/>
              <a:gd name="connsiteX2" fmla="*/ 3490698 w 4790753"/>
              <a:gd name="connsiteY2" fmla="*/ 3504252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87931 w 4790753"/>
              <a:gd name="connsiteY1" fmla="*/ 0 h 6887937"/>
              <a:gd name="connsiteX2" fmla="*/ 3412040 w 4790753"/>
              <a:gd name="connsiteY2" fmla="*/ 3464777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87931 w 4790753"/>
              <a:gd name="connsiteY1" fmla="*/ 0 h 6887937"/>
              <a:gd name="connsiteX2" fmla="*/ 3244891 w 4790753"/>
              <a:gd name="connsiteY2" fmla="*/ 3464778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87931 w 4790753"/>
              <a:gd name="connsiteY1" fmla="*/ 0 h 6887937"/>
              <a:gd name="connsiteX2" fmla="*/ 3392375 w 4790753"/>
              <a:gd name="connsiteY2" fmla="*/ 3464779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392375 w 5110169"/>
              <a:gd name="connsiteY2" fmla="*/ 3464779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766000 w 5110169"/>
              <a:gd name="connsiteY2" fmla="*/ 4629324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716839 w 5110169"/>
              <a:gd name="connsiteY2" fmla="*/ 4550372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589019 w 5110169"/>
              <a:gd name="connsiteY2" fmla="*/ 4510896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3953550 w 5110169"/>
              <a:gd name="connsiteY3" fmla="*/ 5034002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3953550 w 5110169"/>
              <a:gd name="connsiteY3" fmla="*/ 5300466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4042040 w 5110169"/>
              <a:gd name="connsiteY3" fmla="*/ 5566930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4032208 w 5110169"/>
              <a:gd name="connsiteY3" fmla="*/ 5379419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05329 w 5110169"/>
              <a:gd name="connsiteY2" fmla="*/ 4974740 h 6887937"/>
              <a:gd name="connsiteX3" fmla="*/ 4032208 w 5110169"/>
              <a:gd name="connsiteY3" fmla="*/ 5379419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775832 w 5110169"/>
              <a:gd name="connsiteY2" fmla="*/ 5033954 h 6887937"/>
              <a:gd name="connsiteX3" fmla="*/ 4032208 w 5110169"/>
              <a:gd name="connsiteY3" fmla="*/ 5379419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32208 w 5110169"/>
              <a:gd name="connsiteY3" fmla="*/ 5379419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3935730 w 5110169"/>
              <a:gd name="connsiteY5" fmla="*/ 417542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3935730 w 5110169"/>
              <a:gd name="connsiteY5" fmla="*/ 4175425 h 6887937"/>
              <a:gd name="connsiteX6" fmla="*/ 4061460 w 5110169"/>
              <a:gd name="connsiteY6" fmla="*/ 3931157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3935730 w 5110169"/>
              <a:gd name="connsiteY5" fmla="*/ 4175425 h 6887937"/>
              <a:gd name="connsiteX6" fmla="*/ 4061460 w 5110169"/>
              <a:gd name="connsiteY6" fmla="*/ 3931157 h 6887937"/>
              <a:gd name="connsiteX7" fmla="*/ 4198620 w 5110169"/>
              <a:gd name="connsiteY7" fmla="*/ 4133044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3935730 w 5110169"/>
              <a:gd name="connsiteY5" fmla="*/ 4175425 h 6887937"/>
              <a:gd name="connsiteX6" fmla="*/ 4061460 w 5110169"/>
              <a:gd name="connsiteY6" fmla="*/ 3931157 h 6887937"/>
              <a:gd name="connsiteX7" fmla="*/ 4251960 w 5110169"/>
              <a:gd name="connsiteY7" fmla="*/ 4071856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030921"/>
              <a:gd name="connsiteY0" fmla="*/ 0 h 6877051"/>
              <a:gd name="connsiteX1" fmla="*/ 2487931 w 5030921"/>
              <a:gd name="connsiteY1" fmla="*/ 0 h 6877051"/>
              <a:gd name="connsiteX2" fmla="*/ 3834825 w 5030921"/>
              <a:gd name="connsiteY2" fmla="*/ 5142514 h 6877051"/>
              <a:gd name="connsiteX3" fmla="*/ 4074118 w 5030921"/>
              <a:gd name="connsiteY3" fmla="*/ 5314407 h 6877051"/>
              <a:gd name="connsiteX4" fmla="*/ 4168140 w 5030921"/>
              <a:gd name="connsiteY4" fmla="*/ 5055407 h 6877051"/>
              <a:gd name="connsiteX5" fmla="*/ 3935730 w 5030921"/>
              <a:gd name="connsiteY5" fmla="*/ 4175425 h 6877051"/>
              <a:gd name="connsiteX6" fmla="*/ 4061460 w 5030921"/>
              <a:gd name="connsiteY6" fmla="*/ 3931157 h 6877051"/>
              <a:gd name="connsiteX7" fmla="*/ 4251960 w 5030921"/>
              <a:gd name="connsiteY7" fmla="*/ 4071856 h 6877051"/>
              <a:gd name="connsiteX8" fmla="*/ 5030921 w 5030921"/>
              <a:gd name="connsiteY8" fmla="*/ 6875699 h 6877051"/>
              <a:gd name="connsiteX9" fmla="*/ 0 w 5030921"/>
              <a:gd name="connsiteY9" fmla="*/ 6877051 h 6877051"/>
              <a:gd name="connsiteX10" fmla="*/ 0 w 5030921"/>
              <a:gd name="connsiteY10" fmla="*/ 0 h 6877051"/>
              <a:gd name="connsiteX0" fmla="*/ 0 w 4963865"/>
              <a:gd name="connsiteY0" fmla="*/ 0 h 6877051"/>
              <a:gd name="connsiteX1" fmla="*/ 2487931 w 4963865"/>
              <a:gd name="connsiteY1" fmla="*/ 0 h 6877051"/>
              <a:gd name="connsiteX2" fmla="*/ 3834825 w 4963865"/>
              <a:gd name="connsiteY2" fmla="*/ 5142514 h 6877051"/>
              <a:gd name="connsiteX3" fmla="*/ 4074118 w 4963865"/>
              <a:gd name="connsiteY3" fmla="*/ 5314407 h 6877051"/>
              <a:gd name="connsiteX4" fmla="*/ 4168140 w 4963865"/>
              <a:gd name="connsiteY4" fmla="*/ 5055407 h 6877051"/>
              <a:gd name="connsiteX5" fmla="*/ 3935730 w 4963865"/>
              <a:gd name="connsiteY5" fmla="*/ 4175425 h 6877051"/>
              <a:gd name="connsiteX6" fmla="*/ 4061460 w 4963865"/>
              <a:gd name="connsiteY6" fmla="*/ 3931157 h 6877051"/>
              <a:gd name="connsiteX7" fmla="*/ 4251960 w 4963865"/>
              <a:gd name="connsiteY7" fmla="*/ 4071856 h 6877051"/>
              <a:gd name="connsiteX8" fmla="*/ 4963865 w 4963865"/>
              <a:gd name="connsiteY8" fmla="*/ 6875699 h 6877051"/>
              <a:gd name="connsiteX9" fmla="*/ 0 w 4963865"/>
              <a:gd name="connsiteY9" fmla="*/ 6877051 h 6877051"/>
              <a:gd name="connsiteX10" fmla="*/ 0 w 4963865"/>
              <a:gd name="connsiteY10" fmla="*/ 0 h 6877051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9198 w 5024825"/>
              <a:gd name="connsiteY3" fmla="*/ 5441882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9198 w 5024825"/>
              <a:gd name="connsiteY3" fmla="*/ 5441882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9198 w 5024825"/>
              <a:gd name="connsiteY3" fmla="*/ 5441882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024825" h="6881818">
                <a:moveTo>
                  <a:pt x="0" y="0"/>
                </a:moveTo>
                <a:lnTo>
                  <a:pt x="2487931" y="0"/>
                </a:lnTo>
                <a:lnTo>
                  <a:pt x="3834825" y="5142514"/>
                </a:lnTo>
                <a:cubicBezTo>
                  <a:pt x="3851116" y="5182666"/>
                  <a:pt x="3878538" y="5351369"/>
                  <a:pt x="4048718" y="5314407"/>
                </a:cubicBezTo>
                <a:cubicBezTo>
                  <a:pt x="4218898" y="5277445"/>
                  <a:pt x="4184015" y="5205230"/>
                  <a:pt x="4168140" y="5055407"/>
                </a:cubicBezTo>
                <a:lnTo>
                  <a:pt x="3935730" y="4175425"/>
                </a:lnTo>
                <a:cubicBezTo>
                  <a:pt x="3924300" y="4083966"/>
                  <a:pt x="3902710" y="3989870"/>
                  <a:pt x="4061460" y="3941355"/>
                </a:cubicBezTo>
                <a:cubicBezTo>
                  <a:pt x="4194810" y="3923207"/>
                  <a:pt x="4213860" y="4007005"/>
                  <a:pt x="4251960" y="4071856"/>
                </a:cubicBezTo>
                <a:lnTo>
                  <a:pt x="5024825" y="6881818"/>
                </a:lnTo>
                <a:lnTo>
                  <a:pt x="0" y="6877051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</p:spPr>
        <p:txBody>
          <a:bodyPr anchor="ctr"/>
          <a:lstStyle>
            <a:lvl1pPr algn="ctr">
              <a:defRPr baseline="-25000"/>
            </a:lvl1pPr>
          </a:lstStyle>
          <a:p>
            <a:endParaRPr lang="en-US" dirty="0"/>
          </a:p>
        </p:txBody>
      </p:sp>
      <p:sp>
        <p:nvSpPr>
          <p:cNvPr id="24" name="Footer Placeholder 8">
            <a:extLst>
              <a:ext uri="{FF2B5EF4-FFF2-40B4-BE49-F238E27FC236}">
                <a16:creationId xmlns:a16="http://schemas.microsoft.com/office/drawing/2014/main" id="{28D89004-F984-BB7D-2489-E7EC551298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24241" y="6290774"/>
            <a:ext cx="6637071" cy="365125"/>
          </a:xfrm>
          <a:prstGeom prst="rect">
            <a:avLst/>
          </a:prstGeom>
        </p:spPr>
        <p:txBody>
          <a:bodyPr/>
          <a:lstStyle>
            <a:lvl1pPr>
              <a:defRPr sz="1100" b="0" i="0" cap="all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Add footer here</a:t>
            </a:r>
          </a:p>
        </p:txBody>
      </p:sp>
      <p:sp>
        <p:nvSpPr>
          <p:cNvPr id="21" name="Slide Number Placeholder 9">
            <a:extLst>
              <a:ext uri="{FF2B5EF4-FFF2-40B4-BE49-F238E27FC236}">
                <a16:creationId xmlns:a16="http://schemas.microsoft.com/office/drawing/2014/main" id="{E2790754-E9EF-9F79-825B-5AB348DFA6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68546" y="6290774"/>
            <a:ext cx="617912" cy="365125"/>
          </a:xfrm>
          <a:prstGeom prst="rect">
            <a:avLst/>
          </a:prstGeom>
        </p:spPr>
        <p:txBody>
          <a:bodyPr/>
          <a:lstStyle>
            <a:lvl1pPr algn="r">
              <a:defRPr sz="1100" b="0" i="0">
                <a:solidFill>
                  <a:schemeClr val="tx1"/>
                </a:solidFill>
                <a:latin typeface="+mn-lt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690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7B8C35C0-4758-2887-0763-E78795846C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93537" y="-1946"/>
            <a:ext cx="3601340" cy="6881814"/>
          </a:xfrm>
          <a:custGeom>
            <a:avLst/>
            <a:gdLst>
              <a:gd name="connsiteX0" fmla="*/ 3601340 w 3601340"/>
              <a:gd name="connsiteY0" fmla="*/ 0 h 6881814"/>
              <a:gd name="connsiteX1" fmla="*/ 0 w 3601340"/>
              <a:gd name="connsiteY1" fmla="*/ 0 h 6881814"/>
              <a:gd name="connsiteX2" fmla="*/ 0 w 3601340"/>
              <a:gd name="connsiteY2" fmla="*/ 6881815 h 6881814"/>
              <a:gd name="connsiteX3" fmla="*/ 1064235 w 3601340"/>
              <a:gd name="connsiteY3" fmla="*/ 6881815 h 6881814"/>
              <a:gd name="connsiteX4" fmla="*/ 1441045 w 3601340"/>
              <a:gd name="connsiteY4" fmla="*/ 5490188 h 6881814"/>
              <a:gd name="connsiteX5" fmla="*/ 1835678 w 3601340"/>
              <a:gd name="connsiteY5" fmla="*/ 4034957 h 6881814"/>
              <a:gd name="connsiteX6" fmla="*/ 2045724 w 3601340"/>
              <a:gd name="connsiteY6" fmla="*/ 3914112 h 6881814"/>
              <a:gd name="connsiteX7" fmla="*/ 2166660 w 3601340"/>
              <a:gd name="connsiteY7" fmla="*/ 4124001 h 6881814"/>
              <a:gd name="connsiteX8" fmla="*/ 1906966 w 3601340"/>
              <a:gd name="connsiteY8" fmla="*/ 5081858 h 6881814"/>
              <a:gd name="connsiteX9" fmla="*/ 2027902 w 3601340"/>
              <a:gd name="connsiteY9" fmla="*/ 5291747 h 6881814"/>
              <a:gd name="connsiteX10" fmla="*/ 2227765 w 3601340"/>
              <a:gd name="connsiteY10" fmla="*/ 5198887 h 6881814"/>
              <a:gd name="connsiteX11" fmla="*/ 2570204 w 3601340"/>
              <a:gd name="connsiteY11" fmla="*/ 3923016 h 6881814"/>
              <a:gd name="connsiteX12" fmla="*/ 2602029 w 3601340"/>
              <a:gd name="connsiteY12" fmla="*/ 3799627 h 6881814"/>
              <a:gd name="connsiteX13" fmla="*/ 3601340 w 3601340"/>
              <a:gd name="connsiteY13" fmla="*/ 0 h 6881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601340" h="6881814">
                <a:moveTo>
                  <a:pt x="3601340" y="0"/>
                </a:moveTo>
                <a:lnTo>
                  <a:pt x="0" y="0"/>
                </a:lnTo>
                <a:lnTo>
                  <a:pt x="0" y="6881815"/>
                </a:lnTo>
                <a:lnTo>
                  <a:pt x="1064235" y="6881815"/>
                </a:lnTo>
                <a:lnTo>
                  <a:pt x="1441045" y="5490188"/>
                </a:lnTo>
                <a:lnTo>
                  <a:pt x="1835678" y="4034957"/>
                </a:lnTo>
                <a:cubicBezTo>
                  <a:pt x="1859865" y="3943369"/>
                  <a:pt x="1954068" y="3889943"/>
                  <a:pt x="2045724" y="3914112"/>
                </a:cubicBezTo>
                <a:cubicBezTo>
                  <a:pt x="2137381" y="3938281"/>
                  <a:pt x="2190847" y="4032413"/>
                  <a:pt x="2166660" y="4124001"/>
                </a:cubicBezTo>
                <a:lnTo>
                  <a:pt x="1906966" y="5081858"/>
                </a:lnTo>
                <a:cubicBezTo>
                  <a:pt x="1882779" y="5173446"/>
                  <a:pt x="1936246" y="5267578"/>
                  <a:pt x="2027902" y="5291747"/>
                </a:cubicBezTo>
                <a:cubicBezTo>
                  <a:pt x="2109375" y="5313372"/>
                  <a:pt x="2193393" y="5272666"/>
                  <a:pt x="2227765" y="5198887"/>
                </a:cubicBezTo>
                <a:lnTo>
                  <a:pt x="2570204" y="3923016"/>
                </a:lnTo>
                <a:lnTo>
                  <a:pt x="2602029" y="3799627"/>
                </a:lnTo>
                <a:lnTo>
                  <a:pt x="3601340" y="0"/>
                </a:lnTo>
                <a:close/>
              </a:path>
            </a:pathLst>
          </a:custGeom>
          <a:solidFill>
            <a:srgbClr val="FFFFFF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96322" y="320040"/>
            <a:ext cx="6732237" cy="1524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spc="1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B00516E-9699-821C-0371-67A8478E10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96322" y="2252394"/>
            <a:ext cx="5797518" cy="2532966"/>
          </a:xfrm>
        </p:spPr>
        <p:txBody>
          <a:bodyPr lIns="91440" bIns="0" anchor="t">
            <a:normAutofit/>
          </a:bodyPr>
          <a:lstStyle>
            <a:lvl1pPr marL="0" indent="0">
              <a:spcBef>
                <a:spcPts val="600"/>
              </a:spcBef>
              <a:spcAft>
                <a:spcPts val="1800"/>
              </a:spcAft>
              <a:buNone/>
              <a:defRPr sz="1400"/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01359A1-A1B1-9DC6-08B9-8042E7FBA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 flipH="1">
            <a:off x="6889763" y="0"/>
            <a:ext cx="1822122" cy="6871447"/>
          </a:xfrm>
          <a:prstGeom prst="line">
            <a:avLst/>
          </a:prstGeom>
          <a:ln w="222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ooter Placeholder 8">
            <a:extLst>
              <a:ext uri="{FF2B5EF4-FFF2-40B4-BE49-F238E27FC236}">
                <a16:creationId xmlns:a16="http://schemas.microsoft.com/office/drawing/2014/main" id="{28D89004-F984-BB7D-2489-E7EC551298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24241" y="6290774"/>
            <a:ext cx="6637071" cy="365125"/>
          </a:xfrm>
          <a:prstGeom prst="rect">
            <a:avLst/>
          </a:prstGeom>
        </p:spPr>
        <p:txBody>
          <a:bodyPr/>
          <a:lstStyle>
            <a:lvl1pPr>
              <a:defRPr sz="1100" b="0" i="0" cap="all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Add footer here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4F200699-2797-D741-1EC1-B83FCA4B197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 flipH="1">
            <a:off x="7163691" y="0"/>
            <a:ext cx="5024825" cy="6858000"/>
          </a:xfrm>
          <a:custGeom>
            <a:avLst/>
            <a:gdLst>
              <a:gd name="connsiteX0" fmla="*/ 0 w 6064250"/>
              <a:gd name="connsiteY0" fmla="*/ 0 h 6877051"/>
              <a:gd name="connsiteX1" fmla="*/ 6064250 w 6064250"/>
              <a:gd name="connsiteY1" fmla="*/ 0 h 6877051"/>
              <a:gd name="connsiteX2" fmla="*/ 6064250 w 6064250"/>
              <a:gd name="connsiteY2" fmla="*/ 6877051 h 6877051"/>
              <a:gd name="connsiteX3" fmla="*/ 0 w 6064250"/>
              <a:gd name="connsiteY3" fmla="*/ 6877051 h 6877051"/>
              <a:gd name="connsiteX4" fmla="*/ 0 w 6064250"/>
              <a:gd name="connsiteY4" fmla="*/ 0 h 6877051"/>
              <a:gd name="connsiteX0" fmla="*/ 0 w 6064250"/>
              <a:gd name="connsiteY0" fmla="*/ 0 h 6877051"/>
              <a:gd name="connsiteX1" fmla="*/ 5840730 w 6064250"/>
              <a:gd name="connsiteY1" fmla="*/ 0 h 6877051"/>
              <a:gd name="connsiteX2" fmla="*/ 6064250 w 6064250"/>
              <a:gd name="connsiteY2" fmla="*/ 6877051 h 6877051"/>
              <a:gd name="connsiteX3" fmla="*/ 0 w 6064250"/>
              <a:gd name="connsiteY3" fmla="*/ 6877051 h 6877051"/>
              <a:gd name="connsiteX4" fmla="*/ 0 w 6064250"/>
              <a:gd name="connsiteY4" fmla="*/ 0 h 6877051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4028621 w 5840730"/>
              <a:gd name="connsiteY2" fmla="*/ 6887937 h 6887937"/>
              <a:gd name="connsiteX3" fmla="*/ 0 w 5840730"/>
              <a:gd name="connsiteY3" fmla="*/ 6877051 h 6887937"/>
              <a:gd name="connsiteX4" fmla="*/ 0 w 5840730"/>
              <a:gd name="connsiteY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028621 w 5840730"/>
              <a:gd name="connsiteY3" fmla="*/ 6887937 h 6887937"/>
              <a:gd name="connsiteX4" fmla="*/ 0 w 5840730"/>
              <a:gd name="connsiteY4" fmla="*/ 6877051 h 6887937"/>
              <a:gd name="connsiteX5" fmla="*/ 0 w 5840730"/>
              <a:gd name="connsiteY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028621 w 5840730"/>
              <a:gd name="connsiteY4" fmla="*/ 6887937 h 6887937"/>
              <a:gd name="connsiteX5" fmla="*/ 0 w 5840730"/>
              <a:gd name="connsiteY5" fmla="*/ 6877051 h 6887937"/>
              <a:gd name="connsiteX6" fmla="*/ 0 w 5840730"/>
              <a:gd name="connsiteY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785360 w 5840730"/>
              <a:gd name="connsiteY4" fmla="*/ 3926535 h 6887937"/>
              <a:gd name="connsiteX5" fmla="*/ 4028621 w 5840730"/>
              <a:gd name="connsiteY5" fmla="*/ 6887937 h 6887937"/>
              <a:gd name="connsiteX6" fmla="*/ 0 w 5840730"/>
              <a:gd name="connsiteY6" fmla="*/ 6877051 h 6887937"/>
              <a:gd name="connsiteX7" fmla="*/ 0 w 5840730"/>
              <a:gd name="connsiteY7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922520 w 5840730"/>
              <a:gd name="connsiteY4" fmla="*/ 3415995 h 6887937"/>
              <a:gd name="connsiteX5" fmla="*/ 4785360 w 5840730"/>
              <a:gd name="connsiteY5" fmla="*/ 3926535 h 6887937"/>
              <a:gd name="connsiteX6" fmla="*/ 4028621 w 5840730"/>
              <a:gd name="connsiteY6" fmla="*/ 6887937 h 6887937"/>
              <a:gd name="connsiteX7" fmla="*/ 0 w 5840730"/>
              <a:gd name="connsiteY7" fmla="*/ 6877051 h 6887937"/>
              <a:gd name="connsiteX8" fmla="*/ 0 w 5840730"/>
              <a:gd name="connsiteY8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22520 w 5840730"/>
              <a:gd name="connsiteY4" fmla="*/ 3415995 h 6887937"/>
              <a:gd name="connsiteX5" fmla="*/ 4785360 w 5840730"/>
              <a:gd name="connsiteY5" fmla="*/ 3926535 h 6887937"/>
              <a:gd name="connsiteX6" fmla="*/ 4028621 w 5840730"/>
              <a:gd name="connsiteY6" fmla="*/ 6887937 h 6887937"/>
              <a:gd name="connsiteX7" fmla="*/ 0 w 5840730"/>
              <a:gd name="connsiteY7" fmla="*/ 6877051 h 6887937"/>
              <a:gd name="connsiteX8" fmla="*/ 0 w 5840730"/>
              <a:gd name="connsiteY8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922520 w 5840730"/>
              <a:gd name="connsiteY5" fmla="*/ 3415995 h 6887937"/>
              <a:gd name="connsiteX6" fmla="*/ 4785360 w 5840730"/>
              <a:gd name="connsiteY6" fmla="*/ 3926535 h 6887937"/>
              <a:gd name="connsiteX7" fmla="*/ 4028621 w 5840730"/>
              <a:gd name="connsiteY7" fmla="*/ 6887937 h 6887937"/>
              <a:gd name="connsiteX8" fmla="*/ 0 w 5840730"/>
              <a:gd name="connsiteY8" fmla="*/ 6877051 h 6887937"/>
              <a:gd name="connsiteX9" fmla="*/ 0 w 5840730"/>
              <a:gd name="connsiteY9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4922520 w 5840730"/>
              <a:gd name="connsiteY6" fmla="*/ 3415995 h 6887937"/>
              <a:gd name="connsiteX7" fmla="*/ 4785360 w 5840730"/>
              <a:gd name="connsiteY7" fmla="*/ 3926535 h 6887937"/>
              <a:gd name="connsiteX8" fmla="*/ 4028621 w 5840730"/>
              <a:gd name="connsiteY8" fmla="*/ 6887937 h 6887937"/>
              <a:gd name="connsiteX9" fmla="*/ 0 w 5840730"/>
              <a:gd name="connsiteY9" fmla="*/ 6877051 h 6887937"/>
              <a:gd name="connsiteX10" fmla="*/ 0 w 5840730"/>
              <a:gd name="connsiteY10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922520 w 5840730"/>
              <a:gd name="connsiteY7" fmla="*/ 3415995 h 6887937"/>
              <a:gd name="connsiteX8" fmla="*/ 4785360 w 5840730"/>
              <a:gd name="connsiteY8" fmla="*/ 3926535 h 6887937"/>
              <a:gd name="connsiteX9" fmla="*/ 4028621 w 5840730"/>
              <a:gd name="connsiteY9" fmla="*/ 6887937 h 6887937"/>
              <a:gd name="connsiteX10" fmla="*/ 0 w 5840730"/>
              <a:gd name="connsiteY10" fmla="*/ 6877051 h 6887937"/>
              <a:gd name="connsiteX11" fmla="*/ 0 w 5840730"/>
              <a:gd name="connsiteY11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457700 w 5840730"/>
              <a:gd name="connsiteY7" fmla="*/ 3842715 h 6887937"/>
              <a:gd name="connsiteX8" fmla="*/ 4785360 w 5840730"/>
              <a:gd name="connsiteY8" fmla="*/ 3926535 h 6887937"/>
              <a:gd name="connsiteX9" fmla="*/ 4028621 w 5840730"/>
              <a:gd name="connsiteY9" fmla="*/ 6887937 h 6887937"/>
              <a:gd name="connsiteX10" fmla="*/ 0 w 5840730"/>
              <a:gd name="connsiteY10" fmla="*/ 6877051 h 6887937"/>
              <a:gd name="connsiteX11" fmla="*/ 0 w 5840730"/>
              <a:gd name="connsiteY11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213860 w 5840730"/>
              <a:gd name="connsiteY7" fmla="*/ 4757115 h 6887937"/>
              <a:gd name="connsiteX8" fmla="*/ 4457700 w 5840730"/>
              <a:gd name="connsiteY8" fmla="*/ 3842715 h 6887937"/>
              <a:gd name="connsiteX9" fmla="*/ 4785360 w 5840730"/>
              <a:gd name="connsiteY9" fmla="*/ 3926535 h 6887937"/>
              <a:gd name="connsiteX10" fmla="*/ 4028621 w 5840730"/>
              <a:gd name="connsiteY10" fmla="*/ 6887937 h 6887937"/>
              <a:gd name="connsiteX11" fmla="*/ 0 w 5840730"/>
              <a:gd name="connsiteY11" fmla="*/ 6877051 h 6887937"/>
              <a:gd name="connsiteX12" fmla="*/ 0 w 5840730"/>
              <a:gd name="connsiteY12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937760 w 5840730"/>
              <a:gd name="connsiteY5" fmla="*/ 16100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6532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56810 w 5840730"/>
              <a:gd name="connsiteY4" fmla="*/ 186532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33950 w 5840730"/>
              <a:gd name="connsiteY3" fmla="*/ 273781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61560 w 5840730"/>
              <a:gd name="connsiteY3" fmla="*/ 294355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42510 w 5840730"/>
              <a:gd name="connsiteY3" fmla="*/ 301975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560570 w 5840730"/>
              <a:gd name="connsiteY11" fmla="*/ 412084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09160 w 5840730"/>
              <a:gd name="connsiteY11" fmla="*/ 363316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893820 w 5840730"/>
              <a:gd name="connsiteY8" fmla="*/ 468853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893820 w 5840730"/>
              <a:gd name="connsiteY8" fmla="*/ 468853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893820 w 5840730"/>
              <a:gd name="connsiteY8" fmla="*/ 468853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655820 w 5840730"/>
              <a:gd name="connsiteY6" fmla="*/ 1770075 h 6887937"/>
              <a:gd name="connsiteX7" fmla="*/ 3893820 w 5840730"/>
              <a:gd name="connsiteY7" fmla="*/ 4688535 h 6887937"/>
              <a:gd name="connsiteX8" fmla="*/ 3992880 w 5840730"/>
              <a:gd name="connsiteY8" fmla="*/ 490570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3893820 w 5840730"/>
              <a:gd name="connsiteY6" fmla="*/ 4688535 h 6887937"/>
              <a:gd name="connsiteX7" fmla="*/ 3992880 w 5840730"/>
              <a:gd name="connsiteY7" fmla="*/ 490570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686300 w 5840730"/>
              <a:gd name="connsiteY10" fmla="*/ 371317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3893820 w 5840730"/>
              <a:gd name="connsiteY5" fmla="*/ 4688535 h 6887937"/>
              <a:gd name="connsiteX6" fmla="*/ 3992880 w 5840730"/>
              <a:gd name="connsiteY6" fmla="*/ 4905705 h 6887937"/>
              <a:gd name="connsiteX7" fmla="*/ 4213860 w 5840730"/>
              <a:gd name="connsiteY7" fmla="*/ 4757115 h 6887937"/>
              <a:gd name="connsiteX8" fmla="*/ 4457700 w 5840730"/>
              <a:gd name="connsiteY8" fmla="*/ 3842715 h 6887937"/>
              <a:gd name="connsiteX9" fmla="*/ 4686300 w 5840730"/>
              <a:gd name="connsiteY9" fmla="*/ 371317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3893820 w 5840730"/>
              <a:gd name="connsiteY4" fmla="*/ 4688535 h 6887937"/>
              <a:gd name="connsiteX5" fmla="*/ 3992880 w 5840730"/>
              <a:gd name="connsiteY5" fmla="*/ 4905705 h 6887937"/>
              <a:gd name="connsiteX6" fmla="*/ 4213860 w 5840730"/>
              <a:gd name="connsiteY6" fmla="*/ 4757115 h 6887937"/>
              <a:gd name="connsiteX7" fmla="*/ 4457700 w 5840730"/>
              <a:gd name="connsiteY7" fmla="*/ 3842715 h 6887937"/>
              <a:gd name="connsiteX8" fmla="*/ 4686300 w 5840730"/>
              <a:gd name="connsiteY8" fmla="*/ 3713175 h 6887937"/>
              <a:gd name="connsiteX9" fmla="*/ 4785360 w 5840730"/>
              <a:gd name="connsiteY9" fmla="*/ 3926535 h 6887937"/>
              <a:gd name="connsiteX10" fmla="*/ 4028621 w 5840730"/>
              <a:gd name="connsiteY10" fmla="*/ 6887937 h 6887937"/>
              <a:gd name="connsiteX11" fmla="*/ 0 w 5840730"/>
              <a:gd name="connsiteY11" fmla="*/ 6877051 h 6887937"/>
              <a:gd name="connsiteX12" fmla="*/ 0 w 5840730"/>
              <a:gd name="connsiteY12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3893820 w 5840730"/>
              <a:gd name="connsiteY3" fmla="*/ 4688535 h 6887937"/>
              <a:gd name="connsiteX4" fmla="*/ 3992880 w 5840730"/>
              <a:gd name="connsiteY4" fmla="*/ 4905705 h 6887937"/>
              <a:gd name="connsiteX5" fmla="*/ 4213860 w 5840730"/>
              <a:gd name="connsiteY5" fmla="*/ 4757115 h 6887937"/>
              <a:gd name="connsiteX6" fmla="*/ 4457700 w 5840730"/>
              <a:gd name="connsiteY6" fmla="*/ 3842715 h 6887937"/>
              <a:gd name="connsiteX7" fmla="*/ 4686300 w 5840730"/>
              <a:gd name="connsiteY7" fmla="*/ 3713175 h 6887937"/>
              <a:gd name="connsiteX8" fmla="*/ 4785360 w 5840730"/>
              <a:gd name="connsiteY8" fmla="*/ 3926535 h 6887937"/>
              <a:gd name="connsiteX9" fmla="*/ 4028621 w 5840730"/>
              <a:gd name="connsiteY9" fmla="*/ 6887937 h 6887937"/>
              <a:gd name="connsiteX10" fmla="*/ 0 w 5840730"/>
              <a:gd name="connsiteY10" fmla="*/ 6877051 h 6887937"/>
              <a:gd name="connsiteX11" fmla="*/ 0 w 5840730"/>
              <a:gd name="connsiteY11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3893820 w 5840730"/>
              <a:gd name="connsiteY2" fmla="*/ 4688535 h 6887937"/>
              <a:gd name="connsiteX3" fmla="*/ 3992880 w 5840730"/>
              <a:gd name="connsiteY3" fmla="*/ 4905705 h 6887937"/>
              <a:gd name="connsiteX4" fmla="*/ 4213860 w 5840730"/>
              <a:gd name="connsiteY4" fmla="*/ 4757115 h 6887937"/>
              <a:gd name="connsiteX5" fmla="*/ 4457700 w 5840730"/>
              <a:gd name="connsiteY5" fmla="*/ 3842715 h 6887937"/>
              <a:gd name="connsiteX6" fmla="*/ 4686300 w 5840730"/>
              <a:gd name="connsiteY6" fmla="*/ 3713175 h 6887937"/>
              <a:gd name="connsiteX7" fmla="*/ 4785360 w 5840730"/>
              <a:gd name="connsiteY7" fmla="*/ 3926535 h 6887937"/>
              <a:gd name="connsiteX8" fmla="*/ 4028621 w 5840730"/>
              <a:gd name="connsiteY8" fmla="*/ 6887937 h 6887937"/>
              <a:gd name="connsiteX9" fmla="*/ 0 w 5840730"/>
              <a:gd name="connsiteY9" fmla="*/ 6877051 h 6887937"/>
              <a:gd name="connsiteX10" fmla="*/ 0 w 5840730"/>
              <a:gd name="connsiteY10" fmla="*/ 0 h 6887937"/>
              <a:gd name="connsiteX0" fmla="*/ 0 w 4790753"/>
              <a:gd name="connsiteY0" fmla="*/ 0 h 6887937"/>
              <a:gd name="connsiteX1" fmla="*/ 2674743 w 4790753"/>
              <a:gd name="connsiteY1" fmla="*/ 49345 h 6887937"/>
              <a:gd name="connsiteX2" fmla="*/ 3893820 w 4790753"/>
              <a:gd name="connsiteY2" fmla="*/ 4688535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97763 w 4790753"/>
              <a:gd name="connsiteY1" fmla="*/ 0 h 6887937"/>
              <a:gd name="connsiteX2" fmla="*/ 3893820 w 4790753"/>
              <a:gd name="connsiteY2" fmla="*/ 4688535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97763 w 4790753"/>
              <a:gd name="connsiteY1" fmla="*/ 0 h 6887937"/>
              <a:gd name="connsiteX2" fmla="*/ 3490698 w 4790753"/>
              <a:gd name="connsiteY2" fmla="*/ 3504252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310950 w 4790753"/>
              <a:gd name="connsiteY1" fmla="*/ 0 h 6887937"/>
              <a:gd name="connsiteX2" fmla="*/ 3490698 w 4790753"/>
              <a:gd name="connsiteY2" fmla="*/ 3504252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87931 w 4790753"/>
              <a:gd name="connsiteY1" fmla="*/ 0 h 6887937"/>
              <a:gd name="connsiteX2" fmla="*/ 3490698 w 4790753"/>
              <a:gd name="connsiteY2" fmla="*/ 3504252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87931 w 4790753"/>
              <a:gd name="connsiteY1" fmla="*/ 0 h 6887937"/>
              <a:gd name="connsiteX2" fmla="*/ 3412040 w 4790753"/>
              <a:gd name="connsiteY2" fmla="*/ 3464777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87931 w 4790753"/>
              <a:gd name="connsiteY1" fmla="*/ 0 h 6887937"/>
              <a:gd name="connsiteX2" fmla="*/ 3244891 w 4790753"/>
              <a:gd name="connsiteY2" fmla="*/ 3464778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87931 w 4790753"/>
              <a:gd name="connsiteY1" fmla="*/ 0 h 6887937"/>
              <a:gd name="connsiteX2" fmla="*/ 3392375 w 4790753"/>
              <a:gd name="connsiteY2" fmla="*/ 3464779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392375 w 5110169"/>
              <a:gd name="connsiteY2" fmla="*/ 3464779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766000 w 5110169"/>
              <a:gd name="connsiteY2" fmla="*/ 4629324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716839 w 5110169"/>
              <a:gd name="connsiteY2" fmla="*/ 4550372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589019 w 5110169"/>
              <a:gd name="connsiteY2" fmla="*/ 4510896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3953550 w 5110169"/>
              <a:gd name="connsiteY3" fmla="*/ 5034002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3953550 w 5110169"/>
              <a:gd name="connsiteY3" fmla="*/ 5300466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4042040 w 5110169"/>
              <a:gd name="connsiteY3" fmla="*/ 5566930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4032208 w 5110169"/>
              <a:gd name="connsiteY3" fmla="*/ 5379419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05329 w 5110169"/>
              <a:gd name="connsiteY2" fmla="*/ 4974740 h 6887937"/>
              <a:gd name="connsiteX3" fmla="*/ 4032208 w 5110169"/>
              <a:gd name="connsiteY3" fmla="*/ 5379419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775832 w 5110169"/>
              <a:gd name="connsiteY2" fmla="*/ 5033954 h 6887937"/>
              <a:gd name="connsiteX3" fmla="*/ 4032208 w 5110169"/>
              <a:gd name="connsiteY3" fmla="*/ 5379419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32208 w 5110169"/>
              <a:gd name="connsiteY3" fmla="*/ 5379419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3935730 w 5110169"/>
              <a:gd name="connsiteY5" fmla="*/ 417542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3935730 w 5110169"/>
              <a:gd name="connsiteY5" fmla="*/ 4175425 h 6887937"/>
              <a:gd name="connsiteX6" fmla="*/ 4061460 w 5110169"/>
              <a:gd name="connsiteY6" fmla="*/ 3931157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3935730 w 5110169"/>
              <a:gd name="connsiteY5" fmla="*/ 4175425 h 6887937"/>
              <a:gd name="connsiteX6" fmla="*/ 4061460 w 5110169"/>
              <a:gd name="connsiteY6" fmla="*/ 3931157 h 6887937"/>
              <a:gd name="connsiteX7" fmla="*/ 4198620 w 5110169"/>
              <a:gd name="connsiteY7" fmla="*/ 4133044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3935730 w 5110169"/>
              <a:gd name="connsiteY5" fmla="*/ 4175425 h 6887937"/>
              <a:gd name="connsiteX6" fmla="*/ 4061460 w 5110169"/>
              <a:gd name="connsiteY6" fmla="*/ 3931157 h 6887937"/>
              <a:gd name="connsiteX7" fmla="*/ 4251960 w 5110169"/>
              <a:gd name="connsiteY7" fmla="*/ 4071856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030921"/>
              <a:gd name="connsiteY0" fmla="*/ 0 h 6877051"/>
              <a:gd name="connsiteX1" fmla="*/ 2487931 w 5030921"/>
              <a:gd name="connsiteY1" fmla="*/ 0 h 6877051"/>
              <a:gd name="connsiteX2" fmla="*/ 3834825 w 5030921"/>
              <a:gd name="connsiteY2" fmla="*/ 5142514 h 6877051"/>
              <a:gd name="connsiteX3" fmla="*/ 4074118 w 5030921"/>
              <a:gd name="connsiteY3" fmla="*/ 5314407 h 6877051"/>
              <a:gd name="connsiteX4" fmla="*/ 4168140 w 5030921"/>
              <a:gd name="connsiteY4" fmla="*/ 5055407 h 6877051"/>
              <a:gd name="connsiteX5" fmla="*/ 3935730 w 5030921"/>
              <a:gd name="connsiteY5" fmla="*/ 4175425 h 6877051"/>
              <a:gd name="connsiteX6" fmla="*/ 4061460 w 5030921"/>
              <a:gd name="connsiteY6" fmla="*/ 3931157 h 6877051"/>
              <a:gd name="connsiteX7" fmla="*/ 4251960 w 5030921"/>
              <a:gd name="connsiteY7" fmla="*/ 4071856 h 6877051"/>
              <a:gd name="connsiteX8" fmla="*/ 5030921 w 5030921"/>
              <a:gd name="connsiteY8" fmla="*/ 6875699 h 6877051"/>
              <a:gd name="connsiteX9" fmla="*/ 0 w 5030921"/>
              <a:gd name="connsiteY9" fmla="*/ 6877051 h 6877051"/>
              <a:gd name="connsiteX10" fmla="*/ 0 w 5030921"/>
              <a:gd name="connsiteY10" fmla="*/ 0 h 6877051"/>
              <a:gd name="connsiteX0" fmla="*/ 0 w 4963865"/>
              <a:gd name="connsiteY0" fmla="*/ 0 h 6877051"/>
              <a:gd name="connsiteX1" fmla="*/ 2487931 w 4963865"/>
              <a:gd name="connsiteY1" fmla="*/ 0 h 6877051"/>
              <a:gd name="connsiteX2" fmla="*/ 3834825 w 4963865"/>
              <a:gd name="connsiteY2" fmla="*/ 5142514 h 6877051"/>
              <a:gd name="connsiteX3" fmla="*/ 4074118 w 4963865"/>
              <a:gd name="connsiteY3" fmla="*/ 5314407 h 6877051"/>
              <a:gd name="connsiteX4" fmla="*/ 4168140 w 4963865"/>
              <a:gd name="connsiteY4" fmla="*/ 5055407 h 6877051"/>
              <a:gd name="connsiteX5" fmla="*/ 3935730 w 4963865"/>
              <a:gd name="connsiteY5" fmla="*/ 4175425 h 6877051"/>
              <a:gd name="connsiteX6" fmla="*/ 4061460 w 4963865"/>
              <a:gd name="connsiteY6" fmla="*/ 3931157 h 6877051"/>
              <a:gd name="connsiteX7" fmla="*/ 4251960 w 4963865"/>
              <a:gd name="connsiteY7" fmla="*/ 4071856 h 6877051"/>
              <a:gd name="connsiteX8" fmla="*/ 4963865 w 4963865"/>
              <a:gd name="connsiteY8" fmla="*/ 6875699 h 6877051"/>
              <a:gd name="connsiteX9" fmla="*/ 0 w 4963865"/>
              <a:gd name="connsiteY9" fmla="*/ 6877051 h 6877051"/>
              <a:gd name="connsiteX10" fmla="*/ 0 w 4963865"/>
              <a:gd name="connsiteY10" fmla="*/ 0 h 6877051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9198 w 5024825"/>
              <a:gd name="connsiteY3" fmla="*/ 5441882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9198 w 5024825"/>
              <a:gd name="connsiteY3" fmla="*/ 5441882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9198 w 5024825"/>
              <a:gd name="connsiteY3" fmla="*/ 5441882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024825" h="6881818">
                <a:moveTo>
                  <a:pt x="0" y="0"/>
                </a:moveTo>
                <a:lnTo>
                  <a:pt x="2487931" y="0"/>
                </a:lnTo>
                <a:lnTo>
                  <a:pt x="3834825" y="5142514"/>
                </a:lnTo>
                <a:cubicBezTo>
                  <a:pt x="3851116" y="5182666"/>
                  <a:pt x="3878538" y="5351369"/>
                  <a:pt x="4048718" y="5314407"/>
                </a:cubicBezTo>
                <a:cubicBezTo>
                  <a:pt x="4218898" y="5277445"/>
                  <a:pt x="4184015" y="5205230"/>
                  <a:pt x="4168140" y="5055407"/>
                </a:cubicBezTo>
                <a:lnTo>
                  <a:pt x="3935730" y="4175425"/>
                </a:lnTo>
                <a:cubicBezTo>
                  <a:pt x="3924300" y="4083966"/>
                  <a:pt x="3902710" y="3989870"/>
                  <a:pt x="4061460" y="3941355"/>
                </a:cubicBezTo>
                <a:cubicBezTo>
                  <a:pt x="4194810" y="3923207"/>
                  <a:pt x="4213860" y="4007005"/>
                  <a:pt x="4251960" y="4071856"/>
                </a:cubicBezTo>
                <a:lnTo>
                  <a:pt x="5024825" y="6881818"/>
                </a:lnTo>
                <a:lnTo>
                  <a:pt x="0" y="6877051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</p:spPr>
        <p:txBody>
          <a:bodyPr anchor="ctr"/>
          <a:lstStyle>
            <a:lvl1pPr algn="ctr">
              <a:defRPr baseline="-25000"/>
            </a:lvl1pPr>
          </a:lstStyle>
          <a:p>
            <a:endParaRPr lang="en-US" dirty="0"/>
          </a:p>
        </p:txBody>
      </p:sp>
      <p:sp>
        <p:nvSpPr>
          <p:cNvPr id="21" name="Slide Number Placeholder 9">
            <a:extLst>
              <a:ext uri="{FF2B5EF4-FFF2-40B4-BE49-F238E27FC236}">
                <a16:creationId xmlns:a16="http://schemas.microsoft.com/office/drawing/2014/main" id="{E2790754-E9EF-9F79-825B-5AB348DFA6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68546" y="6290774"/>
            <a:ext cx="617912" cy="365125"/>
          </a:xfrm>
          <a:prstGeom prst="rect">
            <a:avLst/>
          </a:prstGeom>
        </p:spPr>
        <p:txBody>
          <a:bodyPr/>
          <a:lstStyle>
            <a:lvl1pPr algn="r">
              <a:defRPr sz="1100" b="0" i="0">
                <a:solidFill>
                  <a:schemeClr val="tx1"/>
                </a:solidFill>
                <a:latin typeface="+mn-lt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B38829F9-FA07-E84B-ED85-A3958046CB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04430" y="5008931"/>
            <a:ext cx="3842918" cy="435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979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8319A446-9DC9-77CB-F6E0-D5CC1C0C8D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233290" y="0"/>
            <a:ext cx="2740011" cy="6850028"/>
            <a:chOff x="8233290" y="0"/>
            <a:chExt cx="2740011" cy="6850028"/>
          </a:xfrm>
        </p:grpSpPr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E51D0537-C777-0B20-2AE3-6DD522E2421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233290" y="0"/>
              <a:ext cx="2740011" cy="6850028"/>
            </a:xfrm>
            <a:prstGeom prst="rect">
              <a:avLst/>
            </a:prstGeom>
          </p:spPr>
        </p:pic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64F46914-ADE7-0BE9-0C39-280FE8F3B9C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001841" y="4372451"/>
              <a:ext cx="878334" cy="1705001"/>
            </a:xfrm>
            <a:prstGeom prst="rect">
              <a:avLst/>
            </a:prstGeom>
          </p:spPr>
        </p:pic>
      </p:grp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4D27DC4C-0653-4DB5-ABFE-50764C59AD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995403" y="1894376"/>
            <a:ext cx="2847975" cy="339089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7368" y="270880"/>
            <a:ext cx="11297264" cy="1524000"/>
          </a:xfrm>
        </p:spPr>
        <p:txBody>
          <a:bodyPr anchor="ctr">
            <a:normAutofit/>
          </a:bodyPr>
          <a:lstStyle>
            <a:lvl1pPr algn="ctr">
              <a:lnSpc>
                <a:spcPct val="90000"/>
              </a:lnSpc>
              <a:defRPr sz="3600" spc="1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B00516E-9699-821C-0371-67A8478E10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318352" y="1894376"/>
            <a:ext cx="2847975" cy="3390899"/>
          </a:xfrm>
          <a:prstGeom prst="roundRect">
            <a:avLst/>
          </a:prstGeom>
          <a:solidFill>
            <a:schemeClr val="accent1">
              <a:alpha val="10000"/>
            </a:schemeClr>
          </a:solidFill>
          <a:ln w="31750">
            <a:solidFill>
              <a:schemeClr val="accent1"/>
            </a:solidFill>
          </a:ln>
        </p:spPr>
        <p:txBody>
          <a:bodyPr lIns="0" tIns="274320" bIns="0" anchor="t">
            <a:normAutofit/>
          </a:bodyPr>
          <a:lstStyle>
            <a:lvl1pPr marL="0" indent="0" algn="ctr">
              <a:spcBef>
                <a:spcPts val="600"/>
              </a:spcBef>
              <a:spcAft>
                <a:spcPts val="1800"/>
              </a:spcAft>
              <a:buNone/>
              <a:defRPr sz="2400">
                <a:solidFill>
                  <a:schemeClr val="tx2"/>
                </a:solidFill>
                <a:latin typeface="+mj-lt"/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r>
              <a:rPr lang="en-US" dirty="0"/>
              <a:t>Add Subtitle here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87E0A2EC-564E-BDA2-2E74-CEA1D54B10C9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2239419" y="2833688"/>
            <a:ext cx="1005840" cy="914400"/>
          </a:xfrm>
        </p:spPr>
        <p:txBody>
          <a:bodyPr>
            <a:normAutofit/>
          </a:bodyPr>
          <a:lstStyle>
            <a:lvl1pPr algn="ctr">
              <a:defRPr sz="1400"/>
            </a:lvl1pPr>
          </a:lstStyle>
          <a:p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96DA7890-E49A-5536-1939-2B9589558EF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605817" y="3989405"/>
            <a:ext cx="2275880" cy="893763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201168" indent="0">
              <a:buNone/>
              <a:defRPr sz="1200"/>
            </a:lvl2pPr>
            <a:lvl3pPr marL="384048" indent="0">
              <a:buNone/>
              <a:defRPr sz="1200"/>
            </a:lvl3pPr>
            <a:lvl4pPr marL="566928" indent="0">
              <a:buNone/>
              <a:defRPr sz="1200"/>
            </a:lvl4pPr>
            <a:lvl5pPr marL="749808" indent="0">
              <a:buNone/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" name="Text Placeholder 12">
            <a:extLst>
              <a:ext uri="{FF2B5EF4-FFF2-40B4-BE49-F238E27FC236}">
                <a16:creationId xmlns:a16="http://schemas.microsoft.com/office/drawing/2014/main" id="{4A1E2517-8244-627B-E6B6-4EF4FEDCA10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651092" y="1894376"/>
            <a:ext cx="2847975" cy="3390899"/>
          </a:xfrm>
          <a:prstGeom prst="roundRect">
            <a:avLst/>
          </a:prstGeom>
          <a:solidFill>
            <a:schemeClr val="accent1">
              <a:alpha val="10000"/>
            </a:schemeClr>
          </a:solidFill>
          <a:ln w="31750">
            <a:solidFill>
              <a:schemeClr val="accent1"/>
            </a:solidFill>
          </a:ln>
        </p:spPr>
        <p:txBody>
          <a:bodyPr lIns="0" tIns="274320" bIns="0" anchor="t">
            <a:normAutofit/>
          </a:bodyPr>
          <a:lstStyle>
            <a:lvl1pPr marL="0" indent="0" algn="ctr">
              <a:spcBef>
                <a:spcPts val="600"/>
              </a:spcBef>
              <a:spcAft>
                <a:spcPts val="1800"/>
              </a:spcAft>
              <a:buNone/>
              <a:defRPr sz="2400">
                <a:solidFill>
                  <a:schemeClr val="tx2"/>
                </a:solidFill>
                <a:latin typeface="+mj-lt"/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r>
              <a:rPr lang="en-US" dirty="0"/>
              <a:t>Add Subtitle here</a:t>
            </a:r>
          </a:p>
        </p:txBody>
      </p:sp>
      <p:sp>
        <p:nvSpPr>
          <p:cNvPr id="18" name="Picture Placeholder 16">
            <a:extLst>
              <a:ext uri="{FF2B5EF4-FFF2-40B4-BE49-F238E27FC236}">
                <a16:creationId xmlns:a16="http://schemas.microsoft.com/office/drawing/2014/main" id="{054FC79A-A756-FC67-CBF8-0078E8F8C1A3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5572159" y="2954840"/>
            <a:ext cx="1005840" cy="914400"/>
          </a:xfrm>
        </p:spPr>
        <p:txBody>
          <a:bodyPr>
            <a:normAutofit/>
          </a:bodyPr>
          <a:lstStyle>
            <a:lvl1pPr algn="ctr">
              <a:defRPr sz="1400"/>
            </a:lvl1pPr>
          </a:lstStyle>
          <a:p>
            <a:endParaRPr lang="en-US" dirty="0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EBE00383-F339-E668-9399-D2DC9718C39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938557" y="3989404"/>
            <a:ext cx="2275880" cy="893763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201168" indent="0">
              <a:buNone/>
              <a:defRPr sz="1200"/>
            </a:lvl2pPr>
            <a:lvl3pPr marL="384048" indent="0">
              <a:buNone/>
              <a:defRPr sz="1200"/>
            </a:lvl3pPr>
            <a:lvl4pPr marL="566928" indent="0">
              <a:buNone/>
              <a:defRPr sz="1200"/>
            </a:lvl4pPr>
            <a:lvl5pPr marL="749808" indent="0">
              <a:buNone/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Text Placeholder 12">
            <a:extLst>
              <a:ext uri="{FF2B5EF4-FFF2-40B4-BE49-F238E27FC236}">
                <a16:creationId xmlns:a16="http://schemas.microsoft.com/office/drawing/2014/main" id="{71A788CA-392F-F29F-08CD-FBCB24BA793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995403" y="1894376"/>
            <a:ext cx="2847975" cy="3390899"/>
          </a:xfrm>
          <a:prstGeom prst="roundRect">
            <a:avLst/>
          </a:prstGeom>
          <a:solidFill>
            <a:schemeClr val="accent1">
              <a:alpha val="10000"/>
            </a:schemeClr>
          </a:solidFill>
          <a:ln w="31750">
            <a:solidFill>
              <a:schemeClr val="accent1"/>
            </a:solidFill>
          </a:ln>
        </p:spPr>
        <p:txBody>
          <a:bodyPr lIns="0" tIns="274320" bIns="0" anchor="t">
            <a:normAutofit/>
          </a:bodyPr>
          <a:lstStyle>
            <a:lvl1pPr marL="0" indent="0" algn="ctr">
              <a:spcBef>
                <a:spcPts val="600"/>
              </a:spcBef>
              <a:spcAft>
                <a:spcPts val="1800"/>
              </a:spcAft>
              <a:buNone/>
              <a:defRPr sz="2400">
                <a:solidFill>
                  <a:schemeClr val="tx2"/>
                </a:solidFill>
                <a:latin typeface="+mj-lt"/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r>
              <a:rPr lang="en-US" dirty="0"/>
              <a:t>Add Subtitle here</a:t>
            </a:r>
          </a:p>
        </p:txBody>
      </p:sp>
      <p:sp>
        <p:nvSpPr>
          <p:cNvPr id="19" name="Picture Placeholder 16">
            <a:extLst>
              <a:ext uri="{FF2B5EF4-FFF2-40B4-BE49-F238E27FC236}">
                <a16:creationId xmlns:a16="http://schemas.microsoft.com/office/drawing/2014/main" id="{6E7FBECC-1456-B16C-B42F-61BAE986F27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8916470" y="2833688"/>
            <a:ext cx="1005840" cy="914400"/>
          </a:xfrm>
        </p:spPr>
        <p:txBody>
          <a:bodyPr>
            <a:normAutofit/>
          </a:bodyPr>
          <a:lstStyle>
            <a:lvl1pPr algn="ctr">
              <a:defRPr sz="1400"/>
            </a:lvl1pPr>
          </a:lstStyle>
          <a:p>
            <a:endParaRPr lang="en-US" dirty="0"/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984A0CD0-C9DF-C8B2-FEE6-05F2F040324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282868" y="3989404"/>
            <a:ext cx="2275880" cy="893763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201168" indent="0">
              <a:buNone/>
              <a:defRPr sz="1200"/>
            </a:lvl2pPr>
            <a:lvl3pPr marL="384048" indent="0">
              <a:buNone/>
              <a:defRPr sz="1200"/>
            </a:lvl3pPr>
            <a:lvl4pPr marL="566928" indent="0">
              <a:buNone/>
              <a:defRPr sz="1200"/>
            </a:lvl4pPr>
            <a:lvl5pPr marL="749808" indent="0">
              <a:buNone/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4" name="Footer Placeholder 8">
            <a:extLst>
              <a:ext uri="{FF2B5EF4-FFF2-40B4-BE49-F238E27FC236}">
                <a16:creationId xmlns:a16="http://schemas.microsoft.com/office/drawing/2014/main" id="{28D89004-F984-BB7D-2489-E7EC551298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24241" y="6290774"/>
            <a:ext cx="6637071" cy="365125"/>
          </a:xfrm>
          <a:prstGeom prst="rect">
            <a:avLst/>
          </a:prstGeom>
        </p:spPr>
        <p:txBody>
          <a:bodyPr/>
          <a:lstStyle>
            <a:lvl1pPr>
              <a:defRPr sz="1100" b="0" i="0" cap="all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Add footer here</a:t>
            </a:r>
          </a:p>
        </p:txBody>
      </p:sp>
      <p:sp>
        <p:nvSpPr>
          <p:cNvPr id="21" name="Slide Number Placeholder 9">
            <a:extLst>
              <a:ext uri="{FF2B5EF4-FFF2-40B4-BE49-F238E27FC236}">
                <a16:creationId xmlns:a16="http://schemas.microsoft.com/office/drawing/2014/main" id="{E2790754-E9EF-9F79-825B-5AB348DFA6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68546" y="6290774"/>
            <a:ext cx="617912" cy="365125"/>
          </a:xfrm>
          <a:prstGeom prst="rect">
            <a:avLst/>
          </a:prstGeom>
        </p:spPr>
        <p:txBody>
          <a:bodyPr/>
          <a:lstStyle>
            <a:lvl1pPr algn="r">
              <a:defRPr sz="1100" b="0" i="0">
                <a:solidFill>
                  <a:schemeClr val="tx1"/>
                </a:solidFill>
                <a:latin typeface="+mn-lt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012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mparison Dar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8319A446-9DC9-77CB-F6E0-D5CC1C0C8D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233290" y="0"/>
            <a:ext cx="2740011" cy="6850028"/>
            <a:chOff x="8233290" y="0"/>
            <a:chExt cx="2740011" cy="6850028"/>
          </a:xfrm>
        </p:grpSpPr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E51D0537-C777-0B20-2AE3-6DD522E2421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233290" y="0"/>
              <a:ext cx="2740011" cy="6850028"/>
            </a:xfrm>
            <a:prstGeom prst="rect">
              <a:avLst/>
            </a:prstGeom>
          </p:spPr>
        </p:pic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64F46914-ADE7-0BE9-0C39-280FE8F3B9C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001841" y="4372451"/>
              <a:ext cx="878334" cy="1705001"/>
            </a:xfrm>
            <a:prstGeom prst="rect">
              <a:avLst/>
            </a:prstGeom>
          </p:spPr>
        </p:pic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30CF8376-A762-054E-EA3C-FF9430AD9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9099" y="286603"/>
            <a:ext cx="11373803" cy="1450757"/>
          </a:xfrm>
        </p:spPr>
        <p:txBody>
          <a:bodyPr anchor="ctr">
            <a:normAutofit/>
          </a:bodyPr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B00516E-9699-821C-0371-67A8478E10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318352" y="1894376"/>
            <a:ext cx="2847975" cy="3390899"/>
          </a:xfrm>
          <a:prstGeom prst="roundRect">
            <a:avLst/>
          </a:prstGeom>
          <a:solidFill>
            <a:schemeClr val="tx1"/>
          </a:solidFill>
          <a:ln w="31750">
            <a:solidFill>
              <a:schemeClr val="accent1"/>
            </a:solidFill>
          </a:ln>
        </p:spPr>
        <p:txBody>
          <a:bodyPr lIns="0" tIns="274320" bIns="0" anchor="t">
            <a:normAutofit/>
          </a:bodyPr>
          <a:lstStyle>
            <a:lvl1pPr marL="0" indent="0" algn="ctr">
              <a:spcBef>
                <a:spcPts val="600"/>
              </a:spcBef>
              <a:spcAft>
                <a:spcPts val="1800"/>
              </a:spcAft>
              <a:buNone/>
              <a:defRPr sz="2400">
                <a:solidFill>
                  <a:schemeClr val="accent1"/>
                </a:solidFill>
                <a:latin typeface="+mj-lt"/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r>
              <a:rPr lang="en-US" dirty="0"/>
              <a:t>Add Subtitle here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87E0A2EC-564E-BDA2-2E74-CEA1D54B10C9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2239419" y="2833688"/>
            <a:ext cx="1005840" cy="914400"/>
          </a:xfrm>
        </p:spPr>
        <p:txBody>
          <a:bodyPr>
            <a:normAutofit/>
          </a:bodyPr>
          <a:lstStyle>
            <a:lvl1pPr algn="ctr">
              <a:defRPr sz="1400"/>
            </a:lvl1pPr>
          </a:lstStyle>
          <a:p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96DA7890-E49A-5536-1939-2B9589558EF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605817" y="3989405"/>
            <a:ext cx="2275880" cy="893763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  <a:lvl2pPr marL="201168" indent="0">
              <a:buNone/>
              <a:defRPr sz="1200"/>
            </a:lvl2pPr>
            <a:lvl3pPr marL="384048" indent="0">
              <a:buNone/>
              <a:defRPr sz="1200"/>
            </a:lvl3pPr>
            <a:lvl4pPr marL="566928" indent="0">
              <a:buNone/>
              <a:defRPr sz="1200"/>
            </a:lvl4pPr>
            <a:lvl5pPr marL="749808" indent="0">
              <a:buNone/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" name="Text Placeholder 12">
            <a:extLst>
              <a:ext uri="{FF2B5EF4-FFF2-40B4-BE49-F238E27FC236}">
                <a16:creationId xmlns:a16="http://schemas.microsoft.com/office/drawing/2014/main" id="{4A1E2517-8244-627B-E6B6-4EF4FEDCA10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651092" y="1894376"/>
            <a:ext cx="2847975" cy="3390899"/>
          </a:xfrm>
          <a:prstGeom prst="roundRect">
            <a:avLst/>
          </a:prstGeom>
          <a:solidFill>
            <a:schemeClr val="tx1"/>
          </a:solidFill>
          <a:ln w="31750">
            <a:solidFill>
              <a:schemeClr val="accent1"/>
            </a:solidFill>
          </a:ln>
        </p:spPr>
        <p:txBody>
          <a:bodyPr lIns="0" tIns="274320" bIns="0" anchor="t">
            <a:normAutofit/>
          </a:bodyPr>
          <a:lstStyle>
            <a:lvl1pPr marL="0" indent="0" algn="ctr">
              <a:spcBef>
                <a:spcPts val="600"/>
              </a:spcBef>
              <a:spcAft>
                <a:spcPts val="1800"/>
              </a:spcAft>
              <a:buNone/>
              <a:defRPr sz="2400">
                <a:solidFill>
                  <a:schemeClr val="accent1"/>
                </a:solidFill>
                <a:latin typeface="+mj-lt"/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r>
              <a:rPr lang="en-US" dirty="0"/>
              <a:t>Add Subtitle here</a:t>
            </a:r>
          </a:p>
        </p:txBody>
      </p:sp>
      <p:sp>
        <p:nvSpPr>
          <p:cNvPr id="18" name="Picture Placeholder 16">
            <a:extLst>
              <a:ext uri="{FF2B5EF4-FFF2-40B4-BE49-F238E27FC236}">
                <a16:creationId xmlns:a16="http://schemas.microsoft.com/office/drawing/2014/main" id="{054FC79A-A756-FC67-CBF8-0078E8F8C1A3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5572159" y="2954840"/>
            <a:ext cx="1005840" cy="914400"/>
          </a:xfrm>
        </p:spPr>
        <p:txBody>
          <a:bodyPr>
            <a:normAutofit/>
          </a:bodyPr>
          <a:lstStyle>
            <a:lvl1pPr algn="ctr">
              <a:defRPr sz="1400"/>
            </a:lvl1pPr>
          </a:lstStyle>
          <a:p>
            <a:endParaRPr lang="en-US" dirty="0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EBE00383-F339-E668-9399-D2DC9718C39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938557" y="3989404"/>
            <a:ext cx="2275880" cy="893763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  <a:lvl2pPr marL="201168" indent="0">
              <a:buNone/>
              <a:defRPr sz="1200"/>
            </a:lvl2pPr>
            <a:lvl3pPr marL="384048" indent="0">
              <a:buNone/>
              <a:defRPr sz="1200"/>
            </a:lvl3pPr>
            <a:lvl4pPr marL="566928" indent="0">
              <a:buNone/>
              <a:defRPr sz="1200"/>
            </a:lvl4pPr>
            <a:lvl5pPr marL="749808" indent="0">
              <a:buNone/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Text Placeholder 12">
            <a:extLst>
              <a:ext uri="{FF2B5EF4-FFF2-40B4-BE49-F238E27FC236}">
                <a16:creationId xmlns:a16="http://schemas.microsoft.com/office/drawing/2014/main" id="{71A788CA-392F-F29F-08CD-FBCB24BA793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995403" y="1894376"/>
            <a:ext cx="2847975" cy="3390899"/>
          </a:xfrm>
          <a:prstGeom prst="roundRect">
            <a:avLst/>
          </a:prstGeom>
          <a:solidFill>
            <a:schemeClr val="tx1"/>
          </a:solidFill>
          <a:ln w="31750">
            <a:solidFill>
              <a:schemeClr val="accent1"/>
            </a:solidFill>
          </a:ln>
        </p:spPr>
        <p:txBody>
          <a:bodyPr lIns="0" tIns="274320" bIns="0" anchor="t">
            <a:normAutofit/>
          </a:bodyPr>
          <a:lstStyle>
            <a:lvl1pPr marL="0" indent="0" algn="ctr">
              <a:spcBef>
                <a:spcPts val="600"/>
              </a:spcBef>
              <a:spcAft>
                <a:spcPts val="1800"/>
              </a:spcAft>
              <a:buNone/>
              <a:defRPr sz="2400">
                <a:solidFill>
                  <a:schemeClr val="accent1"/>
                </a:solidFill>
                <a:latin typeface="+mj-lt"/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r>
              <a:rPr lang="en-US" dirty="0"/>
              <a:t>Add Subtitle here</a:t>
            </a:r>
          </a:p>
        </p:txBody>
      </p:sp>
      <p:sp>
        <p:nvSpPr>
          <p:cNvPr id="19" name="Picture Placeholder 16">
            <a:extLst>
              <a:ext uri="{FF2B5EF4-FFF2-40B4-BE49-F238E27FC236}">
                <a16:creationId xmlns:a16="http://schemas.microsoft.com/office/drawing/2014/main" id="{6E7FBECC-1456-B16C-B42F-61BAE986F27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8916470" y="2833688"/>
            <a:ext cx="1005840" cy="914400"/>
          </a:xfrm>
        </p:spPr>
        <p:txBody>
          <a:bodyPr>
            <a:normAutofit/>
          </a:bodyPr>
          <a:lstStyle>
            <a:lvl1pPr algn="ctr">
              <a:defRPr sz="1400"/>
            </a:lvl1pPr>
          </a:lstStyle>
          <a:p>
            <a:endParaRPr lang="en-US" dirty="0"/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984A0CD0-C9DF-C8B2-FEE6-05F2F040324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282868" y="3989404"/>
            <a:ext cx="2275880" cy="893763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  <a:lvl2pPr marL="201168" indent="0">
              <a:buNone/>
              <a:defRPr sz="1200"/>
            </a:lvl2pPr>
            <a:lvl3pPr marL="384048" indent="0">
              <a:buNone/>
              <a:defRPr sz="1200"/>
            </a:lvl3pPr>
            <a:lvl4pPr marL="566928" indent="0">
              <a:buNone/>
              <a:defRPr sz="1200"/>
            </a:lvl4pPr>
            <a:lvl5pPr marL="749808" indent="0">
              <a:buNone/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4" name="Footer Placeholder 8">
            <a:extLst>
              <a:ext uri="{FF2B5EF4-FFF2-40B4-BE49-F238E27FC236}">
                <a16:creationId xmlns:a16="http://schemas.microsoft.com/office/drawing/2014/main" id="{28D89004-F984-BB7D-2489-E7EC551298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24241" y="6290774"/>
            <a:ext cx="6637071" cy="365125"/>
          </a:xfrm>
          <a:prstGeom prst="rect">
            <a:avLst/>
          </a:prstGeom>
        </p:spPr>
        <p:txBody>
          <a:bodyPr/>
          <a:lstStyle>
            <a:lvl1pPr>
              <a:defRPr sz="1100" b="0" i="0" cap="all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Add footer here</a:t>
            </a:r>
          </a:p>
        </p:txBody>
      </p:sp>
      <p:sp>
        <p:nvSpPr>
          <p:cNvPr id="21" name="Slide Number Placeholder 9">
            <a:extLst>
              <a:ext uri="{FF2B5EF4-FFF2-40B4-BE49-F238E27FC236}">
                <a16:creationId xmlns:a16="http://schemas.microsoft.com/office/drawing/2014/main" id="{E2790754-E9EF-9F79-825B-5AB348DFA6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68546" y="6290774"/>
            <a:ext cx="617912" cy="365125"/>
          </a:xfrm>
          <a:prstGeom prst="rect">
            <a:avLst/>
          </a:prstGeom>
        </p:spPr>
        <p:txBody>
          <a:bodyPr/>
          <a:lstStyle>
            <a:lvl1pPr algn="r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417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esson Summary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599788" y="353962"/>
            <a:ext cx="4786877" cy="983225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spc="1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599788" y="1517074"/>
            <a:ext cx="4786877" cy="763899"/>
          </a:xfrm>
        </p:spPr>
        <p:txBody>
          <a:bodyPr lIns="91440" tIns="91440" rIns="91440" bIns="0">
            <a:norm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2400" cap="none" spc="0" baseline="0">
                <a:solidFill>
                  <a:schemeClr val="accent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Add Subtitle here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4F200699-2797-D741-1EC1-B83FCA4B197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-2235"/>
            <a:ext cx="5840730" cy="6862275"/>
          </a:xfrm>
          <a:custGeom>
            <a:avLst/>
            <a:gdLst>
              <a:gd name="connsiteX0" fmla="*/ 0 w 6064250"/>
              <a:gd name="connsiteY0" fmla="*/ 0 h 6877051"/>
              <a:gd name="connsiteX1" fmla="*/ 6064250 w 6064250"/>
              <a:gd name="connsiteY1" fmla="*/ 0 h 6877051"/>
              <a:gd name="connsiteX2" fmla="*/ 6064250 w 6064250"/>
              <a:gd name="connsiteY2" fmla="*/ 6877051 h 6877051"/>
              <a:gd name="connsiteX3" fmla="*/ 0 w 6064250"/>
              <a:gd name="connsiteY3" fmla="*/ 6877051 h 6877051"/>
              <a:gd name="connsiteX4" fmla="*/ 0 w 6064250"/>
              <a:gd name="connsiteY4" fmla="*/ 0 h 6877051"/>
              <a:gd name="connsiteX0" fmla="*/ 0 w 6064250"/>
              <a:gd name="connsiteY0" fmla="*/ 0 h 6877051"/>
              <a:gd name="connsiteX1" fmla="*/ 5840730 w 6064250"/>
              <a:gd name="connsiteY1" fmla="*/ 0 h 6877051"/>
              <a:gd name="connsiteX2" fmla="*/ 6064250 w 6064250"/>
              <a:gd name="connsiteY2" fmla="*/ 6877051 h 6877051"/>
              <a:gd name="connsiteX3" fmla="*/ 0 w 6064250"/>
              <a:gd name="connsiteY3" fmla="*/ 6877051 h 6877051"/>
              <a:gd name="connsiteX4" fmla="*/ 0 w 6064250"/>
              <a:gd name="connsiteY4" fmla="*/ 0 h 6877051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4028621 w 5840730"/>
              <a:gd name="connsiteY2" fmla="*/ 6887937 h 6887937"/>
              <a:gd name="connsiteX3" fmla="*/ 0 w 5840730"/>
              <a:gd name="connsiteY3" fmla="*/ 6877051 h 6887937"/>
              <a:gd name="connsiteX4" fmla="*/ 0 w 5840730"/>
              <a:gd name="connsiteY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028621 w 5840730"/>
              <a:gd name="connsiteY3" fmla="*/ 6887937 h 6887937"/>
              <a:gd name="connsiteX4" fmla="*/ 0 w 5840730"/>
              <a:gd name="connsiteY4" fmla="*/ 6877051 h 6887937"/>
              <a:gd name="connsiteX5" fmla="*/ 0 w 5840730"/>
              <a:gd name="connsiteY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028621 w 5840730"/>
              <a:gd name="connsiteY4" fmla="*/ 6887937 h 6887937"/>
              <a:gd name="connsiteX5" fmla="*/ 0 w 5840730"/>
              <a:gd name="connsiteY5" fmla="*/ 6877051 h 6887937"/>
              <a:gd name="connsiteX6" fmla="*/ 0 w 5840730"/>
              <a:gd name="connsiteY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785360 w 5840730"/>
              <a:gd name="connsiteY4" fmla="*/ 3926535 h 6887937"/>
              <a:gd name="connsiteX5" fmla="*/ 4028621 w 5840730"/>
              <a:gd name="connsiteY5" fmla="*/ 6887937 h 6887937"/>
              <a:gd name="connsiteX6" fmla="*/ 0 w 5840730"/>
              <a:gd name="connsiteY6" fmla="*/ 6877051 h 6887937"/>
              <a:gd name="connsiteX7" fmla="*/ 0 w 5840730"/>
              <a:gd name="connsiteY7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922520 w 5840730"/>
              <a:gd name="connsiteY4" fmla="*/ 3415995 h 6887937"/>
              <a:gd name="connsiteX5" fmla="*/ 4785360 w 5840730"/>
              <a:gd name="connsiteY5" fmla="*/ 3926535 h 6887937"/>
              <a:gd name="connsiteX6" fmla="*/ 4028621 w 5840730"/>
              <a:gd name="connsiteY6" fmla="*/ 6887937 h 6887937"/>
              <a:gd name="connsiteX7" fmla="*/ 0 w 5840730"/>
              <a:gd name="connsiteY7" fmla="*/ 6877051 h 6887937"/>
              <a:gd name="connsiteX8" fmla="*/ 0 w 5840730"/>
              <a:gd name="connsiteY8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22520 w 5840730"/>
              <a:gd name="connsiteY4" fmla="*/ 3415995 h 6887937"/>
              <a:gd name="connsiteX5" fmla="*/ 4785360 w 5840730"/>
              <a:gd name="connsiteY5" fmla="*/ 3926535 h 6887937"/>
              <a:gd name="connsiteX6" fmla="*/ 4028621 w 5840730"/>
              <a:gd name="connsiteY6" fmla="*/ 6887937 h 6887937"/>
              <a:gd name="connsiteX7" fmla="*/ 0 w 5840730"/>
              <a:gd name="connsiteY7" fmla="*/ 6877051 h 6887937"/>
              <a:gd name="connsiteX8" fmla="*/ 0 w 5840730"/>
              <a:gd name="connsiteY8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922520 w 5840730"/>
              <a:gd name="connsiteY5" fmla="*/ 3415995 h 6887937"/>
              <a:gd name="connsiteX6" fmla="*/ 4785360 w 5840730"/>
              <a:gd name="connsiteY6" fmla="*/ 3926535 h 6887937"/>
              <a:gd name="connsiteX7" fmla="*/ 4028621 w 5840730"/>
              <a:gd name="connsiteY7" fmla="*/ 6887937 h 6887937"/>
              <a:gd name="connsiteX8" fmla="*/ 0 w 5840730"/>
              <a:gd name="connsiteY8" fmla="*/ 6877051 h 6887937"/>
              <a:gd name="connsiteX9" fmla="*/ 0 w 5840730"/>
              <a:gd name="connsiteY9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4922520 w 5840730"/>
              <a:gd name="connsiteY6" fmla="*/ 3415995 h 6887937"/>
              <a:gd name="connsiteX7" fmla="*/ 4785360 w 5840730"/>
              <a:gd name="connsiteY7" fmla="*/ 3926535 h 6887937"/>
              <a:gd name="connsiteX8" fmla="*/ 4028621 w 5840730"/>
              <a:gd name="connsiteY8" fmla="*/ 6887937 h 6887937"/>
              <a:gd name="connsiteX9" fmla="*/ 0 w 5840730"/>
              <a:gd name="connsiteY9" fmla="*/ 6877051 h 6887937"/>
              <a:gd name="connsiteX10" fmla="*/ 0 w 5840730"/>
              <a:gd name="connsiteY10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922520 w 5840730"/>
              <a:gd name="connsiteY7" fmla="*/ 3415995 h 6887937"/>
              <a:gd name="connsiteX8" fmla="*/ 4785360 w 5840730"/>
              <a:gd name="connsiteY8" fmla="*/ 3926535 h 6887937"/>
              <a:gd name="connsiteX9" fmla="*/ 4028621 w 5840730"/>
              <a:gd name="connsiteY9" fmla="*/ 6887937 h 6887937"/>
              <a:gd name="connsiteX10" fmla="*/ 0 w 5840730"/>
              <a:gd name="connsiteY10" fmla="*/ 6877051 h 6887937"/>
              <a:gd name="connsiteX11" fmla="*/ 0 w 5840730"/>
              <a:gd name="connsiteY11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457700 w 5840730"/>
              <a:gd name="connsiteY7" fmla="*/ 3842715 h 6887937"/>
              <a:gd name="connsiteX8" fmla="*/ 4785360 w 5840730"/>
              <a:gd name="connsiteY8" fmla="*/ 3926535 h 6887937"/>
              <a:gd name="connsiteX9" fmla="*/ 4028621 w 5840730"/>
              <a:gd name="connsiteY9" fmla="*/ 6887937 h 6887937"/>
              <a:gd name="connsiteX10" fmla="*/ 0 w 5840730"/>
              <a:gd name="connsiteY10" fmla="*/ 6877051 h 6887937"/>
              <a:gd name="connsiteX11" fmla="*/ 0 w 5840730"/>
              <a:gd name="connsiteY11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213860 w 5840730"/>
              <a:gd name="connsiteY7" fmla="*/ 4757115 h 6887937"/>
              <a:gd name="connsiteX8" fmla="*/ 4457700 w 5840730"/>
              <a:gd name="connsiteY8" fmla="*/ 3842715 h 6887937"/>
              <a:gd name="connsiteX9" fmla="*/ 4785360 w 5840730"/>
              <a:gd name="connsiteY9" fmla="*/ 3926535 h 6887937"/>
              <a:gd name="connsiteX10" fmla="*/ 4028621 w 5840730"/>
              <a:gd name="connsiteY10" fmla="*/ 6887937 h 6887937"/>
              <a:gd name="connsiteX11" fmla="*/ 0 w 5840730"/>
              <a:gd name="connsiteY11" fmla="*/ 6877051 h 6887937"/>
              <a:gd name="connsiteX12" fmla="*/ 0 w 5840730"/>
              <a:gd name="connsiteY12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937760 w 5840730"/>
              <a:gd name="connsiteY5" fmla="*/ 16100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6532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56810 w 5840730"/>
              <a:gd name="connsiteY4" fmla="*/ 186532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33950 w 5840730"/>
              <a:gd name="connsiteY3" fmla="*/ 273781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61560 w 5840730"/>
              <a:gd name="connsiteY3" fmla="*/ 294355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42510 w 5840730"/>
              <a:gd name="connsiteY3" fmla="*/ 301975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560570 w 5840730"/>
              <a:gd name="connsiteY11" fmla="*/ 412084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09160 w 5840730"/>
              <a:gd name="connsiteY11" fmla="*/ 363316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893820 w 5840730"/>
              <a:gd name="connsiteY8" fmla="*/ 468853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893820 w 5840730"/>
              <a:gd name="connsiteY8" fmla="*/ 468853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840730" h="6887937">
                <a:moveTo>
                  <a:pt x="0" y="0"/>
                </a:moveTo>
                <a:lnTo>
                  <a:pt x="5840730" y="0"/>
                </a:lnTo>
                <a:lnTo>
                  <a:pt x="5090160" y="2775915"/>
                </a:lnTo>
                <a:cubicBezTo>
                  <a:pt x="5057140" y="2883865"/>
                  <a:pt x="5020310" y="2976575"/>
                  <a:pt x="4853940" y="2962605"/>
                </a:cubicBezTo>
                <a:cubicBezTo>
                  <a:pt x="4668520" y="2845765"/>
                  <a:pt x="4761230" y="2747975"/>
                  <a:pt x="4754880" y="2692095"/>
                </a:cubicBezTo>
                <a:cubicBezTo>
                  <a:pt x="4845050" y="2355545"/>
                  <a:pt x="4904740" y="2121865"/>
                  <a:pt x="4979670" y="1846275"/>
                </a:cubicBezTo>
                <a:cubicBezTo>
                  <a:pt x="5021580" y="1687525"/>
                  <a:pt x="4996180" y="1615135"/>
                  <a:pt x="4872990" y="1571955"/>
                </a:cubicBezTo>
                <a:cubicBezTo>
                  <a:pt x="4738370" y="1563065"/>
                  <a:pt x="4699000" y="1597355"/>
                  <a:pt x="4655820" y="1770075"/>
                </a:cubicBezTo>
                <a:cubicBezTo>
                  <a:pt x="4671060" y="1858975"/>
                  <a:pt x="3878580" y="4599635"/>
                  <a:pt x="3893820" y="4688535"/>
                </a:cubicBezTo>
                <a:cubicBezTo>
                  <a:pt x="3858895" y="4824425"/>
                  <a:pt x="3925570" y="4880305"/>
                  <a:pt x="3992880" y="4905705"/>
                </a:cubicBezTo>
                <a:cubicBezTo>
                  <a:pt x="4102100" y="4904435"/>
                  <a:pt x="4158615" y="4917135"/>
                  <a:pt x="4213860" y="4757115"/>
                </a:cubicBezTo>
                <a:lnTo>
                  <a:pt x="4457700" y="3842715"/>
                </a:lnTo>
                <a:cubicBezTo>
                  <a:pt x="4481830" y="3756355"/>
                  <a:pt x="4555490" y="3692855"/>
                  <a:pt x="4686300" y="3713175"/>
                </a:cubicBezTo>
                <a:cubicBezTo>
                  <a:pt x="4829810" y="3791915"/>
                  <a:pt x="4782820" y="3882085"/>
                  <a:pt x="4785360" y="3926535"/>
                </a:cubicBezTo>
                <a:lnTo>
                  <a:pt x="4028621" y="6887937"/>
                </a:lnTo>
                <a:lnTo>
                  <a:pt x="0" y="6877051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anchor="ctr"/>
          <a:lstStyle>
            <a:lvl1pPr algn="ctr">
              <a:defRPr baseline="-25000"/>
            </a:lvl1pPr>
          </a:lstStyle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1A56017-320A-546E-A749-7145642CB96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599788" y="2341261"/>
            <a:ext cx="4796710" cy="401939"/>
          </a:xfrm>
        </p:spPr>
        <p:txBody>
          <a:bodyPr lIns="91440" tIns="0" anchor="b">
            <a:normAutofit/>
          </a:bodyPr>
          <a:lstStyle>
            <a:lvl1pPr marL="0" indent="0">
              <a:spcAft>
                <a:spcPts val="600"/>
              </a:spcAft>
              <a:buFont typeface="Courier New" panose="02070309020205020404" pitchFamily="49" charset="0"/>
              <a:buNone/>
              <a:defRPr sz="2000">
                <a:solidFill>
                  <a:schemeClr val="accent1"/>
                </a:solidFill>
              </a:defRPr>
            </a:lvl1pPr>
            <a:lvl2pPr marL="274320" indent="-274320">
              <a:buFont typeface="Courier New" panose="02070309020205020404" pitchFamily="49" charset="0"/>
              <a:buChar char="o"/>
              <a:defRPr sz="1200">
                <a:solidFill>
                  <a:schemeClr val="bg1"/>
                </a:solidFill>
              </a:defRPr>
            </a:lvl2pPr>
            <a:lvl3pPr marL="274320" indent="-274320">
              <a:buFont typeface="Courier New" panose="02070309020205020404" pitchFamily="49" charset="0"/>
              <a:buChar char="o"/>
              <a:defRPr sz="1050">
                <a:solidFill>
                  <a:schemeClr val="bg1"/>
                </a:solidFill>
              </a:defRPr>
            </a:lvl3pPr>
            <a:lvl4pPr marL="274320" indent="-274320">
              <a:buFont typeface="Courier New" panose="02070309020205020404" pitchFamily="49" charset="0"/>
              <a:buChar char="o"/>
              <a:defRPr sz="1050">
                <a:solidFill>
                  <a:schemeClr val="bg1"/>
                </a:solidFill>
              </a:defRPr>
            </a:lvl4pPr>
            <a:lvl5pPr marL="274320" indent="-274320">
              <a:buFont typeface="Courier New" panose="02070309020205020404" pitchFamily="49" charset="0"/>
              <a:buChar char="o"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9BC9EC3-C68A-CC9E-C220-8D585A8B43A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599789" y="2753247"/>
            <a:ext cx="3852296" cy="817345"/>
          </a:xfrm>
        </p:spPr>
        <p:txBody>
          <a:bodyPr lIns="91440">
            <a:no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201168" indent="0">
              <a:buNone/>
              <a:defRPr sz="1200">
                <a:solidFill>
                  <a:schemeClr val="bg1"/>
                </a:solidFill>
              </a:defRPr>
            </a:lvl2pPr>
            <a:lvl3pPr marL="384048" indent="0">
              <a:buNone/>
              <a:defRPr sz="1200">
                <a:solidFill>
                  <a:schemeClr val="bg1"/>
                </a:solidFill>
              </a:defRPr>
            </a:lvl3pPr>
            <a:lvl4pPr marL="566928" indent="0">
              <a:buNone/>
              <a:defRPr sz="1200">
                <a:solidFill>
                  <a:schemeClr val="bg1"/>
                </a:solidFill>
              </a:defRPr>
            </a:lvl4pPr>
            <a:lvl5pPr marL="749808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546FE873-5DC1-BDE4-557B-F18695033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4426666" y="5060315"/>
            <a:ext cx="927943" cy="1801301"/>
          </a:xfrm>
          <a:prstGeom prst="rect">
            <a:avLst/>
          </a:prstGeom>
        </p:spPr>
      </p:pic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DE3FA6A1-74D7-3926-C0BF-FECA6C0B033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599788" y="3563285"/>
            <a:ext cx="4796710" cy="401939"/>
          </a:xfrm>
        </p:spPr>
        <p:txBody>
          <a:bodyPr lIns="91440" tIns="0" anchor="b">
            <a:normAutofit/>
          </a:bodyPr>
          <a:lstStyle>
            <a:lvl1pPr marL="0" indent="0">
              <a:spcAft>
                <a:spcPts val="600"/>
              </a:spcAft>
              <a:buFont typeface="Courier New" panose="02070309020205020404" pitchFamily="49" charset="0"/>
              <a:buNone/>
              <a:defRPr sz="2000">
                <a:solidFill>
                  <a:schemeClr val="accent1"/>
                </a:solidFill>
              </a:defRPr>
            </a:lvl1pPr>
            <a:lvl2pPr marL="274320" indent="-274320">
              <a:buFont typeface="Courier New" panose="02070309020205020404" pitchFamily="49" charset="0"/>
              <a:buChar char="o"/>
              <a:defRPr sz="1200">
                <a:solidFill>
                  <a:schemeClr val="bg1"/>
                </a:solidFill>
              </a:defRPr>
            </a:lvl2pPr>
            <a:lvl3pPr marL="274320" indent="-274320">
              <a:buFont typeface="Courier New" panose="02070309020205020404" pitchFamily="49" charset="0"/>
              <a:buChar char="o"/>
              <a:defRPr sz="1050">
                <a:solidFill>
                  <a:schemeClr val="bg1"/>
                </a:solidFill>
              </a:defRPr>
            </a:lvl3pPr>
            <a:lvl4pPr marL="274320" indent="-274320">
              <a:buFont typeface="Courier New" panose="02070309020205020404" pitchFamily="49" charset="0"/>
              <a:buChar char="o"/>
              <a:defRPr sz="1050">
                <a:solidFill>
                  <a:schemeClr val="bg1"/>
                </a:solidFill>
              </a:defRPr>
            </a:lvl4pPr>
            <a:lvl5pPr marL="274320" indent="-274320">
              <a:buFont typeface="Courier New" panose="02070309020205020404" pitchFamily="49" charset="0"/>
              <a:buChar char="o"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9487AC4B-B367-6BC8-2DCA-61A43B32644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599788" y="3982578"/>
            <a:ext cx="3860546" cy="529133"/>
          </a:xfrm>
        </p:spPr>
        <p:txBody>
          <a:bodyPr lIns="91440">
            <a:no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201168" indent="0">
              <a:buNone/>
              <a:defRPr sz="1200">
                <a:solidFill>
                  <a:schemeClr val="bg1"/>
                </a:solidFill>
              </a:defRPr>
            </a:lvl2pPr>
            <a:lvl3pPr marL="384048" indent="0">
              <a:buNone/>
              <a:defRPr sz="1200">
                <a:solidFill>
                  <a:schemeClr val="bg1"/>
                </a:solidFill>
              </a:defRPr>
            </a:lvl3pPr>
            <a:lvl4pPr marL="566928" indent="0">
              <a:buNone/>
              <a:defRPr sz="1200">
                <a:solidFill>
                  <a:schemeClr val="bg1"/>
                </a:solidFill>
              </a:defRPr>
            </a:lvl4pPr>
            <a:lvl5pPr marL="749808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34E9A44E-6692-ACFA-4EB0-368490BF357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599788" y="4564818"/>
            <a:ext cx="4796710" cy="401939"/>
          </a:xfrm>
        </p:spPr>
        <p:txBody>
          <a:bodyPr lIns="91440" tIns="0" anchor="b">
            <a:normAutofit/>
          </a:bodyPr>
          <a:lstStyle>
            <a:lvl1pPr marL="0" indent="0">
              <a:spcAft>
                <a:spcPts val="600"/>
              </a:spcAft>
              <a:buFont typeface="Courier New" panose="02070309020205020404" pitchFamily="49" charset="0"/>
              <a:buNone/>
              <a:defRPr sz="2000">
                <a:solidFill>
                  <a:schemeClr val="accent1"/>
                </a:solidFill>
              </a:defRPr>
            </a:lvl1pPr>
            <a:lvl2pPr marL="274320" indent="-274320">
              <a:buFont typeface="Courier New" panose="02070309020205020404" pitchFamily="49" charset="0"/>
              <a:buChar char="o"/>
              <a:defRPr sz="1200">
                <a:solidFill>
                  <a:schemeClr val="bg1"/>
                </a:solidFill>
              </a:defRPr>
            </a:lvl2pPr>
            <a:lvl3pPr marL="274320" indent="-274320">
              <a:buFont typeface="Courier New" panose="02070309020205020404" pitchFamily="49" charset="0"/>
              <a:buChar char="o"/>
              <a:defRPr sz="1050">
                <a:solidFill>
                  <a:schemeClr val="bg1"/>
                </a:solidFill>
              </a:defRPr>
            </a:lvl3pPr>
            <a:lvl4pPr marL="274320" indent="-274320">
              <a:buFont typeface="Courier New" panose="02070309020205020404" pitchFamily="49" charset="0"/>
              <a:buChar char="o"/>
              <a:defRPr sz="1050">
                <a:solidFill>
                  <a:schemeClr val="bg1"/>
                </a:solidFill>
              </a:defRPr>
            </a:lvl4pPr>
            <a:lvl5pPr marL="274320" indent="-274320">
              <a:buFont typeface="Courier New" panose="02070309020205020404" pitchFamily="49" charset="0"/>
              <a:buChar char="o"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AB0B6725-F963-746B-381A-0F998539A02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599788" y="4975138"/>
            <a:ext cx="3860546" cy="852906"/>
          </a:xfrm>
        </p:spPr>
        <p:txBody>
          <a:bodyPr lIns="91440">
            <a:no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201168" indent="0">
              <a:buNone/>
              <a:defRPr sz="1200">
                <a:solidFill>
                  <a:schemeClr val="bg1"/>
                </a:solidFill>
              </a:defRPr>
            </a:lvl2pPr>
            <a:lvl3pPr marL="384048" indent="0">
              <a:buNone/>
              <a:defRPr sz="1200">
                <a:solidFill>
                  <a:schemeClr val="bg1"/>
                </a:solidFill>
              </a:defRPr>
            </a:lvl3pPr>
            <a:lvl4pPr marL="566928" indent="0">
              <a:buNone/>
              <a:defRPr sz="1200">
                <a:solidFill>
                  <a:schemeClr val="bg1"/>
                </a:solidFill>
              </a:defRPr>
            </a:lvl4pPr>
            <a:lvl5pPr marL="749808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419208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Add title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ooter Placeholder 8">
            <a:extLst>
              <a:ext uri="{FF2B5EF4-FFF2-40B4-BE49-F238E27FC236}">
                <a16:creationId xmlns:a16="http://schemas.microsoft.com/office/drawing/2014/main" id="{16BCAC9C-7B8B-A7E5-574A-2C2D473655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43051" y="6221324"/>
            <a:ext cx="6818262" cy="365125"/>
          </a:xfrm>
          <a:prstGeom prst="rect">
            <a:avLst/>
          </a:prstGeom>
        </p:spPr>
        <p:txBody>
          <a:bodyPr/>
          <a:lstStyle>
            <a:lvl1pPr>
              <a:defRPr sz="1100" b="0" i="0" cap="all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Add footer here</a:t>
            </a:r>
          </a:p>
        </p:txBody>
      </p:sp>
      <p:sp>
        <p:nvSpPr>
          <p:cNvPr id="8" name="Slide Number Placeholder 9">
            <a:extLst>
              <a:ext uri="{FF2B5EF4-FFF2-40B4-BE49-F238E27FC236}">
                <a16:creationId xmlns:a16="http://schemas.microsoft.com/office/drawing/2014/main" id="{E44D41BF-45CF-B60E-08D3-A8C49332E5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30596" y="6221324"/>
            <a:ext cx="617912" cy="365125"/>
          </a:xfrm>
          <a:prstGeom prst="rect">
            <a:avLst/>
          </a:prstGeom>
        </p:spPr>
        <p:txBody>
          <a:bodyPr/>
          <a:lstStyle>
            <a:lvl1pPr algn="r">
              <a:defRPr sz="1100" b="0" i="0">
                <a:solidFill>
                  <a:schemeClr val="tx1"/>
                </a:solidFill>
                <a:latin typeface="+mn-lt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32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9" r:id="rId5"/>
    <p:sldLayoutId id="2147483746" r:id="rId6"/>
    <p:sldLayoutId id="2147483747" r:id="rId7"/>
    <p:sldLayoutId id="2147483748" r:id="rId8"/>
    <p:sldLayoutId id="2147483750" r:id="rId9"/>
    <p:sldLayoutId id="2147483756" r:id="rId10"/>
    <p:sldLayoutId id="2147483751" r:id="rId11"/>
    <p:sldLayoutId id="2147483752" r:id="rId12"/>
    <p:sldLayoutId id="2147483754" r:id="rId13"/>
    <p:sldLayoutId id="2147483755" r:id="rId14"/>
    <p:sldLayoutId id="2147483753" r:id="rId15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Custom">
  <a:themeElements>
    <a:clrScheme name="TM11534312">
      <a:dk1>
        <a:srgbClr val="000000"/>
      </a:dk1>
      <a:lt1>
        <a:srgbClr val="FFFFFF"/>
      </a:lt1>
      <a:dk2>
        <a:srgbClr val="D87A1A"/>
      </a:dk2>
      <a:lt2>
        <a:srgbClr val="E7E6E6"/>
      </a:lt2>
      <a:accent1>
        <a:srgbClr val="FFBA00"/>
      </a:accent1>
      <a:accent2>
        <a:srgbClr val="7229D2"/>
      </a:accent2>
      <a:accent3>
        <a:srgbClr val="C62FE1"/>
      </a:accent3>
      <a:accent4>
        <a:srgbClr val="CF1DA0"/>
      </a:accent4>
      <a:accent5>
        <a:srgbClr val="E12F68"/>
      </a:accent5>
      <a:accent6>
        <a:srgbClr val="CF2E1D"/>
      </a:accent6>
      <a:hlink>
        <a:srgbClr val="87882D"/>
      </a:hlink>
      <a:folHlink>
        <a:srgbClr val="7F7F7F"/>
      </a:folHlink>
    </a:clrScheme>
    <a:fontScheme name="Custom 62">
      <a:majorFont>
        <a:latin typeface="Book Antiqua"/>
        <a:ea typeface=""/>
        <a:cs typeface=""/>
      </a:majorFont>
      <a:minorFont>
        <a:latin typeface="Century Gothic"/>
        <a:ea typeface=""/>
        <a:cs typeface="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M11534312_Win32_SL_V3" id="{A784F2EB-8377-40E2-878D-F359E4F7734D}" vid="{87F4C17B-0668-4D7F-80F5-6507D8EFBB0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C15CCAF-B227-4420-8A82-899C4EC33714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739EAE05-2D90-4440-A098-2E114DBDB54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9BB42C3-98F0-4E09-AE96-62EE07CAC5C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5" baseType="lpstr">
      <vt:lpstr>Book Antiqua</vt:lpstr>
      <vt:lpstr>Calibri</vt:lpstr>
      <vt:lpstr>Century Gothic</vt:lpstr>
      <vt:lpstr>Courier New</vt:lpstr>
      <vt:lpstr>Custom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2023-07-18T15:28:54Z</dcterms:created>
  <dcterms:modified xsi:type="dcterms:W3CDTF">2024-06-03T19:51:44Z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