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763" r:id="rId3"/>
    <p:sldId id="764" r:id="rId4"/>
    <p:sldId id="765" r:id="rId5"/>
    <p:sldId id="755" r:id="rId6"/>
    <p:sldId id="756" r:id="rId7"/>
    <p:sldId id="757" r:id="rId8"/>
    <p:sldId id="758" r:id="rId9"/>
    <p:sldId id="760" r:id="rId10"/>
    <p:sldId id="761" r:id="rId11"/>
    <p:sldId id="759" r:id="rId12"/>
    <p:sldId id="762" r:id="rId13"/>
    <p:sldId id="7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365" initials="o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 autoAdjust="0"/>
    <p:restoredTop sz="86753" autoAdjust="0"/>
  </p:normalViewPr>
  <p:slideViewPr>
    <p:cSldViewPr snapToGrid="0" snapToObjects="1">
      <p:cViewPr varScale="1">
        <p:scale>
          <a:sx n="95" d="100"/>
          <a:sy n="95" d="100"/>
        </p:scale>
        <p:origin x="552" y="48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87EE966E-85C9-FC43-84C5-650BBDF8D382}" type="datetimeFigureOut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DD29A65A-AEE6-D04D-8FAA-46DB45621A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908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35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8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08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47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41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50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5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04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55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61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8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759F8C8A-FA2A-6D4A-95BE-AE52DA1698C6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4E7FA9D-4673-9A45-BF44-D6BB8D1E0A03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181058BA-DC9D-014F-BE02-F49D15F4C064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F6BD545-1E46-7943-A03D-68409A64E953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AD50F0F-6730-6944-9CC4-9BB25B50C2F9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9E401BE-0131-2F46-BA29-6C096E7F6028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22F620E-0F87-094D-B622-7586C3ED4BE8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B08A96A-198E-0845-97C3-0F0AB7A5C521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E27E546-6D76-D145-88C2-DAF96CC95782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EA365C2-6D71-694C-B7FD-47FCA069F463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8D46EC48-001B-914C-BA8C-4512FB724C02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28EB3078-A6BE-654E-8805-A71B90632B8E}" type="datetime1">
              <a:rPr kumimoji="1" lang="zh-CN" altLang="en-US" smtClean="0"/>
              <a:t>2021/7/19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301745" y="-931738"/>
            <a:ext cx="10289412" cy="10289412"/>
            <a:chOff x="4301745" y="-931738"/>
            <a:chExt cx="10289412" cy="10289412"/>
          </a:xfrm>
        </p:grpSpPr>
        <p:sp>
          <p:nvSpPr>
            <p:cNvPr id="13" name="菱形 12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33771" y="1826053"/>
            <a:ext cx="8124458" cy="3205896"/>
            <a:chOff x="2795953" y="2180492"/>
            <a:chExt cx="6600093" cy="2497016"/>
          </a:xfrm>
        </p:grpSpPr>
        <p:sp>
          <p:nvSpPr>
            <p:cNvPr id="6" name="矩形 5"/>
            <p:cNvSpPr/>
            <p:nvPr/>
          </p:nvSpPr>
          <p:spPr>
            <a:xfrm>
              <a:off x="2795953" y="2180492"/>
              <a:ext cx="6600093" cy="2497016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7" name="梯形 6"/>
            <p:cNvSpPr/>
            <p:nvPr/>
          </p:nvSpPr>
          <p:spPr>
            <a:xfrm flipV="1">
              <a:off x="5064206" y="2180492"/>
              <a:ext cx="2063583" cy="269631"/>
            </a:xfrm>
            <a:prstGeom prst="trapezoid">
              <a:avLst>
                <a:gd name="adj" fmla="val 9337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5626" y="2417318"/>
            <a:ext cx="597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latin typeface="Calibri" panose="020F0502020204030204" pitchFamily="34" charset="0"/>
                <a:cs typeface="Biome" panose="020B0503030204020804" pitchFamily="34" charset="0"/>
              </a:rPr>
              <a:t>构造题选讲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39147" y="3809609"/>
            <a:ext cx="511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Calibri" panose="020F0502020204030204" pitchFamily="34" charset="0"/>
                <a:cs typeface="Biome" panose="020B0503030204020804" pitchFamily="34" charset="0"/>
              </a:rPr>
              <a:t>清华大学 软件学院</a:t>
            </a:r>
            <a:endParaRPr kumimoji="1" lang="en-US" altLang="zh-CN" sz="2000" dirty="0">
              <a:latin typeface="Calibri" panose="020F0502020204030204" pitchFamily="34" charset="0"/>
              <a:cs typeface="Biome" panose="020B0503030204020804" pitchFamily="34" charset="0"/>
            </a:endParaRPr>
          </a:p>
          <a:p>
            <a:pPr algn="ctr"/>
            <a:r>
              <a:rPr kumimoji="1" lang="zh-CN" altLang="en-US" sz="2000" dirty="0">
                <a:latin typeface="Calibri" panose="020F0502020204030204" pitchFamily="34" charset="0"/>
                <a:cs typeface="Biome" panose="020B0503030204020804" pitchFamily="34" charset="0"/>
              </a:rPr>
              <a:t>唐彬峪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Warm up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首先考虑有标号图怎么做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用一些信息来把无标号图转换到有标号图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能不能做的更好一些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希望获得额外的点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/bit?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06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Easy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房间内桌上扣着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张牌，分别是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1-n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现在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个人依次走进去，翻开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张牌，如果看到自己对应的号码（也是一个排列）就算成功，然后走出房间无法给之后的人留下任何信息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牌的顺序不会改变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我们希望能有一个策略，让所有人都成功的概率尽可能大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2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Easy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每个人翻开自己编号的牌，并且跟着走排列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于是变成是否存在一个长度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&gt;N/2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的置换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概率的分析需要借助一些数学估算技巧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实际概率收敛到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左右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0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Easy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写下一个有限的正整数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开始操作，每次小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提供一个正整数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bi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可以选择把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变成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A+bi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或是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|A-bi|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（绝对值）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请问小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最少多少回合可以把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的末尾变成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也算）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0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Warm up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为什么讲构造题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因为出构造题要写交互太麻烦了（划掉）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交互题，棋盘上有一个皇后和一个马，整个棋盘的大小是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n*n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你需要在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n+c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步之内使用皇后吃掉马（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是常数，并且应该尽可能小）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9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Warm up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你落在了一个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n*n*n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的立方体表面上，每一次你可以向着一个方向前进恰好一步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你始终站在某个表面的中心位置，现在在某一处有一个目的地在某个表面中心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每走一步你会直到你距离中心的欧几里得距离是增大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不变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减小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你需要在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O(n)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步之内走到目的地并且告知交互库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你只能告知交互库你到终点一次，并且你不知道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的大小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Warm up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首先考虑现在的位置和目的地的位置之间的关系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分别考虑是否和最终目的地在同一个平面内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沿着立方体走一个环，至少有一种情况能让我们获取到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获得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之后只需要定出自己的相对位置即可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4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Warm up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为什么讲构造题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因为出构造题要写交互太麻烦了（划掉）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你有一个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个点的无标号无向图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你可以选择一个长度，系统会传给你一个长度为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串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你需要输出一张图 图的点和边会被系统打乱并还给你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你需要还原出原来的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串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8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Warm up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你有一个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个点的无标号无向图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你可以选择一个长度，系统会传给你一个长度为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串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你需要输出一张图 图的点和边会被系统打乱并还给你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你需要还原出原来的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串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现在希望这个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串尽可能的长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1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Warm up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首先考虑有标号图怎么做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9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Warm up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首先考虑有标号图怎么做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用一些信息来把无标号图转换到有标号图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7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Warm up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首先考虑有标号图怎么做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用一些信息来把无标号图转换到有标号图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能不能做的更好一些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2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666</Words>
  <Application>Microsoft Office PowerPoint</Application>
  <PresentationFormat>宽屏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office365</dc:creator>
  <cp:lastModifiedBy>P52</cp:lastModifiedBy>
  <cp:revision>1052</cp:revision>
  <dcterms:created xsi:type="dcterms:W3CDTF">2021-04-09T12:39:00Z</dcterms:created>
  <dcterms:modified xsi:type="dcterms:W3CDTF">2021-07-20T05:39:50Z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8F927652C7EB4395891DC1B191F5C0B8</vt:lpwstr>
  </property>
</Properties>
</file>