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3" r:id="rId2"/>
    <p:sldId id="257" r:id="rId3"/>
    <p:sldId id="258" r:id="rId4"/>
    <p:sldId id="259" r:id="rId5"/>
    <p:sldId id="260" r:id="rId6"/>
    <p:sldId id="307" r:id="rId7"/>
    <p:sldId id="262" r:id="rId8"/>
    <p:sldId id="263" r:id="rId9"/>
    <p:sldId id="265" r:id="rId10"/>
    <p:sldId id="305" r:id="rId11"/>
    <p:sldId id="306" r:id="rId12"/>
    <p:sldId id="294" r:id="rId13"/>
    <p:sldId id="295" r:id="rId14"/>
    <p:sldId id="296" r:id="rId15"/>
    <p:sldId id="278" r:id="rId16"/>
    <p:sldId id="297" r:id="rId17"/>
    <p:sldId id="298" r:id="rId18"/>
    <p:sldId id="299" r:id="rId19"/>
    <p:sldId id="300" r:id="rId20"/>
    <p:sldId id="301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2821" autoAdjust="0"/>
  </p:normalViewPr>
  <p:slideViewPr>
    <p:cSldViewPr snapToGrid="0">
      <p:cViewPr varScale="1">
        <p:scale>
          <a:sx n="72" d="100"/>
          <a:sy n="72" d="100"/>
        </p:scale>
        <p:origin x="69" y="154"/>
      </p:cViewPr>
      <p:guideLst>
        <p:guide orient="horz" pos="14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FCEA4-12B8-4541-ABD6-3ECFF422E4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099111F-6B4A-4B2A-9C6D-A4CB7FE21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collection</a:t>
          </a:r>
        </a:p>
      </dgm:t>
    </dgm:pt>
    <dgm:pt modelId="{B6084E79-6F97-4CFF-8ABB-3416AE1425D9}" type="parTrans" cxnId="{19127EEE-3134-44E4-B697-58573ABBA445}">
      <dgm:prSet/>
      <dgm:spPr/>
      <dgm:t>
        <a:bodyPr/>
        <a:lstStyle/>
        <a:p>
          <a:endParaRPr lang="en-US"/>
        </a:p>
      </dgm:t>
    </dgm:pt>
    <dgm:pt modelId="{5CF30349-DF4E-4A03-A8C3-30336AB09F50}" type="sibTrans" cxnId="{19127EEE-3134-44E4-B697-58573ABBA445}">
      <dgm:prSet/>
      <dgm:spPr/>
      <dgm:t>
        <a:bodyPr/>
        <a:lstStyle/>
        <a:p>
          <a:endParaRPr lang="en-US"/>
        </a:p>
      </dgm:t>
    </dgm:pt>
    <dgm:pt modelId="{B52F9EE7-E71C-4089-82E1-F0A1963B8C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pre-processing</a:t>
          </a:r>
        </a:p>
      </dgm:t>
    </dgm:pt>
    <dgm:pt modelId="{C72B1EC3-F618-405B-8B60-EF1FF0A8A1DD}" type="parTrans" cxnId="{3890AC12-894D-4AD7-ACC6-0D6F11A81E2D}">
      <dgm:prSet/>
      <dgm:spPr/>
      <dgm:t>
        <a:bodyPr/>
        <a:lstStyle/>
        <a:p>
          <a:endParaRPr lang="en-US"/>
        </a:p>
      </dgm:t>
    </dgm:pt>
    <dgm:pt modelId="{18F22AFC-183C-4531-B8B2-86735846A985}" type="sibTrans" cxnId="{3890AC12-894D-4AD7-ACC6-0D6F11A81E2D}">
      <dgm:prSet/>
      <dgm:spPr/>
      <dgm:t>
        <a:bodyPr/>
        <a:lstStyle/>
        <a:p>
          <a:endParaRPr lang="en-US"/>
        </a:p>
      </dgm:t>
    </dgm:pt>
    <dgm:pt modelId="{F620037C-0281-453E-94B2-4089F0C087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visualization</a:t>
          </a:r>
        </a:p>
      </dgm:t>
    </dgm:pt>
    <dgm:pt modelId="{D9D579F7-F926-40BB-8CAD-243DA0C9B3D1}" type="parTrans" cxnId="{4AA91057-833E-4E23-8154-4D69080DD154}">
      <dgm:prSet/>
      <dgm:spPr/>
      <dgm:t>
        <a:bodyPr/>
        <a:lstStyle/>
        <a:p>
          <a:endParaRPr lang="en-US"/>
        </a:p>
      </dgm:t>
    </dgm:pt>
    <dgm:pt modelId="{3D9F350C-552B-4694-926C-13023DBD34FE}" type="sibTrans" cxnId="{4AA91057-833E-4E23-8154-4D69080DD154}">
      <dgm:prSet/>
      <dgm:spPr/>
      <dgm:t>
        <a:bodyPr/>
        <a:lstStyle/>
        <a:p>
          <a:endParaRPr lang="en-US"/>
        </a:p>
      </dgm:t>
    </dgm:pt>
    <dgm:pt modelId="{3F15C6B7-9427-43FB-82B7-837F83AFA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Modeling</a:t>
          </a:r>
        </a:p>
      </dgm:t>
    </dgm:pt>
    <dgm:pt modelId="{0C79ED67-977A-4C34-8008-AB06F13FB22F}" type="parTrans" cxnId="{38E8CDED-C259-487C-B417-5DD7932288F7}">
      <dgm:prSet/>
      <dgm:spPr/>
      <dgm:t>
        <a:bodyPr/>
        <a:lstStyle/>
        <a:p>
          <a:endParaRPr lang="en-US"/>
        </a:p>
      </dgm:t>
    </dgm:pt>
    <dgm:pt modelId="{F2027BEF-8327-4E5F-AF71-5F0B1674B8D7}" type="sibTrans" cxnId="{38E8CDED-C259-487C-B417-5DD7932288F7}">
      <dgm:prSet/>
      <dgm:spPr/>
      <dgm:t>
        <a:bodyPr/>
        <a:lstStyle/>
        <a:p>
          <a:endParaRPr lang="en-US"/>
        </a:p>
      </dgm:t>
    </dgm:pt>
    <dgm:pt modelId="{D0125639-2E66-43D3-9195-2F60AA325F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Making the data interactive</a:t>
          </a:r>
        </a:p>
      </dgm:t>
    </dgm:pt>
    <dgm:pt modelId="{A010D710-4937-4B4D-AD67-3E4DA4DE27DC}" type="sibTrans" cxnId="{4B8A67B1-EEC2-4CAA-B051-4FEF100D2A7A}">
      <dgm:prSet/>
      <dgm:spPr/>
      <dgm:t>
        <a:bodyPr/>
        <a:lstStyle/>
        <a:p>
          <a:endParaRPr lang="en-US"/>
        </a:p>
      </dgm:t>
    </dgm:pt>
    <dgm:pt modelId="{A85E432E-233F-40A8-9D78-8C2AD23C711A}" type="parTrans" cxnId="{4B8A67B1-EEC2-4CAA-B051-4FEF100D2A7A}">
      <dgm:prSet/>
      <dgm:spPr/>
      <dgm:t>
        <a:bodyPr/>
        <a:lstStyle/>
        <a:p>
          <a:endParaRPr lang="en-US"/>
        </a:p>
      </dgm:t>
    </dgm:pt>
    <dgm:pt modelId="{7A0BE6B2-BFF8-4EB3-8066-63D63B1E7C50}" type="pres">
      <dgm:prSet presAssocID="{D26FCEA4-12B8-4541-ABD6-3ECFF422E442}" presName="root" presStyleCnt="0">
        <dgm:presLayoutVars>
          <dgm:dir/>
          <dgm:resizeHandles val="exact"/>
        </dgm:presLayoutVars>
      </dgm:prSet>
      <dgm:spPr/>
    </dgm:pt>
    <dgm:pt modelId="{F0126D5F-ED30-43BF-AA07-4FDD8D51CE16}" type="pres">
      <dgm:prSet presAssocID="{6099111F-6B4A-4B2A-9C6D-A4CB7FE21585}" presName="compNode" presStyleCnt="0"/>
      <dgm:spPr/>
    </dgm:pt>
    <dgm:pt modelId="{20B72812-04D9-4C14-90EF-C035220EB21E}" type="pres">
      <dgm:prSet presAssocID="{6099111F-6B4A-4B2A-9C6D-A4CB7FE2158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637CB8-8B88-4B8C-8629-ED89B9BE1F52}" type="pres">
      <dgm:prSet presAssocID="{6099111F-6B4A-4B2A-9C6D-A4CB7FE215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"/>
        </a:ext>
      </dgm:extLst>
    </dgm:pt>
    <dgm:pt modelId="{27142ADD-9CB3-4AF8-A655-D39AE91440A4}" type="pres">
      <dgm:prSet presAssocID="{6099111F-6B4A-4B2A-9C6D-A4CB7FE21585}" presName="spaceRect" presStyleCnt="0"/>
      <dgm:spPr/>
    </dgm:pt>
    <dgm:pt modelId="{30F48A08-F858-4F35-A98E-B67D527C165B}" type="pres">
      <dgm:prSet presAssocID="{6099111F-6B4A-4B2A-9C6D-A4CB7FE21585}" presName="textRect" presStyleLbl="revTx" presStyleIdx="0" presStyleCnt="5">
        <dgm:presLayoutVars>
          <dgm:chMax val="1"/>
          <dgm:chPref val="1"/>
        </dgm:presLayoutVars>
      </dgm:prSet>
      <dgm:spPr/>
    </dgm:pt>
    <dgm:pt modelId="{85F96521-9F8E-445F-B89F-7C43C437FD3D}" type="pres">
      <dgm:prSet presAssocID="{5CF30349-DF4E-4A03-A8C3-30336AB09F50}" presName="sibTrans" presStyleCnt="0"/>
      <dgm:spPr/>
    </dgm:pt>
    <dgm:pt modelId="{07C05B06-3730-4B47-BC93-8C6FA0E720BC}" type="pres">
      <dgm:prSet presAssocID="{B52F9EE7-E71C-4089-82E1-F0A1963B8CEB}" presName="compNode" presStyleCnt="0"/>
      <dgm:spPr/>
    </dgm:pt>
    <dgm:pt modelId="{CC7D7C23-062C-4A58-AE08-DBF5082B28D5}" type="pres">
      <dgm:prSet presAssocID="{B52F9EE7-E71C-4089-82E1-F0A1963B8CE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3E7613-E023-496A-AF8F-ABA46E8B4D0E}" type="pres">
      <dgm:prSet presAssocID="{B52F9EE7-E71C-4089-82E1-F0A1963B8C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09613D-48F9-4CB5-AEAE-93A896811E46}" type="pres">
      <dgm:prSet presAssocID="{B52F9EE7-E71C-4089-82E1-F0A1963B8CEB}" presName="spaceRect" presStyleCnt="0"/>
      <dgm:spPr/>
    </dgm:pt>
    <dgm:pt modelId="{6D2EC067-EC7E-44A5-8B9C-4286398257FC}" type="pres">
      <dgm:prSet presAssocID="{B52F9EE7-E71C-4089-82E1-F0A1963B8CEB}" presName="textRect" presStyleLbl="revTx" presStyleIdx="1" presStyleCnt="5">
        <dgm:presLayoutVars>
          <dgm:chMax val="1"/>
          <dgm:chPref val="1"/>
        </dgm:presLayoutVars>
      </dgm:prSet>
      <dgm:spPr/>
    </dgm:pt>
    <dgm:pt modelId="{187A1173-03E5-4BEF-8CB8-E793567CEB8C}" type="pres">
      <dgm:prSet presAssocID="{18F22AFC-183C-4531-B8B2-86735846A985}" presName="sibTrans" presStyleCnt="0"/>
      <dgm:spPr/>
    </dgm:pt>
    <dgm:pt modelId="{D9990CE9-9EC1-4BFD-8958-892EE83FFBD5}" type="pres">
      <dgm:prSet presAssocID="{F620037C-0281-453E-94B2-4089F0C0875F}" presName="compNode" presStyleCnt="0"/>
      <dgm:spPr/>
    </dgm:pt>
    <dgm:pt modelId="{65A999DF-3975-4A2D-A281-87AAD13C3181}" type="pres">
      <dgm:prSet presAssocID="{F620037C-0281-453E-94B2-4089F0C0875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760A62-01F1-4436-968C-31F9116F9C0D}" type="pres">
      <dgm:prSet presAssocID="{F620037C-0281-453E-94B2-4089F0C087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6679E7-A4B5-4A0A-BD12-9916FBA85882}" type="pres">
      <dgm:prSet presAssocID="{F620037C-0281-453E-94B2-4089F0C0875F}" presName="spaceRect" presStyleCnt="0"/>
      <dgm:spPr/>
    </dgm:pt>
    <dgm:pt modelId="{C9F3C664-E987-44C9-A19B-592A64CECC04}" type="pres">
      <dgm:prSet presAssocID="{F620037C-0281-453E-94B2-4089F0C0875F}" presName="textRect" presStyleLbl="revTx" presStyleIdx="2" presStyleCnt="5" custScaleX="108163">
        <dgm:presLayoutVars>
          <dgm:chMax val="1"/>
          <dgm:chPref val="1"/>
        </dgm:presLayoutVars>
      </dgm:prSet>
      <dgm:spPr/>
    </dgm:pt>
    <dgm:pt modelId="{2061F34C-17FC-4F72-BE01-68C6F6307393}" type="pres">
      <dgm:prSet presAssocID="{3D9F350C-552B-4694-926C-13023DBD34FE}" presName="sibTrans" presStyleCnt="0"/>
      <dgm:spPr/>
    </dgm:pt>
    <dgm:pt modelId="{4FC8D6C8-DA4B-4996-AA1C-FDC4258B8D11}" type="pres">
      <dgm:prSet presAssocID="{3F15C6B7-9427-43FB-82B7-837F83AFA4E5}" presName="compNode" presStyleCnt="0"/>
      <dgm:spPr/>
    </dgm:pt>
    <dgm:pt modelId="{D783012D-4018-4D8E-9A6E-76F65253A49E}" type="pres">
      <dgm:prSet presAssocID="{3F15C6B7-9427-43FB-82B7-837F83AFA4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3A840-CF81-45C7-A190-3E5937E4E8ED}" type="pres">
      <dgm:prSet presAssocID="{3F15C6B7-9427-43FB-82B7-837F83AFA4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9BC2E5-1CC9-44BD-BDF3-FED843690A95}" type="pres">
      <dgm:prSet presAssocID="{3F15C6B7-9427-43FB-82B7-837F83AFA4E5}" presName="spaceRect" presStyleCnt="0"/>
      <dgm:spPr/>
    </dgm:pt>
    <dgm:pt modelId="{E320B306-58C8-43AA-BA78-FC6B8686DA47}" type="pres">
      <dgm:prSet presAssocID="{3F15C6B7-9427-43FB-82B7-837F83AFA4E5}" presName="textRect" presStyleLbl="revTx" presStyleIdx="3" presStyleCnt="5">
        <dgm:presLayoutVars>
          <dgm:chMax val="1"/>
          <dgm:chPref val="1"/>
        </dgm:presLayoutVars>
      </dgm:prSet>
      <dgm:spPr/>
    </dgm:pt>
    <dgm:pt modelId="{2399B492-F16C-42AF-87C3-B5EC7AEB8178}" type="pres">
      <dgm:prSet presAssocID="{F2027BEF-8327-4E5F-AF71-5F0B1674B8D7}" presName="sibTrans" presStyleCnt="0"/>
      <dgm:spPr/>
    </dgm:pt>
    <dgm:pt modelId="{745F5B0E-C472-4561-9B5E-48BDB9A2035D}" type="pres">
      <dgm:prSet presAssocID="{D0125639-2E66-43D3-9195-2F60AA325FBD}" presName="compNode" presStyleCnt="0"/>
      <dgm:spPr/>
    </dgm:pt>
    <dgm:pt modelId="{42C7F83F-375E-4271-BF36-45E0516EC870}" type="pres">
      <dgm:prSet presAssocID="{D0125639-2E66-43D3-9195-2F60AA325F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7AFACF-CF44-4DB1-9A98-E0A307131E41}" type="pres">
      <dgm:prSet presAssocID="{D0125639-2E66-43D3-9195-2F60AA325F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3337DDFC-F1FA-4B16-9678-A62459E3A03B}" type="pres">
      <dgm:prSet presAssocID="{D0125639-2E66-43D3-9195-2F60AA325FBD}" presName="spaceRect" presStyleCnt="0"/>
      <dgm:spPr/>
    </dgm:pt>
    <dgm:pt modelId="{99A44C46-0D80-4F19-967C-1A88E952C041}" type="pres">
      <dgm:prSet presAssocID="{D0125639-2E66-43D3-9195-2F60AA325FBD}" presName="textRect" presStyleLbl="revTx" presStyleIdx="4" presStyleCnt="5" custScaleX="127889">
        <dgm:presLayoutVars>
          <dgm:chMax val="1"/>
          <dgm:chPref val="1"/>
        </dgm:presLayoutVars>
      </dgm:prSet>
      <dgm:spPr/>
    </dgm:pt>
  </dgm:ptLst>
  <dgm:cxnLst>
    <dgm:cxn modelId="{F19CEA0B-A6F5-4215-A50B-24484310C01A}" type="presOf" srcId="{B52F9EE7-E71C-4089-82E1-F0A1963B8CEB}" destId="{6D2EC067-EC7E-44A5-8B9C-4286398257FC}" srcOrd="0" destOrd="0" presId="urn:microsoft.com/office/officeart/2018/5/layout/IconLeafLabelList"/>
    <dgm:cxn modelId="{3890AC12-894D-4AD7-ACC6-0D6F11A81E2D}" srcId="{D26FCEA4-12B8-4541-ABD6-3ECFF422E442}" destId="{B52F9EE7-E71C-4089-82E1-F0A1963B8CEB}" srcOrd="1" destOrd="0" parTransId="{C72B1EC3-F618-405B-8B60-EF1FF0A8A1DD}" sibTransId="{18F22AFC-183C-4531-B8B2-86735846A985}"/>
    <dgm:cxn modelId="{D9969722-78DF-4D1C-9197-1989950A932A}" type="presOf" srcId="{D0125639-2E66-43D3-9195-2F60AA325FBD}" destId="{99A44C46-0D80-4F19-967C-1A88E952C041}" srcOrd="0" destOrd="0" presId="urn:microsoft.com/office/officeart/2018/5/layout/IconLeafLabelList"/>
    <dgm:cxn modelId="{4AA91057-833E-4E23-8154-4D69080DD154}" srcId="{D26FCEA4-12B8-4541-ABD6-3ECFF422E442}" destId="{F620037C-0281-453E-94B2-4089F0C0875F}" srcOrd="2" destOrd="0" parTransId="{D9D579F7-F926-40BB-8CAD-243DA0C9B3D1}" sibTransId="{3D9F350C-552B-4694-926C-13023DBD34FE}"/>
    <dgm:cxn modelId="{A2073388-B432-4BE4-8EE1-BFA5FAFC8409}" type="presOf" srcId="{3F15C6B7-9427-43FB-82B7-837F83AFA4E5}" destId="{E320B306-58C8-43AA-BA78-FC6B8686DA47}" srcOrd="0" destOrd="0" presId="urn:microsoft.com/office/officeart/2018/5/layout/IconLeafLabelList"/>
    <dgm:cxn modelId="{ACE52891-2FD3-483E-9EA8-520B55211D00}" type="presOf" srcId="{6099111F-6B4A-4B2A-9C6D-A4CB7FE21585}" destId="{30F48A08-F858-4F35-A98E-B67D527C165B}" srcOrd="0" destOrd="0" presId="urn:microsoft.com/office/officeart/2018/5/layout/IconLeafLabelList"/>
    <dgm:cxn modelId="{4B8A67B1-EEC2-4CAA-B051-4FEF100D2A7A}" srcId="{D26FCEA4-12B8-4541-ABD6-3ECFF422E442}" destId="{D0125639-2E66-43D3-9195-2F60AA325FBD}" srcOrd="4" destOrd="0" parTransId="{A85E432E-233F-40A8-9D78-8C2AD23C711A}" sibTransId="{A010D710-4937-4B4D-AD67-3E4DA4DE27DC}"/>
    <dgm:cxn modelId="{38E8CDED-C259-487C-B417-5DD7932288F7}" srcId="{D26FCEA4-12B8-4541-ABD6-3ECFF422E442}" destId="{3F15C6B7-9427-43FB-82B7-837F83AFA4E5}" srcOrd="3" destOrd="0" parTransId="{0C79ED67-977A-4C34-8008-AB06F13FB22F}" sibTransId="{F2027BEF-8327-4E5F-AF71-5F0B1674B8D7}"/>
    <dgm:cxn modelId="{19127EEE-3134-44E4-B697-58573ABBA445}" srcId="{D26FCEA4-12B8-4541-ABD6-3ECFF422E442}" destId="{6099111F-6B4A-4B2A-9C6D-A4CB7FE21585}" srcOrd="0" destOrd="0" parTransId="{B6084E79-6F97-4CFF-8ABB-3416AE1425D9}" sibTransId="{5CF30349-DF4E-4A03-A8C3-30336AB09F50}"/>
    <dgm:cxn modelId="{087CFFFD-54C8-4A5E-B44A-E4E575E84D0C}" type="presOf" srcId="{D26FCEA4-12B8-4541-ABD6-3ECFF422E442}" destId="{7A0BE6B2-BFF8-4EB3-8066-63D63B1E7C50}" srcOrd="0" destOrd="0" presId="urn:microsoft.com/office/officeart/2018/5/layout/IconLeafLabelList"/>
    <dgm:cxn modelId="{FE16C2FF-347F-4625-AFC6-B64B150AA428}" type="presOf" srcId="{F620037C-0281-453E-94B2-4089F0C0875F}" destId="{C9F3C664-E987-44C9-A19B-592A64CECC04}" srcOrd="0" destOrd="0" presId="urn:microsoft.com/office/officeart/2018/5/layout/IconLeafLabelList"/>
    <dgm:cxn modelId="{5EB224EF-E61F-4341-BDDB-D52234ACAF6E}" type="presParOf" srcId="{7A0BE6B2-BFF8-4EB3-8066-63D63B1E7C50}" destId="{F0126D5F-ED30-43BF-AA07-4FDD8D51CE16}" srcOrd="0" destOrd="0" presId="urn:microsoft.com/office/officeart/2018/5/layout/IconLeafLabelList"/>
    <dgm:cxn modelId="{80C7D3E3-4F5E-4F42-9DCF-54EF1B87E86D}" type="presParOf" srcId="{F0126D5F-ED30-43BF-AA07-4FDD8D51CE16}" destId="{20B72812-04D9-4C14-90EF-C035220EB21E}" srcOrd="0" destOrd="0" presId="urn:microsoft.com/office/officeart/2018/5/layout/IconLeafLabelList"/>
    <dgm:cxn modelId="{0E0F5953-E1F7-4DD7-8834-C8F7117527FB}" type="presParOf" srcId="{F0126D5F-ED30-43BF-AA07-4FDD8D51CE16}" destId="{69637CB8-8B88-4B8C-8629-ED89B9BE1F52}" srcOrd="1" destOrd="0" presId="urn:microsoft.com/office/officeart/2018/5/layout/IconLeafLabelList"/>
    <dgm:cxn modelId="{DA4A125D-BFEA-4A07-814B-5F59A2B190D3}" type="presParOf" srcId="{F0126D5F-ED30-43BF-AA07-4FDD8D51CE16}" destId="{27142ADD-9CB3-4AF8-A655-D39AE91440A4}" srcOrd="2" destOrd="0" presId="urn:microsoft.com/office/officeart/2018/5/layout/IconLeafLabelList"/>
    <dgm:cxn modelId="{F7BA9D5D-95B4-4872-870F-F9C114AF633E}" type="presParOf" srcId="{F0126D5F-ED30-43BF-AA07-4FDD8D51CE16}" destId="{30F48A08-F858-4F35-A98E-B67D527C165B}" srcOrd="3" destOrd="0" presId="urn:microsoft.com/office/officeart/2018/5/layout/IconLeafLabelList"/>
    <dgm:cxn modelId="{E7DD923D-A490-4024-928A-621E22AF0EDF}" type="presParOf" srcId="{7A0BE6B2-BFF8-4EB3-8066-63D63B1E7C50}" destId="{85F96521-9F8E-445F-B89F-7C43C437FD3D}" srcOrd="1" destOrd="0" presId="urn:microsoft.com/office/officeart/2018/5/layout/IconLeafLabelList"/>
    <dgm:cxn modelId="{87101C9D-274A-4848-A946-CE288DCF4234}" type="presParOf" srcId="{7A0BE6B2-BFF8-4EB3-8066-63D63B1E7C50}" destId="{07C05B06-3730-4B47-BC93-8C6FA0E720BC}" srcOrd="2" destOrd="0" presId="urn:microsoft.com/office/officeart/2018/5/layout/IconLeafLabelList"/>
    <dgm:cxn modelId="{B4E058A2-4346-4714-B466-1A49201BA791}" type="presParOf" srcId="{07C05B06-3730-4B47-BC93-8C6FA0E720BC}" destId="{CC7D7C23-062C-4A58-AE08-DBF5082B28D5}" srcOrd="0" destOrd="0" presId="urn:microsoft.com/office/officeart/2018/5/layout/IconLeafLabelList"/>
    <dgm:cxn modelId="{09D0050A-5BA6-438C-A718-09EC9ED26791}" type="presParOf" srcId="{07C05B06-3730-4B47-BC93-8C6FA0E720BC}" destId="{0B3E7613-E023-496A-AF8F-ABA46E8B4D0E}" srcOrd="1" destOrd="0" presId="urn:microsoft.com/office/officeart/2018/5/layout/IconLeafLabelList"/>
    <dgm:cxn modelId="{60ADB319-033A-4430-93B1-9DC2B5938377}" type="presParOf" srcId="{07C05B06-3730-4B47-BC93-8C6FA0E720BC}" destId="{B509613D-48F9-4CB5-AEAE-93A896811E46}" srcOrd="2" destOrd="0" presId="urn:microsoft.com/office/officeart/2018/5/layout/IconLeafLabelList"/>
    <dgm:cxn modelId="{A941E01A-90A1-4937-8911-A5435601AAD6}" type="presParOf" srcId="{07C05B06-3730-4B47-BC93-8C6FA0E720BC}" destId="{6D2EC067-EC7E-44A5-8B9C-4286398257FC}" srcOrd="3" destOrd="0" presId="urn:microsoft.com/office/officeart/2018/5/layout/IconLeafLabelList"/>
    <dgm:cxn modelId="{AF6B840A-21E3-44E5-B233-772D1AEAA407}" type="presParOf" srcId="{7A0BE6B2-BFF8-4EB3-8066-63D63B1E7C50}" destId="{187A1173-03E5-4BEF-8CB8-E793567CEB8C}" srcOrd="3" destOrd="0" presId="urn:microsoft.com/office/officeart/2018/5/layout/IconLeafLabelList"/>
    <dgm:cxn modelId="{A04BD55D-F0CE-4654-B8C4-82AB0F92AC9D}" type="presParOf" srcId="{7A0BE6B2-BFF8-4EB3-8066-63D63B1E7C50}" destId="{D9990CE9-9EC1-4BFD-8958-892EE83FFBD5}" srcOrd="4" destOrd="0" presId="urn:microsoft.com/office/officeart/2018/5/layout/IconLeafLabelList"/>
    <dgm:cxn modelId="{81F04EEB-C789-486B-8F0E-6DBFC6648B82}" type="presParOf" srcId="{D9990CE9-9EC1-4BFD-8958-892EE83FFBD5}" destId="{65A999DF-3975-4A2D-A281-87AAD13C3181}" srcOrd="0" destOrd="0" presId="urn:microsoft.com/office/officeart/2018/5/layout/IconLeafLabelList"/>
    <dgm:cxn modelId="{DC4DFC50-602B-4613-9B23-63E6B811ADA4}" type="presParOf" srcId="{D9990CE9-9EC1-4BFD-8958-892EE83FFBD5}" destId="{72760A62-01F1-4436-968C-31F9116F9C0D}" srcOrd="1" destOrd="0" presId="urn:microsoft.com/office/officeart/2018/5/layout/IconLeafLabelList"/>
    <dgm:cxn modelId="{869A83D1-066F-45CA-9224-CE9D2C20A41C}" type="presParOf" srcId="{D9990CE9-9EC1-4BFD-8958-892EE83FFBD5}" destId="{AA6679E7-A4B5-4A0A-BD12-9916FBA85882}" srcOrd="2" destOrd="0" presId="urn:microsoft.com/office/officeart/2018/5/layout/IconLeafLabelList"/>
    <dgm:cxn modelId="{0382A2A5-5CD2-4533-877B-A7FF4AA7A536}" type="presParOf" srcId="{D9990CE9-9EC1-4BFD-8958-892EE83FFBD5}" destId="{C9F3C664-E987-44C9-A19B-592A64CECC04}" srcOrd="3" destOrd="0" presId="urn:microsoft.com/office/officeart/2018/5/layout/IconLeafLabelList"/>
    <dgm:cxn modelId="{2CB81784-A804-4482-AF2A-413F6DA1AAC2}" type="presParOf" srcId="{7A0BE6B2-BFF8-4EB3-8066-63D63B1E7C50}" destId="{2061F34C-17FC-4F72-BE01-68C6F6307393}" srcOrd="5" destOrd="0" presId="urn:microsoft.com/office/officeart/2018/5/layout/IconLeafLabelList"/>
    <dgm:cxn modelId="{D1E992F1-AE69-4435-9115-D526B5F45798}" type="presParOf" srcId="{7A0BE6B2-BFF8-4EB3-8066-63D63B1E7C50}" destId="{4FC8D6C8-DA4B-4996-AA1C-FDC4258B8D11}" srcOrd="6" destOrd="0" presId="urn:microsoft.com/office/officeart/2018/5/layout/IconLeafLabelList"/>
    <dgm:cxn modelId="{6D46D5D5-34CC-4EA0-8FFD-6B312C99DA02}" type="presParOf" srcId="{4FC8D6C8-DA4B-4996-AA1C-FDC4258B8D11}" destId="{D783012D-4018-4D8E-9A6E-76F65253A49E}" srcOrd="0" destOrd="0" presId="urn:microsoft.com/office/officeart/2018/5/layout/IconLeafLabelList"/>
    <dgm:cxn modelId="{A801BCB8-797D-485D-8C7F-1AF1782BE37F}" type="presParOf" srcId="{4FC8D6C8-DA4B-4996-AA1C-FDC4258B8D11}" destId="{1C73A840-CF81-45C7-A190-3E5937E4E8ED}" srcOrd="1" destOrd="0" presId="urn:microsoft.com/office/officeart/2018/5/layout/IconLeafLabelList"/>
    <dgm:cxn modelId="{95529846-05D1-4408-B0FB-735DA9F66AB3}" type="presParOf" srcId="{4FC8D6C8-DA4B-4996-AA1C-FDC4258B8D11}" destId="{089BC2E5-1CC9-44BD-BDF3-FED843690A95}" srcOrd="2" destOrd="0" presId="urn:microsoft.com/office/officeart/2018/5/layout/IconLeafLabelList"/>
    <dgm:cxn modelId="{C3F864C0-3475-4592-BD31-E1329D28F7C9}" type="presParOf" srcId="{4FC8D6C8-DA4B-4996-AA1C-FDC4258B8D11}" destId="{E320B306-58C8-43AA-BA78-FC6B8686DA47}" srcOrd="3" destOrd="0" presId="urn:microsoft.com/office/officeart/2018/5/layout/IconLeafLabelList"/>
    <dgm:cxn modelId="{4EED8740-4F30-44FE-8A25-038D2D5E12A1}" type="presParOf" srcId="{7A0BE6B2-BFF8-4EB3-8066-63D63B1E7C50}" destId="{2399B492-F16C-42AF-87C3-B5EC7AEB8178}" srcOrd="7" destOrd="0" presId="urn:microsoft.com/office/officeart/2018/5/layout/IconLeafLabelList"/>
    <dgm:cxn modelId="{D529FEF6-3D80-4AB5-8C5C-CB3D733D9768}" type="presParOf" srcId="{7A0BE6B2-BFF8-4EB3-8066-63D63B1E7C50}" destId="{745F5B0E-C472-4561-9B5E-48BDB9A2035D}" srcOrd="8" destOrd="0" presId="urn:microsoft.com/office/officeart/2018/5/layout/IconLeafLabelList"/>
    <dgm:cxn modelId="{580555E9-E360-478B-BE5F-6C7E4CDB3A85}" type="presParOf" srcId="{745F5B0E-C472-4561-9B5E-48BDB9A2035D}" destId="{42C7F83F-375E-4271-BF36-45E0516EC870}" srcOrd="0" destOrd="0" presId="urn:microsoft.com/office/officeart/2018/5/layout/IconLeafLabelList"/>
    <dgm:cxn modelId="{DEE0785C-7C91-4FE1-B0B8-41013450D457}" type="presParOf" srcId="{745F5B0E-C472-4561-9B5E-48BDB9A2035D}" destId="{537AFACF-CF44-4DB1-9A98-E0A307131E41}" srcOrd="1" destOrd="0" presId="urn:microsoft.com/office/officeart/2018/5/layout/IconLeafLabelList"/>
    <dgm:cxn modelId="{3598952E-71C2-4C01-8638-603FD171B759}" type="presParOf" srcId="{745F5B0E-C472-4561-9B5E-48BDB9A2035D}" destId="{3337DDFC-F1FA-4B16-9678-A62459E3A03B}" srcOrd="2" destOrd="0" presId="urn:microsoft.com/office/officeart/2018/5/layout/IconLeafLabelList"/>
    <dgm:cxn modelId="{B4A54547-89F0-4FDA-8C28-BF743B82AAD7}" type="presParOf" srcId="{745F5B0E-C472-4561-9B5E-48BDB9A2035D}" destId="{99A44C46-0D80-4F19-967C-1A88E952C0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05E89-A667-4B75-81AB-84705F602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8B2C3C-8113-488D-9025-624A393248BC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Ongoing event</a:t>
          </a:r>
        </a:p>
      </dgm:t>
    </dgm:pt>
    <dgm:pt modelId="{74C28E2D-820B-4260-B4F1-33807DD404EF}" type="parTrans" cxnId="{3669369F-0D8B-4BA7-88C7-09189B988AD4}">
      <dgm:prSet/>
      <dgm:spPr/>
      <dgm:t>
        <a:bodyPr/>
        <a:lstStyle/>
        <a:p>
          <a:endParaRPr lang="en-US"/>
        </a:p>
      </dgm:t>
    </dgm:pt>
    <dgm:pt modelId="{898CFBE0-48DF-48A7-B717-9B5290CECAF4}" type="sibTrans" cxnId="{3669369F-0D8B-4BA7-88C7-09189B988AD4}">
      <dgm:prSet/>
      <dgm:spPr/>
      <dgm:t>
        <a:bodyPr/>
        <a:lstStyle/>
        <a:p>
          <a:endParaRPr lang="en-US"/>
        </a:p>
      </dgm:t>
    </dgm:pt>
    <dgm:pt modelId="{82BD1DD0-2FBE-4A9F-B4AF-2A39ABE03D02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Widely varying data</a:t>
          </a:r>
        </a:p>
      </dgm:t>
    </dgm:pt>
    <dgm:pt modelId="{6DC46245-E621-44A9-9388-911989D75C74}" type="parTrans" cxnId="{D4EC8567-033F-4601-A615-670EA921E4D3}">
      <dgm:prSet/>
      <dgm:spPr/>
      <dgm:t>
        <a:bodyPr/>
        <a:lstStyle/>
        <a:p>
          <a:endParaRPr lang="en-US"/>
        </a:p>
      </dgm:t>
    </dgm:pt>
    <dgm:pt modelId="{731F2A44-4A4D-4F98-AC87-EA7EB051AC6A}" type="sibTrans" cxnId="{D4EC8567-033F-4601-A615-670EA921E4D3}">
      <dgm:prSet/>
      <dgm:spPr/>
      <dgm:t>
        <a:bodyPr/>
        <a:lstStyle/>
        <a:p>
          <a:endParaRPr lang="en-US"/>
        </a:p>
      </dgm:t>
    </dgm:pt>
    <dgm:pt modelId="{ADD5F5F9-571E-4DF6-AD43-EDF68140E409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More features</a:t>
          </a:r>
        </a:p>
      </dgm:t>
    </dgm:pt>
    <dgm:pt modelId="{73D3C0A8-E5D7-4BF9-B35D-439713AA4418}" type="parTrans" cxnId="{9AA304C1-13A7-440D-8925-20915057D91D}">
      <dgm:prSet/>
      <dgm:spPr/>
      <dgm:t>
        <a:bodyPr/>
        <a:lstStyle/>
        <a:p>
          <a:endParaRPr lang="en-US"/>
        </a:p>
      </dgm:t>
    </dgm:pt>
    <dgm:pt modelId="{7F13F4C3-06FE-4437-8C61-E61DE5F3906A}" type="sibTrans" cxnId="{9AA304C1-13A7-440D-8925-20915057D91D}">
      <dgm:prSet/>
      <dgm:spPr/>
      <dgm:t>
        <a:bodyPr/>
        <a:lstStyle/>
        <a:p>
          <a:endParaRPr lang="en-US"/>
        </a:p>
      </dgm:t>
    </dgm:pt>
    <dgm:pt modelId="{86B359CE-CCE9-46DC-9801-9AF61D929D64}" type="pres">
      <dgm:prSet presAssocID="{34205E89-A667-4B75-81AB-84705F602FC6}" presName="root" presStyleCnt="0">
        <dgm:presLayoutVars>
          <dgm:dir/>
          <dgm:resizeHandles val="exact"/>
        </dgm:presLayoutVars>
      </dgm:prSet>
      <dgm:spPr/>
    </dgm:pt>
    <dgm:pt modelId="{878B9CA7-9954-4CBD-BC37-44CBC01D5E32}" type="pres">
      <dgm:prSet presAssocID="{358B2C3C-8113-488D-9025-624A393248BC}" presName="compNode" presStyleCnt="0"/>
      <dgm:spPr/>
    </dgm:pt>
    <dgm:pt modelId="{133D4900-4E57-4C19-8522-1E316A870B31}" type="pres">
      <dgm:prSet presAssocID="{358B2C3C-8113-488D-9025-624A39324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729DC17-D840-435A-8C48-9EA524BE4723}" type="pres">
      <dgm:prSet presAssocID="{358B2C3C-8113-488D-9025-624A393248BC}" presName="spaceRect" presStyleCnt="0"/>
      <dgm:spPr/>
    </dgm:pt>
    <dgm:pt modelId="{E8E15387-AF77-4B5D-A994-D1FCE8C80892}" type="pres">
      <dgm:prSet presAssocID="{358B2C3C-8113-488D-9025-624A393248BC}" presName="textRect" presStyleLbl="revTx" presStyleIdx="0" presStyleCnt="3">
        <dgm:presLayoutVars>
          <dgm:chMax val="1"/>
          <dgm:chPref val="1"/>
        </dgm:presLayoutVars>
      </dgm:prSet>
      <dgm:spPr/>
    </dgm:pt>
    <dgm:pt modelId="{720A7E44-4DF6-486E-8AC3-FCCF706D2D6B}" type="pres">
      <dgm:prSet presAssocID="{898CFBE0-48DF-48A7-B717-9B5290CECAF4}" presName="sibTrans" presStyleCnt="0"/>
      <dgm:spPr/>
    </dgm:pt>
    <dgm:pt modelId="{3DB15620-F497-43B1-A78A-61E1F928CCD1}" type="pres">
      <dgm:prSet presAssocID="{82BD1DD0-2FBE-4A9F-B4AF-2A39ABE03D02}" presName="compNode" presStyleCnt="0"/>
      <dgm:spPr/>
    </dgm:pt>
    <dgm:pt modelId="{68A8DDE4-7C57-403C-9399-9F9647AD5E30}" type="pres">
      <dgm:prSet presAssocID="{82BD1DD0-2FBE-4A9F-B4AF-2A39ABE03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F5B664-887A-4FAB-A4D5-657FF946B38F}" type="pres">
      <dgm:prSet presAssocID="{82BD1DD0-2FBE-4A9F-B4AF-2A39ABE03D02}" presName="spaceRect" presStyleCnt="0"/>
      <dgm:spPr/>
    </dgm:pt>
    <dgm:pt modelId="{61942771-B01C-4548-B666-77ED4EEDB5D8}" type="pres">
      <dgm:prSet presAssocID="{82BD1DD0-2FBE-4A9F-B4AF-2A39ABE03D02}" presName="textRect" presStyleLbl="revTx" presStyleIdx="1" presStyleCnt="3">
        <dgm:presLayoutVars>
          <dgm:chMax val="1"/>
          <dgm:chPref val="1"/>
        </dgm:presLayoutVars>
      </dgm:prSet>
      <dgm:spPr/>
    </dgm:pt>
    <dgm:pt modelId="{577636FD-651B-490F-8FC4-7F6D1B531051}" type="pres">
      <dgm:prSet presAssocID="{731F2A44-4A4D-4F98-AC87-EA7EB051AC6A}" presName="sibTrans" presStyleCnt="0"/>
      <dgm:spPr/>
    </dgm:pt>
    <dgm:pt modelId="{F3011EDF-5561-4A9D-8A8B-60B9177276D0}" type="pres">
      <dgm:prSet presAssocID="{ADD5F5F9-571E-4DF6-AD43-EDF68140E409}" presName="compNode" presStyleCnt="0"/>
      <dgm:spPr/>
    </dgm:pt>
    <dgm:pt modelId="{6D787C8A-E23D-4F12-9524-638036CD151A}" type="pres">
      <dgm:prSet presAssocID="{ADD5F5F9-571E-4DF6-AD43-EDF68140E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BFAF7C-2C68-40F3-8116-B1F2F5123243}" type="pres">
      <dgm:prSet presAssocID="{ADD5F5F9-571E-4DF6-AD43-EDF68140E409}" presName="spaceRect" presStyleCnt="0"/>
      <dgm:spPr/>
    </dgm:pt>
    <dgm:pt modelId="{A347285A-A954-44FF-8118-7256FF366263}" type="pres">
      <dgm:prSet presAssocID="{ADD5F5F9-571E-4DF6-AD43-EDF68140E4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BB45D-566D-4193-8DF2-EC26DD52BE12}" type="presOf" srcId="{34205E89-A667-4B75-81AB-84705F602FC6}" destId="{86B359CE-CCE9-46DC-9801-9AF61D929D64}" srcOrd="0" destOrd="0" presId="urn:microsoft.com/office/officeart/2018/2/layout/IconLabelList"/>
    <dgm:cxn modelId="{D4EC8567-033F-4601-A615-670EA921E4D3}" srcId="{34205E89-A667-4B75-81AB-84705F602FC6}" destId="{82BD1DD0-2FBE-4A9F-B4AF-2A39ABE03D02}" srcOrd="1" destOrd="0" parTransId="{6DC46245-E621-44A9-9388-911989D75C74}" sibTransId="{731F2A44-4A4D-4F98-AC87-EA7EB051AC6A}"/>
    <dgm:cxn modelId="{7D96124A-CB90-4FF8-B99E-EBBCBCD0193A}" type="presOf" srcId="{ADD5F5F9-571E-4DF6-AD43-EDF68140E409}" destId="{A347285A-A954-44FF-8118-7256FF366263}" srcOrd="0" destOrd="0" presId="urn:microsoft.com/office/officeart/2018/2/layout/IconLabelList"/>
    <dgm:cxn modelId="{AF40BC59-41F9-48BA-8812-A180D54D6A08}" type="presOf" srcId="{358B2C3C-8113-488D-9025-624A393248BC}" destId="{E8E15387-AF77-4B5D-A994-D1FCE8C80892}" srcOrd="0" destOrd="0" presId="urn:microsoft.com/office/officeart/2018/2/layout/IconLabelList"/>
    <dgm:cxn modelId="{3669369F-0D8B-4BA7-88C7-09189B988AD4}" srcId="{34205E89-A667-4B75-81AB-84705F602FC6}" destId="{358B2C3C-8113-488D-9025-624A393248BC}" srcOrd="0" destOrd="0" parTransId="{74C28E2D-820B-4260-B4F1-33807DD404EF}" sibTransId="{898CFBE0-48DF-48A7-B717-9B5290CECAF4}"/>
    <dgm:cxn modelId="{9AA304C1-13A7-440D-8925-20915057D91D}" srcId="{34205E89-A667-4B75-81AB-84705F602FC6}" destId="{ADD5F5F9-571E-4DF6-AD43-EDF68140E409}" srcOrd="2" destOrd="0" parTransId="{73D3C0A8-E5D7-4BF9-B35D-439713AA4418}" sibTransId="{7F13F4C3-06FE-4437-8C61-E61DE5F3906A}"/>
    <dgm:cxn modelId="{7827E6E4-92AB-4E5E-9F4E-4C4D5B386230}" type="presOf" srcId="{82BD1DD0-2FBE-4A9F-B4AF-2A39ABE03D02}" destId="{61942771-B01C-4548-B666-77ED4EEDB5D8}" srcOrd="0" destOrd="0" presId="urn:microsoft.com/office/officeart/2018/2/layout/IconLabelList"/>
    <dgm:cxn modelId="{4CF2EDC5-E39C-4163-9053-4FDFA308687F}" type="presParOf" srcId="{86B359CE-CCE9-46DC-9801-9AF61D929D64}" destId="{878B9CA7-9954-4CBD-BC37-44CBC01D5E32}" srcOrd="0" destOrd="0" presId="urn:microsoft.com/office/officeart/2018/2/layout/IconLabelList"/>
    <dgm:cxn modelId="{62588856-E22D-4AAD-B2B5-E66458DB2A04}" type="presParOf" srcId="{878B9CA7-9954-4CBD-BC37-44CBC01D5E32}" destId="{133D4900-4E57-4C19-8522-1E316A870B31}" srcOrd="0" destOrd="0" presId="urn:microsoft.com/office/officeart/2018/2/layout/IconLabelList"/>
    <dgm:cxn modelId="{57C923C7-9501-47C4-B89D-E4BCF81BD13E}" type="presParOf" srcId="{878B9CA7-9954-4CBD-BC37-44CBC01D5E32}" destId="{9729DC17-D840-435A-8C48-9EA524BE4723}" srcOrd="1" destOrd="0" presId="urn:microsoft.com/office/officeart/2018/2/layout/IconLabelList"/>
    <dgm:cxn modelId="{317DBD92-C17B-4B62-9640-8B201221CD68}" type="presParOf" srcId="{878B9CA7-9954-4CBD-BC37-44CBC01D5E32}" destId="{E8E15387-AF77-4B5D-A994-D1FCE8C80892}" srcOrd="2" destOrd="0" presId="urn:microsoft.com/office/officeart/2018/2/layout/IconLabelList"/>
    <dgm:cxn modelId="{5F8C4232-84B0-40F8-9625-7CD911ED85DA}" type="presParOf" srcId="{86B359CE-CCE9-46DC-9801-9AF61D929D64}" destId="{720A7E44-4DF6-486E-8AC3-FCCF706D2D6B}" srcOrd="1" destOrd="0" presId="urn:microsoft.com/office/officeart/2018/2/layout/IconLabelList"/>
    <dgm:cxn modelId="{9E3F30E9-9151-41AB-AA62-4BF491E4C4C3}" type="presParOf" srcId="{86B359CE-CCE9-46DC-9801-9AF61D929D64}" destId="{3DB15620-F497-43B1-A78A-61E1F928CCD1}" srcOrd="2" destOrd="0" presId="urn:microsoft.com/office/officeart/2018/2/layout/IconLabelList"/>
    <dgm:cxn modelId="{62FE38C1-0ABE-460D-BA5B-CC639F45BFEC}" type="presParOf" srcId="{3DB15620-F497-43B1-A78A-61E1F928CCD1}" destId="{68A8DDE4-7C57-403C-9399-9F9647AD5E30}" srcOrd="0" destOrd="0" presId="urn:microsoft.com/office/officeart/2018/2/layout/IconLabelList"/>
    <dgm:cxn modelId="{3F9F8E90-EC35-408F-B0EF-EC9F6BE23735}" type="presParOf" srcId="{3DB15620-F497-43B1-A78A-61E1F928CCD1}" destId="{53F5B664-887A-4FAB-A4D5-657FF946B38F}" srcOrd="1" destOrd="0" presId="urn:microsoft.com/office/officeart/2018/2/layout/IconLabelList"/>
    <dgm:cxn modelId="{9F074AEE-7433-4F77-BFEC-F983D3783503}" type="presParOf" srcId="{3DB15620-F497-43B1-A78A-61E1F928CCD1}" destId="{61942771-B01C-4548-B666-77ED4EEDB5D8}" srcOrd="2" destOrd="0" presId="urn:microsoft.com/office/officeart/2018/2/layout/IconLabelList"/>
    <dgm:cxn modelId="{9D43FE86-41AF-4A67-B4D5-330ACFAD5654}" type="presParOf" srcId="{86B359CE-CCE9-46DC-9801-9AF61D929D64}" destId="{577636FD-651B-490F-8FC4-7F6D1B531051}" srcOrd="3" destOrd="0" presId="urn:microsoft.com/office/officeart/2018/2/layout/IconLabelList"/>
    <dgm:cxn modelId="{E1FB0F6A-F197-474E-8DBA-560819FC8BAA}" type="presParOf" srcId="{86B359CE-CCE9-46DC-9801-9AF61D929D64}" destId="{F3011EDF-5561-4A9D-8A8B-60B9177276D0}" srcOrd="4" destOrd="0" presId="urn:microsoft.com/office/officeart/2018/2/layout/IconLabelList"/>
    <dgm:cxn modelId="{F8A489E0-9DFA-4223-8C3E-1EB1DC176ECD}" type="presParOf" srcId="{F3011EDF-5561-4A9D-8A8B-60B9177276D0}" destId="{6D787C8A-E23D-4F12-9524-638036CD151A}" srcOrd="0" destOrd="0" presId="urn:microsoft.com/office/officeart/2018/2/layout/IconLabelList"/>
    <dgm:cxn modelId="{E828EB45-633C-4ED7-A503-890DBF10B2F1}" type="presParOf" srcId="{F3011EDF-5561-4A9D-8A8B-60B9177276D0}" destId="{89BFAF7C-2C68-40F3-8116-B1F2F5123243}" srcOrd="1" destOrd="0" presId="urn:microsoft.com/office/officeart/2018/2/layout/IconLabelList"/>
    <dgm:cxn modelId="{440534CE-10BC-4DF5-97A9-A791F488810F}" type="presParOf" srcId="{F3011EDF-5561-4A9D-8A8B-60B9177276D0}" destId="{A347285A-A954-44FF-8118-7256FF3662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72812-04D9-4C14-90EF-C035220EB21E}">
      <dsp:nvSpPr>
        <dsp:cNvPr id="0" name=""/>
        <dsp:cNvSpPr/>
      </dsp:nvSpPr>
      <dsp:spPr>
        <a:xfrm>
          <a:off x="350143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7CB8-8B88-4B8C-8629-ED89B9BE1F52}">
      <dsp:nvSpPr>
        <dsp:cNvPr id="0" name=""/>
        <dsp:cNvSpPr/>
      </dsp:nvSpPr>
      <dsp:spPr>
        <a:xfrm>
          <a:off x="581172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48A08-F858-4F35-A98E-B67D527C165B}">
      <dsp:nvSpPr>
        <dsp:cNvPr id="0" name=""/>
        <dsp:cNvSpPr/>
      </dsp:nvSpPr>
      <dsp:spPr>
        <a:xfrm>
          <a:off x="3599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collection</a:t>
          </a:r>
        </a:p>
      </dsp:txBody>
      <dsp:txXfrm>
        <a:off x="3599" y="2534191"/>
        <a:ext cx="1777148" cy="710859"/>
      </dsp:txXfrm>
    </dsp:sp>
    <dsp:sp modelId="{CC7D7C23-062C-4A58-AE08-DBF5082B28D5}">
      <dsp:nvSpPr>
        <dsp:cNvPr id="0" name=""/>
        <dsp:cNvSpPr/>
      </dsp:nvSpPr>
      <dsp:spPr>
        <a:xfrm>
          <a:off x="2438292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7613-E023-496A-AF8F-ABA46E8B4D0E}">
      <dsp:nvSpPr>
        <dsp:cNvPr id="0" name=""/>
        <dsp:cNvSpPr/>
      </dsp:nvSpPr>
      <dsp:spPr>
        <a:xfrm>
          <a:off x="2669321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C067-EC7E-44A5-8B9C-4286398257FC}">
      <dsp:nvSpPr>
        <dsp:cNvPr id="0" name=""/>
        <dsp:cNvSpPr/>
      </dsp:nvSpPr>
      <dsp:spPr>
        <a:xfrm>
          <a:off x="2091748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pre-processing</a:t>
          </a:r>
        </a:p>
      </dsp:txBody>
      <dsp:txXfrm>
        <a:off x="2091748" y="2534191"/>
        <a:ext cx="1777148" cy="710859"/>
      </dsp:txXfrm>
    </dsp:sp>
    <dsp:sp modelId="{65A999DF-3975-4A2D-A281-87AAD13C3181}">
      <dsp:nvSpPr>
        <dsp:cNvPr id="0" name=""/>
        <dsp:cNvSpPr/>
      </dsp:nvSpPr>
      <dsp:spPr>
        <a:xfrm>
          <a:off x="4598976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60A62-01F1-4436-968C-31F9116F9C0D}">
      <dsp:nvSpPr>
        <dsp:cNvPr id="0" name=""/>
        <dsp:cNvSpPr/>
      </dsp:nvSpPr>
      <dsp:spPr>
        <a:xfrm>
          <a:off x="4830005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C664-E987-44C9-A19B-592A64CECC04}">
      <dsp:nvSpPr>
        <dsp:cNvPr id="0" name=""/>
        <dsp:cNvSpPr/>
      </dsp:nvSpPr>
      <dsp:spPr>
        <a:xfrm>
          <a:off x="4179898" y="2534191"/>
          <a:ext cx="1922217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visualization</a:t>
          </a:r>
        </a:p>
      </dsp:txBody>
      <dsp:txXfrm>
        <a:off x="4179898" y="2534191"/>
        <a:ext cx="1922217" cy="710859"/>
      </dsp:txXfrm>
    </dsp:sp>
    <dsp:sp modelId="{D783012D-4018-4D8E-9A6E-76F65253A49E}">
      <dsp:nvSpPr>
        <dsp:cNvPr id="0" name=""/>
        <dsp:cNvSpPr/>
      </dsp:nvSpPr>
      <dsp:spPr>
        <a:xfrm>
          <a:off x="6759659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3A840-CF81-45C7-A190-3E5937E4E8ED}">
      <dsp:nvSpPr>
        <dsp:cNvPr id="0" name=""/>
        <dsp:cNvSpPr/>
      </dsp:nvSpPr>
      <dsp:spPr>
        <a:xfrm>
          <a:off x="6990689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B306-58C8-43AA-BA78-FC6B8686DA47}">
      <dsp:nvSpPr>
        <dsp:cNvPr id="0" name=""/>
        <dsp:cNvSpPr/>
      </dsp:nvSpPr>
      <dsp:spPr>
        <a:xfrm>
          <a:off x="6413116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Modeling</a:t>
          </a:r>
        </a:p>
      </dsp:txBody>
      <dsp:txXfrm>
        <a:off x="6413116" y="2534191"/>
        <a:ext cx="1777148" cy="710859"/>
      </dsp:txXfrm>
    </dsp:sp>
    <dsp:sp modelId="{42C7F83F-375E-4271-BF36-45E0516EC870}">
      <dsp:nvSpPr>
        <dsp:cNvPr id="0" name=""/>
        <dsp:cNvSpPr/>
      </dsp:nvSpPr>
      <dsp:spPr>
        <a:xfrm>
          <a:off x="9095623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FACF-CF44-4DB1-9A98-E0A307131E41}">
      <dsp:nvSpPr>
        <dsp:cNvPr id="0" name=""/>
        <dsp:cNvSpPr/>
      </dsp:nvSpPr>
      <dsp:spPr>
        <a:xfrm>
          <a:off x="9326653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44C46-0D80-4F19-967C-1A88E952C041}">
      <dsp:nvSpPr>
        <dsp:cNvPr id="0" name=""/>
        <dsp:cNvSpPr/>
      </dsp:nvSpPr>
      <dsp:spPr>
        <a:xfrm>
          <a:off x="8501265" y="2534191"/>
          <a:ext cx="2272777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Making the data interactive</a:t>
          </a:r>
        </a:p>
      </dsp:txBody>
      <dsp:txXfrm>
        <a:off x="8501265" y="2534191"/>
        <a:ext cx="2272777" cy="710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4900-4E57-4C19-8522-1E316A870B31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5387-AF77-4B5D-A994-D1FCE8C80892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Ongoing event</a:t>
          </a:r>
        </a:p>
      </dsp:txBody>
      <dsp:txXfrm>
        <a:off x="174284" y="2753095"/>
        <a:ext cx="3301169" cy="720000"/>
      </dsp:txXfrm>
    </dsp:sp>
    <dsp:sp modelId="{68A8DDE4-7C57-403C-9399-9F9647AD5E30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2771-B01C-4548-B666-77ED4EEDB5D8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Widely varying data</a:t>
          </a:r>
        </a:p>
      </dsp:txBody>
      <dsp:txXfrm>
        <a:off x="4053158" y="2753095"/>
        <a:ext cx="3301169" cy="720000"/>
      </dsp:txXfrm>
    </dsp:sp>
    <dsp:sp modelId="{6D787C8A-E23D-4F12-9524-638036CD151A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285A-A954-44FF-8118-7256FF36626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More features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3BD2C-3D40-44CC-A737-05E57551884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CD84-D06F-4271-B487-23099270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AA6F-6475-4C78-BE5F-772DC2B2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6D471-21ED-4B02-AF5D-7B364B7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633A-24B5-4EBC-BBC6-35C6D14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506C-FA62-43F8-B638-5E0C7DA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153-C27D-45AA-86A2-C8533A6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04E9-44A1-40F2-8473-4B326E3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48F8E-F2E1-41FF-B7EC-945A6240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9C27-AF6B-44C5-BFC6-A44B02B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982B-A928-4C17-BA61-CE20BE98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FCB-34AB-4740-9C0A-CB5099BE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24CAB-9FA2-42E1-9603-8E04A37E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91E1-BEC0-429E-8B9A-FA904B54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45F5-070B-4DC7-85BF-5C78597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D501-5A00-43F1-8469-E7D16A8B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F60-F47B-4D44-9EF3-DED1CCB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AD3-02D5-4522-99B1-F443572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882E-A3E2-4A5A-94B2-0BF023E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020B-1709-40D2-BFC4-72792A3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24F4-50D4-4466-9794-E670247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2B0-4824-48C7-8045-CC6EE6E9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14DC-691F-4D43-AB4D-0FBCFF04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D2B2-F79A-4C48-9FD6-46A9996C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E2D2-651D-42A9-B482-C1C2F4A7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3125-3147-440D-AC65-DB84BF1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D3C-2847-4321-88C6-51BD6B6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3D5-37E3-410D-9A07-FD29626C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C5E-F1FE-41F6-86EA-88FC1545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231C-4CAB-44DB-BCE4-77B9941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E97-8A98-4254-A9A8-85393B0A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1617-5C34-4BD6-A68A-30A404D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835D-78EB-49EB-A240-B5FCBEB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501-012C-44BD-B08F-63B9436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364F-BF9E-4897-8AB5-DCB06B0E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93AE-A966-481C-8987-E46A3A8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CF74E-F3FF-4753-9B7B-4F11022F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A954-97E2-4CAF-B013-4A71A7893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DC9-5B57-4489-96E2-F299D49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BE3B4-5C21-4AC4-87F4-AFCBBB7F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3B09-4961-461B-973B-4DFC29E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ABA7-C764-419F-B3BD-522D00B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4363B-F895-4401-A501-7B8B27E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86EA-CF52-4319-B515-72B28AC1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5AEFA-D378-493A-BB2D-BAC9CAA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A8037-81BE-4C19-B6AF-BE93160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006BE-427D-407C-9333-FF0CB45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41AA-47DA-4DC8-BD12-87E49C4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782-4CD3-44E0-AD66-C4B1D0D4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4B65-29D8-4308-AD37-9D1E209E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F24CA-7137-4198-944E-6B7F7FAC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4D0F-B07D-49B3-AE49-0DEB4B8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8C87-2ACF-419A-8D26-DA0EE769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1194-081E-4A10-AEF8-10F782DA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2548-9F44-48A3-9C4F-AF668A9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A0127-E4AF-47EF-A229-1FCB516C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6187-AAB9-4309-B8DD-B4EF56EE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4616-E3D6-4C34-AA92-714922C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4B1C-C8F0-416C-A5D1-EF45CC98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14E5-DA28-4304-ADBE-07BB2C46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5C75E-6A50-43A8-9286-729C9AC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D27E-00A2-4733-A15D-51C4C1AB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C580-3731-4EC2-B79D-8211307C5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5BAE-47B8-4DDA-AD99-536B9CF184D5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D900-7099-4966-B2D2-B0B0597D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74E8-6070-483F-B98A-7C6D6A24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5AD-2C88-41B3-A940-B4790B6F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20" y="1220388"/>
            <a:ext cx="4224649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5000" dirty="0">
                <a:latin typeface="Gill Sans MT" panose="020B0502020104020203" pitchFamily="34" charset="0"/>
                <a:cs typeface="Helvetica" panose="020B0604020202020204" pitchFamily="34" charset="0"/>
              </a:rPr>
              <a:t>Predicting COVID-19 Using Demographic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FEAFB3A-DD73-4E57-8411-4E49D284E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r="1" b="4660"/>
          <a:stretch/>
        </p:blipFill>
        <p:spPr>
          <a:xfrm>
            <a:off x="5733408" y="638443"/>
            <a:ext cx="6098373" cy="57107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398EFA-7326-4F45-A3AD-F8A09379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5209" cy="156445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Caroline Clark, Feras Atwal, James Lee</a:t>
            </a:r>
          </a:p>
          <a:p>
            <a:pPr algn="l"/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October 30</a:t>
            </a:r>
            <a:r>
              <a:rPr lang="en-US" sz="2000" baseline="30000" dirty="0">
                <a:latin typeface="Gill Sans MT" panose="020B0502020104020203" pitchFamily="34" charset="0"/>
                <a:cs typeface="Helvetica" panose="020B0604020202020204" pitchFamily="34" charset="0"/>
              </a:rPr>
              <a:t>th</a:t>
            </a:r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77207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D932-74A6-4E12-A1DE-2B48BAD3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Population Density and Income Strongest Factors when Modeling All Five States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D030CD7-FE67-4D33-B5B2-C5B7E0E3D6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3" y="2118998"/>
            <a:ext cx="6119942" cy="3967356"/>
          </a:xfr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53AC1B3-F64B-4C3E-AAF0-84A3B86E3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89" y="2118998"/>
            <a:ext cx="5552074" cy="4055770"/>
          </a:xfrm>
        </p:spPr>
      </p:pic>
    </p:spTree>
    <p:extLst>
      <p:ext uri="{BB962C8B-B14F-4D97-AF65-F5344CB8AC3E}">
        <p14:creationId xmlns:p14="http://schemas.microsoft.com/office/powerpoint/2010/main" val="449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Predictors Varied in State-Level Models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6C1E5650-A0CC-472E-A48C-7467C05E1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1" y="2083411"/>
            <a:ext cx="5864649" cy="3718823"/>
          </a:xfrm>
        </p:spPr>
      </p:pic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C8E24D5D-C892-4FFE-85C4-F5C0AEE9E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64" y="2061593"/>
            <a:ext cx="6171140" cy="3796214"/>
          </a:xfrm>
        </p:spPr>
      </p:pic>
    </p:spTree>
    <p:extLst>
      <p:ext uri="{BB962C8B-B14F-4D97-AF65-F5344CB8AC3E}">
        <p14:creationId xmlns:p14="http://schemas.microsoft.com/office/powerpoint/2010/main" val="9806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E85-58F0-4D8F-B2DB-F82D419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Conclusions and Key 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EBF91-F53E-4DD2-8552-D4860C057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82845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2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F2758-7045-4E69-9114-0F4233A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03" y="1653559"/>
            <a:ext cx="5998840" cy="334313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Gill Sans MT" panose="020B0502020104020203" pitchFamily="34" charset="0"/>
              </a:rPr>
              <a:t>Demo: Interacting with Demographic Data and Classification Model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E1DF80B-7BC6-43DD-90D2-4E0B724C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r="502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E5FF9-57D1-481F-978A-B3EFE46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82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DD9-A108-41AE-A941-4957E40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425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California, Testing and Race Emerged as Strongest Predictors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D1F4428-9C1D-4E9C-AF4C-2E458239E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8" y="2096860"/>
            <a:ext cx="5791402" cy="3900986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FFEAE23-A9BC-49CE-BB1A-7D10C3BB1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43" y="2015194"/>
            <a:ext cx="5181600" cy="4064317"/>
          </a:xfrm>
        </p:spPr>
      </p:pic>
    </p:spTree>
    <p:extLst>
      <p:ext uri="{BB962C8B-B14F-4D97-AF65-F5344CB8AC3E}">
        <p14:creationId xmlns:p14="http://schemas.microsoft.com/office/powerpoint/2010/main" val="57713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Florida, Race Emerged as Strongest Predictors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312025E-BD8A-4464-9C0E-0EAC92745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" y="2208201"/>
            <a:ext cx="5954070" cy="3827616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07A4FD5-049D-4515-AA3C-C6DB394EE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30" y="2208201"/>
            <a:ext cx="5181600" cy="3978072"/>
          </a:xfrm>
        </p:spPr>
      </p:pic>
    </p:spTree>
    <p:extLst>
      <p:ext uri="{BB962C8B-B14F-4D97-AF65-F5344CB8AC3E}">
        <p14:creationId xmlns:p14="http://schemas.microsoft.com/office/powerpoint/2010/main" val="339194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Illinois, Age and Being Insured Emerged as Strongest Predictors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B03B16-784B-4AF6-BD02-D6ED6E1CD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294357"/>
            <a:ext cx="5521778" cy="3501406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2F0EA16-181C-478B-86C7-6C6431CF5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780"/>
            <a:ext cx="5442857" cy="3754604"/>
          </a:xfrm>
        </p:spPr>
      </p:pic>
    </p:spTree>
    <p:extLst>
      <p:ext uri="{BB962C8B-B14F-4D97-AF65-F5344CB8AC3E}">
        <p14:creationId xmlns:p14="http://schemas.microsoft.com/office/powerpoint/2010/main" val="105019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New York, Race and Age Emerged as Strongest Predictors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A16E064-5C9E-4131-897E-546106F8C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" y="2407548"/>
            <a:ext cx="5766049" cy="3547019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4EFA7C4-B3B3-4025-9B42-ABFB477BE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25607"/>
            <a:ext cx="5181600" cy="3906546"/>
          </a:xfrm>
        </p:spPr>
      </p:pic>
    </p:spTree>
    <p:extLst>
      <p:ext uri="{BB962C8B-B14F-4D97-AF65-F5344CB8AC3E}">
        <p14:creationId xmlns:p14="http://schemas.microsoft.com/office/powerpoint/2010/main" val="4588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237-4AD6-4141-95B3-E7ADF12C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505802"/>
            <a:ext cx="11103708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Can we predict COVID-19 severity using demographic data?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63EA9B2-1151-47BE-9DD8-FE89AAE6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19" y="2391944"/>
            <a:ext cx="6843762" cy="407964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ABE752-CB53-49E7-BCEC-E0B534F9C945}"/>
              </a:ext>
            </a:extLst>
          </p:cNvPr>
          <p:cNvCxnSpPr>
            <a:cxnSpLocks/>
          </p:cNvCxnSpPr>
          <p:nvPr/>
        </p:nvCxnSpPr>
        <p:spPr>
          <a:xfrm>
            <a:off x="3999796" y="2059321"/>
            <a:ext cx="419240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9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Texas, Race and Income Emerged as Strongest Predictors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5D0746E-0DEC-4550-8D3E-0ACB2D8F7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4" y="2155371"/>
            <a:ext cx="5613797" cy="3742531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DBACF3C1-A5EC-4643-A36B-207BC03D2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155371"/>
            <a:ext cx="5415643" cy="4118145"/>
          </a:xfrm>
        </p:spPr>
      </p:pic>
    </p:spTree>
    <p:extLst>
      <p:ext uri="{BB962C8B-B14F-4D97-AF65-F5344CB8AC3E}">
        <p14:creationId xmlns:p14="http://schemas.microsoft.com/office/powerpoint/2010/main" val="117216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Highest Death Rate Counties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034FA767-8F45-4417-BA35-47D880C35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97" y="1618156"/>
            <a:ext cx="6798406" cy="48681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Highest COVID Case Counties Overall</a:t>
            </a:r>
          </a:p>
        </p:txBody>
      </p:sp>
      <p:pic>
        <p:nvPicPr>
          <p:cNvPr id="7" name="Content Placeholder 6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75FAFAFB-C43A-4B62-B472-D153D8B5E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09" y="1652018"/>
            <a:ext cx="7015582" cy="4840857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Lowest COVID Case Counties Overall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B249037-A1A7-428D-AC3E-F35DCF9D6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66" y="1718047"/>
            <a:ext cx="6286667" cy="4766029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5B5-9653-4D8B-85C5-B34A9A99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Helvetica" panose="020B0604020202020204" pitchFamily="34" charset="0"/>
              </a:rPr>
              <a:t>Project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2987AD-B0B1-41FC-A03F-1FCA46650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75662"/>
              </p:ext>
            </p:extLst>
          </p:nvPr>
        </p:nvGraphicFramePr>
        <p:xfrm>
          <a:off x="742236" y="2011476"/>
          <a:ext cx="1077764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3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7E46C-952B-4317-B423-8D8A963A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Data Collection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0D8720A2-262C-4CFD-9D1F-270E4C43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86" y="462656"/>
            <a:ext cx="4225777" cy="3169333"/>
          </a:xfrm>
          <a:prstGeom prst="rect">
            <a:avLst/>
          </a:prstGeom>
        </p:spPr>
      </p:pic>
      <p:pic>
        <p:nvPicPr>
          <p:cNvPr id="26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82493BBA-3016-4D82-8A1F-C47A776CC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01" y="3631989"/>
            <a:ext cx="3323945" cy="2446215"/>
          </a:xfrm>
        </p:spPr>
      </p:pic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080AC571-474B-4CD7-B915-F183B438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01220"/>
              </p:ext>
            </p:extLst>
          </p:nvPr>
        </p:nvGraphicFramePr>
        <p:xfrm>
          <a:off x="1152367" y="2823973"/>
          <a:ext cx="5363083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297">
                  <a:extLst>
                    <a:ext uri="{9D8B030D-6E8A-4147-A177-3AD203B41FA5}">
                      <a16:colId xmlns:a16="http://schemas.microsoft.com/office/drawing/2014/main" val="284375434"/>
                    </a:ext>
                  </a:extLst>
                </a:gridCol>
                <a:gridCol w="2204464">
                  <a:extLst>
                    <a:ext uri="{9D8B030D-6E8A-4147-A177-3AD203B41FA5}">
                      <a16:colId xmlns:a16="http://schemas.microsoft.com/office/drawing/2014/main" val="331247508"/>
                    </a:ext>
                  </a:extLst>
                </a:gridCol>
                <a:gridCol w="480326">
                  <a:extLst>
                    <a:ext uri="{9D8B030D-6E8A-4147-A177-3AD203B41FA5}">
                      <a16:colId xmlns:a16="http://schemas.microsoft.com/office/drawing/2014/main" val="4087011191"/>
                    </a:ext>
                  </a:extLst>
                </a:gridCol>
                <a:gridCol w="2228996">
                  <a:extLst>
                    <a:ext uri="{9D8B030D-6E8A-4147-A177-3AD203B41FA5}">
                      <a16:colId xmlns:a16="http://schemas.microsoft.com/office/drawing/2014/main" val="3086869948"/>
                    </a:ext>
                  </a:extLst>
                </a:gridCol>
              </a:tblGrid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Area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COVID-19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1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346747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Population Density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Gill Sans MT" panose="020B0502020104020203" pitchFamily="34" charset="0"/>
                        </a:rPr>
                        <a:t>Total tests</a:t>
                      </a: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9862313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Demographics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Gill Sans MT" panose="020B0502020104020203" pitchFamily="34" charset="0"/>
                        </a:rPr>
                        <a:t>Total tases </a:t>
                      </a: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2478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deaths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2881694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Health Indicators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03092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Race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Obesity Rates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7178582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dirty="0">
                          <a:latin typeface="Gill Sans MT" panose="020B0502020104020203" pitchFamily="34" charset="0"/>
                        </a:rPr>
                        <a:t>Economic Indicators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137037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Income Per Capita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11455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Health Insurance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3724311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Household Income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47698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BEABFCC-E32B-4637-AEB9-8CFDEC5A10E0}"/>
              </a:ext>
            </a:extLst>
          </p:cNvPr>
          <p:cNvSpPr txBox="1"/>
          <p:nvPr/>
        </p:nvSpPr>
        <p:spPr>
          <a:xfrm>
            <a:off x="448056" y="2283116"/>
            <a:ext cx="1603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0"/>
              </a:rPr>
              <a:t>County-Level</a:t>
            </a:r>
          </a:p>
        </p:txBody>
      </p:sp>
    </p:spTree>
    <p:extLst>
      <p:ext uri="{BB962C8B-B14F-4D97-AF65-F5344CB8AC3E}">
        <p14:creationId xmlns:p14="http://schemas.microsoft.com/office/powerpoint/2010/main" val="310374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D3165-EE6F-49DB-92BD-10C3185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Five States with the Most COVID-19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86A9215-08A1-467D-8CD6-13038C122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r="-2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17-36C6-43F2-BF14-27AA0DC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COVID-19 Statistics Vary Widely Among Counties 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BEA16208-8858-48EF-99B0-B14E579D77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7" y="1967114"/>
            <a:ext cx="5988638" cy="4248820"/>
          </a:xfr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80EB1AFF-D7C3-496C-B06B-76C302F45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38" y="2016120"/>
            <a:ext cx="5988639" cy="4150808"/>
          </a:xfrm>
        </p:spPr>
      </p:pic>
    </p:spTree>
    <p:extLst>
      <p:ext uri="{BB962C8B-B14F-4D97-AF65-F5344CB8AC3E}">
        <p14:creationId xmlns:p14="http://schemas.microsoft.com/office/powerpoint/2010/main" val="25377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62AC-F94B-42FD-8660-A811F4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 COVID Counties Likely to be Younger, Have Lower Income Per Capita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4A290072-F217-4188-B1DC-6AE17E925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71" y="2396084"/>
            <a:ext cx="5551061" cy="3657508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953892BA-855C-4501-B32D-1406B15BE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" y="2396084"/>
            <a:ext cx="5595118" cy="3657508"/>
          </a:xfrm>
        </p:spPr>
      </p:pic>
    </p:spTree>
    <p:extLst>
      <p:ext uri="{BB962C8B-B14F-4D97-AF65-F5344CB8AC3E}">
        <p14:creationId xmlns:p14="http://schemas.microsoft.com/office/powerpoint/2010/main" val="19156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4F9-9293-4782-9DC2-F7776633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Low COVID Counties Likely to have Insurance Coverage, Lower Population Density</a:t>
            </a:r>
          </a:p>
        </p:txBody>
      </p:sp>
      <p:pic>
        <p:nvPicPr>
          <p:cNvPr id="12" name="Content Placeholder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07CF35-EB6F-45CA-B573-E17F794F9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7" y="2271806"/>
            <a:ext cx="5531145" cy="3728944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B3B07CFB-E0F7-4E42-9029-15410F892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68" y="2308436"/>
            <a:ext cx="5531145" cy="3692314"/>
          </a:xfrm>
        </p:spPr>
      </p:pic>
    </p:spTree>
    <p:extLst>
      <p:ext uri="{BB962C8B-B14F-4D97-AF65-F5344CB8AC3E}">
        <p14:creationId xmlns:p14="http://schemas.microsoft.com/office/powerpoint/2010/main" val="39532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BCC9A-A51F-4F61-A179-478D114E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Modeling Successes and Challenges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EFE4496-E043-4F59-A8B6-E1546DBD2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246557"/>
              </p:ext>
            </p:extLst>
          </p:nvPr>
        </p:nvGraphicFramePr>
        <p:xfrm>
          <a:off x="1291238" y="1567544"/>
          <a:ext cx="9609525" cy="472819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193726">
                  <a:extLst>
                    <a:ext uri="{9D8B030D-6E8A-4147-A177-3AD203B41FA5}">
                      <a16:colId xmlns:a16="http://schemas.microsoft.com/office/drawing/2014/main" val="1713280189"/>
                    </a:ext>
                  </a:extLst>
                </a:gridCol>
                <a:gridCol w="2457986">
                  <a:extLst>
                    <a:ext uri="{9D8B030D-6E8A-4147-A177-3AD203B41FA5}">
                      <a16:colId xmlns:a16="http://schemas.microsoft.com/office/drawing/2014/main" val="896554457"/>
                    </a:ext>
                  </a:extLst>
                </a:gridCol>
                <a:gridCol w="2724790">
                  <a:extLst>
                    <a:ext uri="{9D8B030D-6E8A-4147-A177-3AD203B41FA5}">
                      <a16:colId xmlns:a16="http://schemas.microsoft.com/office/drawing/2014/main" val="1631822685"/>
                    </a:ext>
                  </a:extLst>
                </a:gridCol>
                <a:gridCol w="2233023">
                  <a:extLst>
                    <a:ext uri="{9D8B030D-6E8A-4147-A177-3AD203B41FA5}">
                      <a16:colId xmlns:a16="http://schemas.microsoft.com/office/drawing/2014/main" val="1892636438"/>
                    </a:ext>
                  </a:extLst>
                </a:gridCol>
              </a:tblGrid>
              <a:tr h="1410398"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Best Regression </a:t>
                      </a:r>
                    </a:p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Best Classification Accuracy Score</a:t>
                      </a:r>
                    </a:p>
                  </a:txBody>
                  <a:tcPr marL="67253" marR="67253" marT="63143" marB="134507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Classification Baseline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721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All Five States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6832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155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50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Illinois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13919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330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Texas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296</Words>
  <Application>Microsoft Office PowerPoint</Application>
  <PresentationFormat>Widescreen</PresentationFormat>
  <Paragraphs>105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Office Theme</vt:lpstr>
      <vt:lpstr>Predicting COVID-19 Using Demographic Data</vt:lpstr>
      <vt:lpstr>Can we predict COVID-19 severity using demographic data?</vt:lpstr>
      <vt:lpstr>Project Pipeline</vt:lpstr>
      <vt:lpstr>Data Collection</vt:lpstr>
      <vt:lpstr>Five States with the Most COVID-19 Data</vt:lpstr>
      <vt:lpstr>COVID-19 Statistics Vary Widely Among Counties </vt:lpstr>
      <vt:lpstr>High COVID Counties Likely to be Younger, Have Lower Income Per Capita</vt:lpstr>
      <vt:lpstr>Low COVID Counties Likely to have Insurance Coverage, Lower Population Density</vt:lpstr>
      <vt:lpstr>Modeling Successes and Challenges</vt:lpstr>
      <vt:lpstr>Population Density and Income Strongest Factors when Modeling All Five States</vt:lpstr>
      <vt:lpstr>Predictors Varied in State-Level Models</vt:lpstr>
      <vt:lpstr>Conclusions and Key Challenges</vt:lpstr>
      <vt:lpstr>Demo: Interacting with Demographic Data and Classification Model</vt:lpstr>
      <vt:lpstr>Thank you</vt:lpstr>
      <vt:lpstr>Appendix</vt:lpstr>
      <vt:lpstr>In California, Testing and Race Emerged as Strongest Predictors</vt:lpstr>
      <vt:lpstr>In Florida, Race Emerged as Strongest Predictors</vt:lpstr>
      <vt:lpstr>In Illinois, Age and Being Insured Emerged as Strongest Predictors</vt:lpstr>
      <vt:lpstr>In New York, Race and Age Emerged as Strongest Predictors</vt:lpstr>
      <vt:lpstr>In Texas, Race and Income Emerged as Strongest Predictors</vt:lpstr>
      <vt:lpstr>Highest Death Rate Counties</vt:lpstr>
      <vt:lpstr>Highest COVID Case Counties Overall</vt:lpstr>
      <vt:lpstr>Lowest COVID Case Counties 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Demographic Data</dc:title>
  <dc:creator>Caroline Kulczuga</dc:creator>
  <cp:lastModifiedBy>Caroline Kulczuga</cp:lastModifiedBy>
  <cp:revision>10</cp:revision>
  <dcterms:created xsi:type="dcterms:W3CDTF">2020-10-30T02:38:38Z</dcterms:created>
  <dcterms:modified xsi:type="dcterms:W3CDTF">2020-10-30T12:56:02Z</dcterms:modified>
</cp:coreProperties>
</file>