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7" autoAdjust="0"/>
    <p:restoredTop sz="82821" autoAdjust="0"/>
  </p:normalViewPr>
  <p:slideViewPr>
    <p:cSldViewPr snapToGrid="0">
      <p:cViewPr varScale="1">
        <p:scale>
          <a:sx n="52" d="100"/>
          <a:sy n="52" d="100"/>
        </p:scale>
        <p:origin x="55" y="257"/>
      </p:cViewPr>
      <p:guideLst>
        <p:guide orient="horz" pos="1416"/>
        <p:guide pos="3840"/>
        <p:guide orient="horz" pos="3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 custScaleX="108163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014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81172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3599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sp:txBody>
      <dsp:txXfrm>
        <a:off x="3599" y="2534191"/>
        <a:ext cx="1777148" cy="710859"/>
      </dsp:txXfrm>
    </dsp:sp>
    <dsp:sp modelId="{CC7D7C23-062C-4A58-AE08-DBF5082B28D5}">
      <dsp:nvSpPr>
        <dsp:cNvPr id="0" name=""/>
        <dsp:cNvSpPr/>
      </dsp:nvSpPr>
      <dsp:spPr>
        <a:xfrm>
          <a:off x="2438292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669321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091748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sp:txBody>
      <dsp:txXfrm>
        <a:off x="2091748" y="2534191"/>
        <a:ext cx="1777148" cy="710859"/>
      </dsp:txXfrm>
    </dsp:sp>
    <dsp:sp modelId="{65A999DF-3975-4A2D-A281-87AAD13C3181}">
      <dsp:nvSpPr>
        <dsp:cNvPr id="0" name=""/>
        <dsp:cNvSpPr/>
      </dsp:nvSpPr>
      <dsp:spPr>
        <a:xfrm>
          <a:off x="4598976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30005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179898" y="2534191"/>
          <a:ext cx="192221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sp:txBody>
      <dsp:txXfrm>
        <a:off x="4179898" y="2534191"/>
        <a:ext cx="1922217" cy="710859"/>
      </dsp:txXfrm>
    </dsp:sp>
    <dsp:sp modelId="{D783012D-4018-4D8E-9A6E-76F65253A49E}">
      <dsp:nvSpPr>
        <dsp:cNvPr id="0" name=""/>
        <dsp:cNvSpPr/>
      </dsp:nvSpPr>
      <dsp:spPr>
        <a:xfrm>
          <a:off x="6759659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90689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413116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sp:txBody>
      <dsp:txXfrm>
        <a:off x="6413116" y="2534191"/>
        <a:ext cx="1777148" cy="710859"/>
      </dsp:txXfrm>
    </dsp:sp>
    <dsp:sp modelId="{42C7F83F-375E-4271-BF36-45E0516EC870}">
      <dsp:nvSpPr>
        <dsp:cNvPr id="0" name=""/>
        <dsp:cNvSpPr/>
      </dsp:nvSpPr>
      <dsp:spPr>
        <a:xfrm>
          <a:off x="909562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26653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501265" y="2534191"/>
          <a:ext cx="227277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sp:txBody>
      <dsp:txXfrm>
        <a:off x="8501265" y="2534191"/>
        <a:ext cx="2272777" cy="7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20" y="1220388"/>
            <a:ext cx="4224649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>
                <a:latin typeface="Gill Sans MT" panose="020B0502020104020203" pitchFamily="34" charset="0"/>
                <a:cs typeface="Helvetica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October 30</a:t>
            </a:r>
            <a:r>
              <a:rPr lang="en-US" sz="2000" baseline="30000" dirty="0">
                <a:latin typeface="Gill Sans MT" panose="020B0502020104020203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64" y="2061593"/>
            <a:ext cx="6171140" cy="3796214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284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03" y="1653559"/>
            <a:ext cx="5998840" cy="33431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Gill Sans MT" panose="020B0502020104020203" pitchFamily="34" charset="0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7" y="2046724"/>
            <a:ext cx="5912643" cy="3982652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1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4" y="2208200"/>
            <a:ext cx="6051101" cy="3889993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4" y="2192780"/>
            <a:ext cx="5921076" cy="3754604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40" y="2192779"/>
            <a:ext cx="5719243" cy="3945261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" y="2205866"/>
            <a:ext cx="6110991" cy="3759212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7" y="2195356"/>
            <a:ext cx="5354364" cy="4036797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19" y="2391944"/>
            <a:ext cx="6843762" cy="407964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Texas, Race and Income Emerged as Strongest Predictors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" y="2155371"/>
            <a:ext cx="5737523" cy="3825015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Death Rate Counties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34FA767-8F45-4417-BA35-47D880C3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7" y="1618156"/>
            <a:ext cx="6798406" cy="48681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COVID Case Counties Overall</a:t>
            </a:r>
          </a:p>
        </p:txBody>
      </p:sp>
      <p:pic>
        <p:nvPicPr>
          <p:cNvPr id="7" name="Content Placeholder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5FAFAFB-C43A-4B62-B472-D153D8B5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09" y="1652018"/>
            <a:ext cx="7015582" cy="4840857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Lowest COVID Case Counties Overall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B249037-A1A7-428D-AC3E-F35DCF9D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6" y="1718047"/>
            <a:ext cx="6286667" cy="4766029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Helvetica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75662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56825"/>
              </p:ext>
            </p:extLst>
          </p:nvPr>
        </p:nvGraphicFramePr>
        <p:xfrm>
          <a:off x="1152367" y="2823973"/>
          <a:ext cx="5363083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297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2204464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480326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228996">
                  <a:extLst>
                    <a:ext uri="{9D8B030D-6E8A-4147-A177-3AD203B41FA5}">
                      <a16:colId xmlns:a16="http://schemas.microsoft.com/office/drawing/2014/main" val="3086869948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COVID-19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Population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Tests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Demographics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Cases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Deaths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Health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03092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Race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Obesity Rates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178582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Economic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Income Per Capita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Health Insurance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Household Income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283116"/>
            <a:ext cx="160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Five States with the Most COVID-19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86A9215-08A1-467D-8CD6-13038C12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COVID-19 Statistics Vary Widely Among Counties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EA16208-8858-48EF-99B0-B14E579D7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" y="1967114"/>
            <a:ext cx="5988638" cy="4248820"/>
          </a:xfr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303F0744-B38D-4BC7-B121-BFF16FDA1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22" y="1967113"/>
            <a:ext cx="5674290" cy="4248819"/>
          </a:xfrm>
        </p:spPr>
      </p:pic>
    </p:spTree>
    <p:extLst>
      <p:ext uri="{BB962C8B-B14F-4D97-AF65-F5344CB8AC3E}">
        <p14:creationId xmlns:p14="http://schemas.microsoft.com/office/powerpoint/2010/main" val="253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 COVID Counties Likely to have Insurance Coverage, Lower Population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46557"/>
              </p:ext>
            </p:extLst>
          </p:nvPr>
        </p:nvGraphicFramePr>
        <p:xfrm>
          <a:off x="1291238" y="1567544"/>
          <a:ext cx="9609525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193726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724790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296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Population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</vt:lpstr>
      <vt:lpstr>Highest COVID Case Counties Overall</vt:lpstr>
      <vt:lpstr>Lowest COVID Case Counties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14</cp:revision>
  <dcterms:created xsi:type="dcterms:W3CDTF">2020-10-30T02:38:38Z</dcterms:created>
  <dcterms:modified xsi:type="dcterms:W3CDTF">2020-10-30T17:11:37Z</dcterms:modified>
</cp:coreProperties>
</file>